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</p:sldIdLst>
  <p:sldSz cy="5143500" cx="9144000"/>
  <p:notesSz cx="6858000" cy="9144000"/>
  <p:embeddedFontLst>
    <p:embeddedFont>
      <p:font typeface="Corbel"/>
      <p:regular r:id="rId33"/>
      <p:bold r:id="rId34"/>
      <p:italic r:id="rId35"/>
      <p:boldItalic r:id="rId3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37" roundtripDataSignature="AMtx7mimdxWRpMDNVpmHYqJxgpD3J1Oh4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font" Target="fonts/Corbel-regular.fntdata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font" Target="fonts/Corbel-italic.fntdata"/><Relationship Id="rId12" Type="http://schemas.openxmlformats.org/officeDocument/2006/relationships/slide" Target="slides/slide7.xml"/><Relationship Id="rId34" Type="http://schemas.openxmlformats.org/officeDocument/2006/relationships/font" Target="fonts/Corbel-bold.fntdata"/><Relationship Id="rId15" Type="http://schemas.openxmlformats.org/officeDocument/2006/relationships/slide" Target="slides/slide10.xml"/><Relationship Id="rId37" Type="http://customschemas.google.com/relationships/presentationmetadata" Target="metadata"/><Relationship Id="rId14" Type="http://schemas.openxmlformats.org/officeDocument/2006/relationships/slide" Target="slides/slide9.xml"/><Relationship Id="rId36" Type="http://schemas.openxmlformats.org/officeDocument/2006/relationships/font" Target="fonts/Corbel-boldItalic.fntdata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84" name="Google Shape;84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2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04" name="Google Shape;404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5" name="Google Shape;405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9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Google Shape;460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461" name="Google Shape;461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2" name="Google Shape;462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1" name="Shape 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Google Shape;482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83" name="Google Shape;483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4" name="Google Shape;484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7" name="Shape 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" name="Google Shape;548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49" name="Google Shape;549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0" name="Google Shape;550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5" name="Shape 5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" name="Google Shape;566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567" name="Google Shape;567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8" name="Google Shape;568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9" name="Shape 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" name="Google Shape;590;p1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591" name="Google Shape;591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2" name="Google Shape;592;p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5" name="Shape 6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Google Shape;606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07" name="Google Shape;607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8" name="Google Shape;608;p1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3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Google Shape;634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35" name="Google Shape;635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6" name="Google Shape;636;p1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6" name="Shape 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" name="Google Shape;657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58" name="Google Shape;658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9" name="Google Shape;659;p1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7" name="Shape 6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" name="Google Shape;688;p1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89" name="Google Shape;689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0" name="Google Shape;690;p1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92" name="Google Shape;92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8" name="Shape 7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" name="Google Shape;709;p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710" name="Google Shape;710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1" name="Google Shape;711;p2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5" name="Shape 7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" name="Google Shape;726;p2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727" name="Google Shape;727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8" name="Google Shape;728;p2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0" name="Shape 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" name="Google Shape;741;p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42" name="Google Shape;742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3" name="Google Shape;743;p2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9" name="Shape 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" name="Google Shape;770;p2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771" name="Google Shape;771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2" name="Google Shape;772;p2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5" name="Shape 7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6" name="Google Shape;796;p2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797" name="Google Shape;797;p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8" name="Google Shape;798;p2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8" name="Shape 8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" name="Google Shape;819;p2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20" name="Google Shape;820;p2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1" name="Google Shape;821;p2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6" name="Shape 8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7" name="Google Shape;867;p2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8" name="Google Shape;868;p2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9" name="Google Shape;869;p2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9" name="Shape 9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" name="Google Shape;910;p2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911" name="Google Shape;911;p2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2" name="Google Shape;912;p2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14" name="Google Shape;114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2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7" name="Google Shape;167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6:notes"/>
          <p:cNvSpPr/>
          <p:nvPr>
            <p:ph idx="2" type="sldImg"/>
          </p:nvPr>
        </p:nvSpPr>
        <p:spPr>
          <a:xfrm>
            <a:off x="2687638" y="514350"/>
            <a:ext cx="4570412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0" name="Google Shape;240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6:notes"/>
          <p:cNvSpPr txBox="1"/>
          <p:nvPr>
            <p:ph idx="3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My First Template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0" name="Google Shape;290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1" name="Google Shape;291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38" name="Google Shape;338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9" name="Google Shape;339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7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389" name="Google Shape;389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0" name="Google Shape;390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7" type="blank">
  <p:cSld name="BLANK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2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 p14:dur="2250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0" type="vertTx">
  <p:cSld name="VERTICAL_TEX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38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38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2" name="Google Shape;72;p3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3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3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 p14:dur="2250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1" type="vertTitleAndTx">
  <p:cSld name="VERTICAL_TITLE_AND_VERTICAL_TEXT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39"/>
          <p:cNvSpPr txBox="1"/>
          <p:nvPr>
            <p:ph type="title"/>
          </p:nvPr>
        </p:nvSpPr>
        <p:spPr>
          <a:xfrm rot="5400000">
            <a:off x="5350073" y="1467446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39"/>
          <p:cNvSpPr txBox="1"/>
          <p:nvPr>
            <p:ph idx="1" type="body"/>
          </p:nvPr>
        </p:nvSpPr>
        <p:spPr>
          <a:xfrm rot="5400000">
            <a:off x="1349573" y="-447079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8" name="Google Shape;78;p3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3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3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 p14:dur="2250"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2">
  <p:cSld name="Slide 12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p14:dur="2250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8">
  <p:cSld name="Slide 8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Google Shape;21;p3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-14514" y="-29030"/>
            <a:ext cx="9144000" cy="5152573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22;p30"/>
          <p:cNvSpPr txBox="1"/>
          <p:nvPr>
            <p:ph type="title"/>
          </p:nvPr>
        </p:nvSpPr>
        <p:spPr>
          <a:xfrm>
            <a:off x="483510" y="201274"/>
            <a:ext cx="7886700" cy="52444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C6B5"/>
              </a:buClr>
              <a:buSzPts val="2000"/>
              <a:buFont typeface="Microsoft Yahei"/>
              <a:buNone/>
              <a:defRPr sz="2000">
                <a:solidFill>
                  <a:srgbClr val="46C6B5"/>
                </a:solidFill>
                <a:latin typeface="Microsoft Yahei"/>
                <a:ea typeface="Microsoft Yahei"/>
                <a:cs typeface="Microsoft Yahei"/>
                <a:sym typeface="Microsoft Yahe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transition spd="slow" p14:dur="2250">
    <p:random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" type="title">
  <p:cSld name="TITLE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1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orbe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1"/>
          <p:cNvSpPr txBox="1"/>
          <p:nvPr>
            <p:ph idx="1" type="subTitle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26" name="Google Shape;26;p3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3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3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 p14:dur="2250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2" type="obj">
  <p:cSld name="OBJEC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32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32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3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3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3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 p14:dur="2250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3" type="secHead">
  <p:cSld name="SECTION_HEADER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33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orbe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33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8" name="Google Shape;38;p3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3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3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 p14:dur="2250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4" type="twoObj">
  <p:cSld name="TWO_OBJECTS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34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4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34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3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3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3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 p14:dur="2250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5" type="twoTxTwoObj">
  <p:cSld name="TWO_OBJECTS_WITH_TEX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35"/>
          <p:cNvSpPr txBox="1"/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35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51" name="Google Shape;51;p35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2" name="Google Shape;52;p35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53" name="Google Shape;53;p35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4" name="Google Shape;54;p3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3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 p14:dur="2250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6" type="titleOnly">
  <p:cSld name="TITLE_ONLY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36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3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3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 p14:dur="2250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9" type="picTx">
  <p:cSld name="PICTURE_WITH_CAPTIO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37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rbel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37"/>
          <p:cNvSpPr/>
          <p:nvPr>
            <p:ph idx="2" type="pic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37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6" name="Google Shape;66;p3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3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 p14:dur="2250">
    <p:random/>
  </p:transition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8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orbel"/>
              <a:buNone/>
              <a:defRPr b="0" i="0" sz="33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28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12" name="Google Shape;12;p2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13" name="Google Shape;13;p2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14" name="Google Shape;14;p2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" name="Google Shape;15;p28"/>
          <p:cNvSpPr/>
          <p:nvPr/>
        </p:nvSpPr>
        <p:spPr>
          <a:xfrm>
            <a:off x="7550092" y="4745654"/>
            <a:ext cx="775136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" u="none" cap="none" strike="noStrik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rPr>
              <a:t>PPT模板下载：www.1ppt.com/moban/     行业PPT模板：www.1ppt.com/hangye/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" u="none" cap="none" strike="noStrik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rPr>
              <a:t>节日PPT模板：www.1ppt.com/jieri/           PPT素材下载：www.1ppt.com/sucai/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" u="none" cap="none" strike="noStrik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rPr>
              <a:t>PPT背景图片：www.1ppt.com/beijing/      PPT图表下载：www.1ppt.com/tubiao/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" u="none" cap="none" strike="noStrik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rPr>
              <a:t>优秀PPT下载：www.1ppt.com/xiazai/        PPT教程： www.1ppt.com/powerpoint/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" u="none" cap="none" strike="noStrik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rPr>
              <a:t>Word教程： www.1ppt.com/word/              Excel教程：www.1ppt.com/excel/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" u="none" cap="none" strike="noStrik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rPr>
              <a:t>资料下载：www.1ppt.com/ziliao/                PPT课件下载：www.1ppt.com/kejian/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" u="none" cap="none" strike="noStrik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rPr>
              <a:t>范文下载：www.1ppt.com/fanwen/             试卷下载：www.1ppt.com/shiti/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" u="none" cap="none" strike="noStrik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rPr>
              <a:t>教案下载：www.1ppt.com/jiaoan/  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" u="none" cap="none" strike="noStrik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rPr>
              <a:t>字体下载：www.1ppt.com/ziti/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" u="none" cap="none" strike="noStrik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endParaRPr b="0" i="0" sz="100" u="none" cap="none" strike="noStrike">
              <a:solidFill>
                <a:srgbClr val="FFFF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 p14:dur="2250">
    <p:random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3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3.jp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54" y="0"/>
            <a:ext cx="9141291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"/>
          <p:cNvSpPr txBox="1"/>
          <p:nvPr/>
        </p:nvSpPr>
        <p:spPr>
          <a:xfrm>
            <a:off x="2140351" y="1808875"/>
            <a:ext cx="51738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000" u="none" cap="none" strike="noStrike">
                <a:solidFill>
                  <a:srgbClr val="46C6B5"/>
                </a:solidFill>
                <a:latin typeface="Corbel"/>
                <a:ea typeface="Corbel"/>
                <a:cs typeface="Corbel"/>
                <a:sym typeface="Corbel"/>
              </a:rPr>
              <a:t>ROSE FRAME</a:t>
            </a:r>
            <a:endParaRPr b="1" i="0" sz="6000" u="none" cap="none" strike="noStrike">
              <a:solidFill>
                <a:srgbClr val="46C6B5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2584578" y="2751780"/>
            <a:ext cx="3974841" cy="3000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50" u="none" cap="none" strike="noStrike">
                <a:solidFill>
                  <a:srgbClr val="3BC3B2"/>
                </a:solidFill>
                <a:latin typeface="Corbel"/>
                <a:ea typeface="Corbel"/>
                <a:cs typeface="Corbel"/>
                <a:sym typeface="Corbel"/>
              </a:rPr>
              <a:t>PRESENTATION TEMPLATE</a:t>
            </a:r>
            <a:endParaRPr/>
          </a:p>
        </p:txBody>
      </p:sp>
    </p:spTree>
  </p:cSld>
  <p:clrMapOvr>
    <a:masterClrMapping/>
  </p:clrMapOvr>
  <p:transition spd="slow" p14:dur="2250">
    <p:random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6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7" name="Google Shape;407;p10"/>
          <p:cNvGrpSpPr/>
          <p:nvPr/>
        </p:nvGrpSpPr>
        <p:grpSpPr>
          <a:xfrm>
            <a:off x="5189758" y="2522381"/>
            <a:ext cx="1003646" cy="1003837"/>
            <a:chOff x="6920031" y="3363156"/>
            <a:chExt cx="1338773" cy="1338773"/>
          </a:xfrm>
        </p:grpSpPr>
        <p:sp>
          <p:nvSpPr>
            <p:cNvPr id="408" name="Google Shape;408;p10"/>
            <p:cNvSpPr/>
            <p:nvPr/>
          </p:nvSpPr>
          <p:spPr>
            <a:xfrm>
              <a:off x="6920031" y="3363156"/>
              <a:ext cx="1338773" cy="1338773"/>
            </a:xfrm>
            <a:prstGeom prst="ellipse">
              <a:avLst/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grpSp>
          <p:nvGrpSpPr>
            <p:cNvPr id="409" name="Google Shape;409;p10"/>
            <p:cNvGrpSpPr/>
            <p:nvPr/>
          </p:nvGrpSpPr>
          <p:grpSpPr>
            <a:xfrm>
              <a:off x="7357245" y="3796320"/>
              <a:ext cx="464344" cy="465138"/>
              <a:chOff x="7287419" y="3505994"/>
              <a:chExt cx="464344" cy="465138"/>
            </a:xfrm>
          </p:grpSpPr>
          <p:sp>
            <p:nvSpPr>
              <p:cNvPr id="410" name="Google Shape;410;p10"/>
              <p:cNvSpPr/>
              <p:nvPr/>
            </p:nvSpPr>
            <p:spPr>
              <a:xfrm>
                <a:off x="7287419" y="3549650"/>
                <a:ext cx="423069" cy="421482"/>
              </a:xfrm>
              <a:custGeom>
                <a:rect b="b" l="l" r="r" t="t"/>
                <a:pathLst>
                  <a:path extrusionOk="0" h="21600" w="21502">
                    <a:moveTo>
                      <a:pt x="19917" y="7880"/>
                    </a:moveTo>
                    <a:lnTo>
                      <a:pt x="18875" y="8932"/>
                    </a:lnTo>
                    <a:cubicBezTo>
                      <a:pt x="18730" y="9079"/>
                      <a:pt x="18497" y="9079"/>
                      <a:pt x="18353" y="8932"/>
                    </a:cubicBezTo>
                    <a:lnTo>
                      <a:pt x="17048" y="7617"/>
                    </a:lnTo>
                    <a:lnTo>
                      <a:pt x="15991" y="10290"/>
                    </a:lnTo>
                    <a:lnTo>
                      <a:pt x="16080" y="10064"/>
                    </a:lnTo>
                    <a:cubicBezTo>
                      <a:pt x="13859" y="7826"/>
                      <a:pt x="11601" y="7544"/>
                      <a:pt x="9565" y="7291"/>
                    </a:cubicBezTo>
                    <a:cubicBezTo>
                      <a:pt x="8910" y="7210"/>
                      <a:pt x="8276" y="7126"/>
                      <a:pt x="7652" y="6990"/>
                    </a:cubicBezTo>
                    <a:lnTo>
                      <a:pt x="13918" y="4456"/>
                    </a:lnTo>
                    <a:lnTo>
                      <a:pt x="12652" y="3179"/>
                    </a:lnTo>
                    <a:cubicBezTo>
                      <a:pt x="12508" y="3033"/>
                      <a:pt x="12508" y="2798"/>
                      <a:pt x="12652" y="2652"/>
                    </a:cubicBezTo>
                    <a:lnTo>
                      <a:pt x="13695" y="1598"/>
                    </a:lnTo>
                    <a:cubicBezTo>
                      <a:pt x="13840" y="1453"/>
                      <a:pt x="14073" y="1453"/>
                      <a:pt x="14217" y="1598"/>
                    </a:cubicBezTo>
                    <a:lnTo>
                      <a:pt x="19917" y="7353"/>
                    </a:lnTo>
                    <a:cubicBezTo>
                      <a:pt x="20062" y="7499"/>
                      <a:pt x="20062" y="7734"/>
                      <a:pt x="19917" y="7880"/>
                    </a:cubicBezTo>
                    <a:moveTo>
                      <a:pt x="12292" y="19639"/>
                    </a:moveTo>
                    <a:cubicBezTo>
                      <a:pt x="12200" y="19872"/>
                      <a:pt x="11999" y="20044"/>
                      <a:pt x="11756" y="20095"/>
                    </a:cubicBezTo>
                    <a:cubicBezTo>
                      <a:pt x="11700" y="20106"/>
                      <a:pt x="11643" y="20111"/>
                      <a:pt x="11587" y="20110"/>
                    </a:cubicBezTo>
                    <a:cubicBezTo>
                      <a:pt x="11400" y="20105"/>
                      <a:pt x="11219" y="20030"/>
                      <a:pt x="11084" y="19892"/>
                    </a:cubicBezTo>
                    <a:lnTo>
                      <a:pt x="1692" y="10517"/>
                    </a:lnTo>
                    <a:cubicBezTo>
                      <a:pt x="1519" y="10343"/>
                      <a:pt x="1443" y="10094"/>
                      <a:pt x="1488" y="9852"/>
                    </a:cubicBezTo>
                    <a:cubicBezTo>
                      <a:pt x="1533" y="9610"/>
                      <a:pt x="1695" y="9407"/>
                      <a:pt x="1917" y="9308"/>
                    </a:cubicBezTo>
                    <a:lnTo>
                      <a:pt x="6505" y="7453"/>
                    </a:lnTo>
                    <a:cubicBezTo>
                      <a:pt x="9597" y="8490"/>
                      <a:pt x="12689" y="7491"/>
                      <a:pt x="15781" y="10821"/>
                    </a:cubicBezTo>
                    <a:cubicBezTo>
                      <a:pt x="15781" y="10821"/>
                      <a:pt x="12292" y="19639"/>
                      <a:pt x="12292" y="19639"/>
                    </a:cubicBezTo>
                    <a:close/>
                    <a:moveTo>
                      <a:pt x="15260" y="545"/>
                    </a:moveTo>
                    <a:cubicBezTo>
                      <a:pt x="14912" y="193"/>
                      <a:pt x="14449" y="0"/>
                      <a:pt x="13956" y="0"/>
                    </a:cubicBezTo>
                    <a:cubicBezTo>
                      <a:pt x="13463" y="0"/>
                      <a:pt x="13000" y="193"/>
                      <a:pt x="12651" y="546"/>
                    </a:cubicBezTo>
                    <a:lnTo>
                      <a:pt x="11610" y="1598"/>
                    </a:lnTo>
                    <a:cubicBezTo>
                      <a:pt x="11261" y="1949"/>
                      <a:pt x="11068" y="2417"/>
                      <a:pt x="11068" y="2915"/>
                    </a:cubicBezTo>
                    <a:cubicBezTo>
                      <a:pt x="11068" y="3265"/>
                      <a:pt x="11164" y="3601"/>
                      <a:pt x="11342" y="3893"/>
                    </a:cubicBezTo>
                    <a:lnTo>
                      <a:pt x="1324" y="7944"/>
                    </a:lnTo>
                    <a:cubicBezTo>
                      <a:pt x="654" y="8241"/>
                      <a:pt x="173" y="8851"/>
                      <a:pt x="38" y="9575"/>
                    </a:cubicBezTo>
                    <a:cubicBezTo>
                      <a:pt x="-98" y="10302"/>
                      <a:pt x="130" y="11048"/>
                      <a:pt x="654" y="11576"/>
                    </a:cubicBezTo>
                    <a:lnTo>
                      <a:pt x="10041" y="20946"/>
                    </a:lnTo>
                    <a:cubicBezTo>
                      <a:pt x="10445" y="21354"/>
                      <a:pt x="10982" y="21586"/>
                      <a:pt x="11549" y="21599"/>
                    </a:cubicBezTo>
                    <a:cubicBezTo>
                      <a:pt x="11562" y="21599"/>
                      <a:pt x="11593" y="21599"/>
                      <a:pt x="11605" y="21599"/>
                    </a:cubicBezTo>
                    <a:cubicBezTo>
                      <a:pt x="11754" y="21599"/>
                      <a:pt x="11906" y="21584"/>
                      <a:pt x="12056" y="21553"/>
                    </a:cubicBezTo>
                    <a:cubicBezTo>
                      <a:pt x="12789" y="21399"/>
                      <a:pt x="13390" y="20888"/>
                      <a:pt x="13662" y="20191"/>
                    </a:cubicBezTo>
                    <a:lnTo>
                      <a:pt x="17604" y="10229"/>
                    </a:lnTo>
                    <a:cubicBezTo>
                      <a:pt x="17902" y="10426"/>
                      <a:pt x="18250" y="10532"/>
                      <a:pt x="18613" y="10532"/>
                    </a:cubicBezTo>
                    <a:cubicBezTo>
                      <a:pt x="19107" y="10532"/>
                      <a:pt x="19570" y="10338"/>
                      <a:pt x="19918" y="9986"/>
                    </a:cubicBezTo>
                    <a:lnTo>
                      <a:pt x="20957" y="8937"/>
                    </a:lnTo>
                    <a:cubicBezTo>
                      <a:pt x="21308" y="8585"/>
                      <a:pt x="21502" y="8116"/>
                      <a:pt x="21502" y="7617"/>
                    </a:cubicBezTo>
                    <a:cubicBezTo>
                      <a:pt x="21502" y="7117"/>
                      <a:pt x="21308" y="6648"/>
                      <a:pt x="20961" y="6300"/>
                    </a:cubicBezTo>
                    <a:cubicBezTo>
                      <a:pt x="20961" y="6300"/>
                      <a:pt x="15260" y="545"/>
                      <a:pt x="15260" y="545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20075" lIns="20075" spcFirstLastPara="1" rIns="20075" wrap="square" tIns="20075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0">
                  <a:solidFill>
                    <a:schemeClr val="dk1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  <p:sp>
            <p:nvSpPr>
              <p:cNvPr id="411" name="Google Shape;411;p10"/>
              <p:cNvSpPr/>
              <p:nvPr/>
            </p:nvSpPr>
            <p:spPr>
              <a:xfrm>
                <a:off x="7490619" y="3738563"/>
                <a:ext cx="72231" cy="73025"/>
              </a:xfrm>
              <a:custGeom>
                <a:rect b="b" l="l" r="r" t="t"/>
                <a:pathLst>
                  <a:path extrusionOk="0" h="21600" w="21600">
                    <a:moveTo>
                      <a:pt x="10800" y="4320"/>
                    </a:moveTo>
                    <a:cubicBezTo>
                      <a:pt x="14381" y="4320"/>
                      <a:pt x="17279" y="7222"/>
                      <a:pt x="17279" y="10800"/>
                    </a:cubicBezTo>
                    <a:cubicBezTo>
                      <a:pt x="17279" y="14377"/>
                      <a:pt x="14381" y="17279"/>
                      <a:pt x="10800" y="17279"/>
                    </a:cubicBezTo>
                    <a:cubicBezTo>
                      <a:pt x="7218" y="17279"/>
                      <a:pt x="4319" y="14377"/>
                      <a:pt x="4319" y="10800"/>
                    </a:cubicBezTo>
                    <a:cubicBezTo>
                      <a:pt x="4319" y="7222"/>
                      <a:pt x="7218" y="4320"/>
                      <a:pt x="10800" y="4320"/>
                    </a:cubicBezTo>
                    <a:moveTo>
                      <a:pt x="10800" y="21599"/>
                    </a:moveTo>
                    <a:cubicBezTo>
                      <a:pt x="16752" y="21599"/>
                      <a:pt x="21600" y="16756"/>
                      <a:pt x="21600" y="10800"/>
                    </a:cubicBezTo>
                    <a:cubicBezTo>
                      <a:pt x="21600" y="4843"/>
                      <a:pt x="16752" y="0"/>
                      <a:pt x="10800" y="0"/>
                    </a:cubicBezTo>
                    <a:cubicBezTo>
                      <a:pt x="4847" y="0"/>
                      <a:pt x="0" y="4843"/>
                      <a:pt x="0" y="10800"/>
                    </a:cubicBezTo>
                    <a:cubicBezTo>
                      <a:pt x="0" y="16756"/>
                      <a:pt x="4847" y="21599"/>
                      <a:pt x="10800" y="21599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20075" lIns="20075" spcFirstLastPara="1" rIns="20075" wrap="square" tIns="20075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0">
                  <a:solidFill>
                    <a:schemeClr val="dk1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  <p:sp>
            <p:nvSpPr>
              <p:cNvPr id="412" name="Google Shape;412;p10"/>
              <p:cNvSpPr/>
              <p:nvPr/>
            </p:nvSpPr>
            <p:spPr>
              <a:xfrm>
                <a:off x="7679532" y="3505994"/>
                <a:ext cx="72231" cy="73025"/>
              </a:xfrm>
              <a:custGeom>
                <a:rect b="b" l="l" r="r" t="t"/>
                <a:pathLst>
                  <a:path extrusionOk="0" h="21600" w="21600">
                    <a:moveTo>
                      <a:pt x="10800" y="17279"/>
                    </a:moveTo>
                    <a:cubicBezTo>
                      <a:pt x="7218" y="17279"/>
                      <a:pt x="4320" y="14377"/>
                      <a:pt x="4320" y="10800"/>
                    </a:cubicBezTo>
                    <a:cubicBezTo>
                      <a:pt x="4320" y="7222"/>
                      <a:pt x="7218" y="4320"/>
                      <a:pt x="10800" y="4320"/>
                    </a:cubicBezTo>
                    <a:cubicBezTo>
                      <a:pt x="14381" y="4320"/>
                      <a:pt x="17280" y="7222"/>
                      <a:pt x="17280" y="10800"/>
                    </a:cubicBezTo>
                    <a:cubicBezTo>
                      <a:pt x="17280" y="14377"/>
                      <a:pt x="14381" y="17279"/>
                      <a:pt x="10800" y="17279"/>
                    </a:cubicBezTo>
                    <a:moveTo>
                      <a:pt x="10800" y="0"/>
                    </a:moveTo>
                    <a:cubicBezTo>
                      <a:pt x="4847" y="0"/>
                      <a:pt x="0" y="4843"/>
                      <a:pt x="0" y="10800"/>
                    </a:cubicBezTo>
                    <a:cubicBezTo>
                      <a:pt x="0" y="16756"/>
                      <a:pt x="4847" y="21599"/>
                      <a:pt x="10800" y="21599"/>
                    </a:cubicBezTo>
                    <a:cubicBezTo>
                      <a:pt x="16752" y="21599"/>
                      <a:pt x="21600" y="16756"/>
                      <a:pt x="21600" y="10800"/>
                    </a:cubicBezTo>
                    <a:cubicBezTo>
                      <a:pt x="21600" y="4843"/>
                      <a:pt x="16752" y="0"/>
                      <a:pt x="10800" y="0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20075" lIns="20075" spcFirstLastPara="1" rIns="20075" wrap="square" tIns="20075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0">
                  <a:solidFill>
                    <a:schemeClr val="dk1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  <p:sp>
            <p:nvSpPr>
              <p:cNvPr id="413" name="Google Shape;413;p10"/>
              <p:cNvSpPr/>
              <p:nvPr/>
            </p:nvSpPr>
            <p:spPr>
              <a:xfrm>
                <a:off x="7403307" y="3724275"/>
                <a:ext cx="57944" cy="57944"/>
              </a:xfrm>
              <a:custGeom>
                <a:rect b="b" l="l" r="r" t="t"/>
                <a:pathLst>
                  <a:path extrusionOk="0" h="21600" w="21600">
                    <a:moveTo>
                      <a:pt x="10800" y="5400"/>
                    </a:moveTo>
                    <a:cubicBezTo>
                      <a:pt x="13779" y="5400"/>
                      <a:pt x="16199" y="7815"/>
                      <a:pt x="16199" y="10800"/>
                    </a:cubicBezTo>
                    <a:cubicBezTo>
                      <a:pt x="16199" y="13784"/>
                      <a:pt x="13779" y="16200"/>
                      <a:pt x="10800" y="16200"/>
                    </a:cubicBezTo>
                    <a:cubicBezTo>
                      <a:pt x="7820" y="16200"/>
                      <a:pt x="5399" y="13784"/>
                      <a:pt x="5399" y="10800"/>
                    </a:cubicBezTo>
                    <a:cubicBezTo>
                      <a:pt x="5399" y="7815"/>
                      <a:pt x="7820" y="5400"/>
                      <a:pt x="10800" y="5400"/>
                    </a:cubicBezTo>
                    <a:moveTo>
                      <a:pt x="0" y="10800"/>
                    </a:moveTo>
                    <a:cubicBezTo>
                      <a:pt x="0" y="16753"/>
                      <a:pt x="4843" y="21599"/>
                      <a:pt x="10800" y="21599"/>
                    </a:cubicBezTo>
                    <a:cubicBezTo>
                      <a:pt x="16756" y="21599"/>
                      <a:pt x="21600" y="16753"/>
                      <a:pt x="21600" y="10800"/>
                    </a:cubicBezTo>
                    <a:cubicBezTo>
                      <a:pt x="21600" y="4846"/>
                      <a:pt x="16756" y="0"/>
                      <a:pt x="10800" y="0"/>
                    </a:cubicBezTo>
                    <a:cubicBezTo>
                      <a:pt x="4843" y="0"/>
                      <a:pt x="0" y="4846"/>
                      <a:pt x="0" y="10800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20075" lIns="20075" spcFirstLastPara="1" rIns="20075" wrap="square" tIns="20075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0">
                  <a:solidFill>
                    <a:schemeClr val="dk1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  <p:sp>
            <p:nvSpPr>
              <p:cNvPr id="414" name="Google Shape;414;p10"/>
              <p:cNvSpPr/>
              <p:nvPr/>
            </p:nvSpPr>
            <p:spPr>
              <a:xfrm>
                <a:off x="7461250" y="3825875"/>
                <a:ext cx="29369" cy="28575"/>
              </a:xfrm>
              <a:custGeom>
                <a:rect b="b" l="l" r="r" t="t"/>
                <a:pathLst>
                  <a:path extrusionOk="0" h="21600" w="21600">
                    <a:moveTo>
                      <a:pt x="10800" y="21599"/>
                    </a:moveTo>
                    <a:cubicBezTo>
                      <a:pt x="16758" y="21599"/>
                      <a:pt x="21600" y="16769"/>
                      <a:pt x="21600" y="10800"/>
                    </a:cubicBezTo>
                    <a:cubicBezTo>
                      <a:pt x="21600" y="4830"/>
                      <a:pt x="16758" y="0"/>
                      <a:pt x="10800" y="0"/>
                    </a:cubicBezTo>
                    <a:cubicBezTo>
                      <a:pt x="4841" y="0"/>
                      <a:pt x="0" y="4830"/>
                      <a:pt x="0" y="10800"/>
                    </a:cubicBezTo>
                    <a:cubicBezTo>
                      <a:pt x="0" y="16769"/>
                      <a:pt x="4841" y="21599"/>
                      <a:pt x="10800" y="21599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20075" lIns="20075" spcFirstLastPara="1" rIns="20075" wrap="square" tIns="20075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0">
                  <a:solidFill>
                    <a:schemeClr val="dk1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  <p:sp>
            <p:nvSpPr>
              <p:cNvPr id="415" name="Google Shape;415;p10"/>
              <p:cNvSpPr/>
              <p:nvPr/>
            </p:nvSpPr>
            <p:spPr>
              <a:xfrm>
                <a:off x="7693819" y="3607594"/>
                <a:ext cx="28575" cy="29369"/>
              </a:xfrm>
              <a:custGeom>
                <a:rect b="b" l="l" r="r" t="t"/>
                <a:pathLst>
                  <a:path extrusionOk="0" h="21600" w="21600">
                    <a:moveTo>
                      <a:pt x="10800" y="0"/>
                    </a:moveTo>
                    <a:cubicBezTo>
                      <a:pt x="4841" y="0"/>
                      <a:pt x="0" y="4830"/>
                      <a:pt x="0" y="10800"/>
                    </a:cubicBezTo>
                    <a:cubicBezTo>
                      <a:pt x="0" y="16769"/>
                      <a:pt x="4841" y="21599"/>
                      <a:pt x="10800" y="21599"/>
                    </a:cubicBezTo>
                    <a:cubicBezTo>
                      <a:pt x="16758" y="21599"/>
                      <a:pt x="21600" y="16769"/>
                      <a:pt x="21600" y="10800"/>
                    </a:cubicBezTo>
                    <a:cubicBezTo>
                      <a:pt x="21600" y="4830"/>
                      <a:pt x="16758" y="0"/>
                      <a:pt x="10800" y="0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20075" lIns="20075" spcFirstLastPara="1" rIns="20075" wrap="square" tIns="20075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0">
                  <a:solidFill>
                    <a:schemeClr val="dk1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</p:grpSp>
      </p:grpSp>
      <p:grpSp>
        <p:nvGrpSpPr>
          <p:cNvPr id="416" name="Google Shape;416;p10"/>
          <p:cNvGrpSpPr/>
          <p:nvPr/>
        </p:nvGrpSpPr>
        <p:grpSpPr>
          <a:xfrm>
            <a:off x="4572001" y="1925320"/>
            <a:ext cx="1003646" cy="1003837"/>
            <a:chOff x="6096000" y="2566881"/>
            <a:chExt cx="1338773" cy="1338773"/>
          </a:xfrm>
        </p:grpSpPr>
        <p:sp>
          <p:nvSpPr>
            <p:cNvPr id="417" name="Google Shape;417;p10"/>
            <p:cNvSpPr/>
            <p:nvPr/>
          </p:nvSpPr>
          <p:spPr>
            <a:xfrm>
              <a:off x="6096000" y="2566881"/>
              <a:ext cx="1338773" cy="1338773"/>
            </a:xfrm>
            <a:prstGeom prst="ellipse">
              <a:avLst/>
            </a:prstGeom>
            <a:solidFill>
              <a:schemeClr val="accent4">
                <a:alpha val="8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grpSp>
          <p:nvGrpSpPr>
            <p:cNvPr id="418" name="Google Shape;418;p10"/>
            <p:cNvGrpSpPr/>
            <p:nvPr/>
          </p:nvGrpSpPr>
          <p:grpSpPr>
            <a:xfrm>
              <a:off x="6551978" y="3004095"/>
              <a:ext cx="434975" cy="464344"/>
              <a:chOff x="9159875" y="1647825"/>
              <a:chExt cx="434975" cy="464344"/>
            </a:xfrm>
          </p:grpSpPr>
          <p:sp>
            <p:nvSpPr>
              <p:cNvPr id="419" name="Google Shape;419;p10"/>
              <p:cNvSpPr/>
              <p:nvPr/>
            </p:nvSpPr>
            <p:spPr>
              <a:xfrm>
                <a:off x="9159875" y="1647825"/>
                <a:ext cx="434975" cy="464344"/>
              </a:xfrm>
              <a:custGeom>
                <a:rect b="b" l="l" r="r" t="t"/>
                <a:pathLst>
                  <a:path extrusionOk="0" h="21600" w="21600">
                    <a:moveTo>
                      <a:pt x="20160" y="18900"/>
                    </a:moveTo>
                    <a:cubicBezTo>
                      <a:pt x="20160" y="19643"/>
                      <a:pt x="19513" y="20249"/>
                      <a:pt x="18720" y="20249"/>
                    </a:cubicBezTo>
                    <a:lnTo>
                      <a:pt x="2880" y="20249"/>
                    </a:lnTo>
                    <a:cubicBezTo>
                      <a:pt x="2086" y="20249"/>
                      <a:pt x="1440" y="19643"/>
                      <a:pt x="1440" y="18900"/>
                    </a:cubicBezTo>
                    <a:lnTo>
                      <a:pt x="1440" y="2700"/>
                    </a:lnTo>
                    <a:cubicBezTo>
                      <a:pt x="1440" y="1955"/>
                      <a:pt x="2086" y="1350"/>
                      <a:pt x="2880" y="1350"/>
                    </a:cubicBezTo>
                    <a:lnTo>
                      <a:pt x="18720" y="1350"/>
                    </a:lnTo>
                    <a:cubicBezTo>
                      <a:pt x="19513" y="1350"/>
                      <a:pt x="20160" y="1955"/>
                      <a:pt x="20160" y="2700"/>
                    </a:cubicBezTo>
                    <a:cubicBezTo>
                      <a:pt x="20160" y="2700"/>
                      <a:pt x="20160" y="18900"/>
                      <a:pt x="20160" y="18900"/>
                    </a:cubicBezTo>
                    <a:close/>
                    <a:moveTo>
                      <a:pt x="18720" y="0"/>
                    </a:moveTo>
                    <a:lnTo>
                      <a:pt x="2880" y="0"/>
                    </a:lnTo>
                    <a:cubicBezTo>
                      <a:pt x="1289" y="0"/>
                      <a:pt x="0" y="1208"/>
                      <a:pt x="0" y="2700"/>
                    </a:cubicBezTo>
                    <a:lnTo>
                      <a:pt x="0" y="18900"/>
                    </a:lnTo>
                    <a:cubicBezTo>
                      <a:pt x="0" y="20391"/>
                      <a:pt x="1289" y="21599"/>
                      <a:pt x="2880" y="21599"/>
                    </a:cubicBezTo>
                    <a:lnTo>
                      <a:pt x="18720" y="21599"/>
                    </a:lnTo>
                    <a:cubicBezTo>
                      <a:pt x="20310" y="21599"/>
                      <a:pt x="21599" y="20391"/>
                      <a:pt x="21599" y="18900"/>
                    </a:cubicBezTo>
                    <a:lnTo>
                      <a:pt x="21599" y="2700"/>
                    </a:lnTo>
                    <a:cubicBezTo>
                      <a:pt x="21599" y="1208"/>
                      <a:pt x="20310" y="0"/>
                      <a:pt x="18720" y="0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20075" lIns="20075" spcFirstLastPara="1" rIns="20075" wrap="square" tIns="20075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100">
                  <a:solidFill>
                    <a:srgbClr val="FFFFFF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  <p:sp>
            <p:nvSpPr>
              <p:cNvPr id="420" name="Google Shape;420;p10"/>
              <p:cNvSpPr/>
              <p:nvPr/>
            </p:nvSpPr>
            <p:spPr>
              <a:xfrm>
                <a:off x="9217819" y="1705769"/>
                <a:ext cx="319088" cy="290513"/>
              </a:xfrm>
              <a:custGeom>
                <a:rect b="b" l="l" r="r" t="t"/>
                <a:pathLst>
                  <a:path extrusionOk="0" h="21600" w="21600">
                    <a:moveTo>
                      <a:pt x="17418" y="20519"/>
                    </a:moveTo>
                    <a:lnTo>
                      <a:pt x="14053" y="16248"/>
                    </a:lnTo>
                    <a:lnTo>
                      <a:pt x="16690" y="12959"/>
                    </a:lnTo>
                    <a:lnTo>
                      <a:pt x="20618" y="17689"/>
                    </a:lnTo>
                    <a:lnTo>
                      <a:pt x="20618" y="20519"/>
                    </a:lnTo>
                    <a:cubicBezTo>
                      <a:pt x="20618" y="20519"/>
                      <a:pt x="17418" y="20519"/>
                      <a:pt x="17418" y="20519"/>
                    </a:cubicBezTo>
                    <a:close/>
                    <a:moveTo>
                      <a:pt x="981" y="11446"/>
                    </a:moveTo>
                    <a:lnTo>
                      <a:pt x="4909" y="6479"/>
                    </a:lnTo>
                    <a:lnTo>
                      <a:pt x="12828" y="16353"/>
                    </a:lnTo>
                    <a:lnTo>
                      <a:pt x="13398" y="17064"/>
                    </a:lnTo>
                    <a:lnTo>
                      <a:pt x="16109" y="20519"/>
                    </a:lnTo>
                    <a:lnTo>
                      <a:pt x="981" y="20519"/>
                    </a:lnTo>
                    <a:cubicBezTo>
                      <a:pt x="981" y="20519"/>
                      <a:pt x="981" y="11446"/>
                      <a:pt x="981" y="11446"/>
                    </a:cubicBezTo>
                    <a:close/>
                    <a:moveTo>
                      <a:pt x="20618" y="1080"/>
                    </a:moveTo>
                    <a:lnTo>
                      <a:pt x="20618" y="16058"/>
                    </a:lnTo>
                    <a:lnTo>
                      <a:pt x="17427" y="12244"/>
                    </a:lnTo>
                    <a:cubicBezTo>
                      <a:pt x="17240" y="12012"/>
                      <a:pt x="16972" y="11879"/>
                      <a:pt x="16690" y="11879"/>
                    </a:cubicBezTo>
                    <a:cubicBezTo>
                      <a:pt x="16409" y="11879"/>
                      <a:pt x="16141" y="12012"/>
                      <a:pt x="15954" y="12244"/>
                    </a:cubicBezTo>
                    <a:lnTo>
                      <a:pt x="13399" y="15432"/>
                    </a:lnTo>
                    <a:lnTo>
                      <a:pt x="5645" y="5764"/>
                    </a:lnTo>
                    <a:cubicBezTo>
                      <a:pt x="5458" y="5532"/>
                      <a:pt x="5190" y="5400"/>
                      <a:pt x="4909" y="5400"/>
                    </a:cubicBezTo>
                    <a:cubicBezTo>
                      <a:pt x="4627" y="5400"/>
                      <a:pt x="4359" y="5532"/>
                      <a:pt x="4172" y="5764"/>
                    </a:cubicBezTo>
                    <a:lnTo>
                      <a:pt x="981" y="9812"/>
                    </a:lnTo>
                    <a:lnTo>
                      <a:pt x="981" y="1080"/>
                    </a:lnTo>
                    <a:cubicBezTo>
                      <a:pt x="981" y="1080"/>
                      <a:pt x="20618" y="1080"/>
                      <a:pt x="20618" y="1080"/>
                    </a:cubicBezTo>
                    <a:close/>
                    <a:moveTo>
                      <a:pt x="20618" y="0"/>
                    </a:moveTo>
                    <a:lnTo>
                      <a:pt x="981" y="0"/>
                    </a:lnTo>
                    <a:cubicBezTo>
                      <a:pt x="439" y="0"/>
                      <a:pt x="0" y="483"/>
                      <a:pt x="0" y="1080"/>
                    </a:cubicBezTo>
                    <a:lnTo>
                      <a:pt x="0" y="20519"/>
                    </a:lnTo>
                    <a:cubicBezTo>
                      <a:pt x="0" y="21116"/>
                      <a:pt x="439" y="21599"/>
                      <a:pt x="981" y="21599"/>
                    </a:cubicBezTo>
                    <a:lnTo>
                      <a:pt x="20618" y="21599"/>
                    </a:lnTo>
                    <a:cubicBezTo>
                      <a:pt x="21160" y="21599"/>
                      <a:pt x="21600" y="21116"/>
                      <a:pt x="21600" y="20519"/>
                    </a:cubicBezTo>
                    <a:lnTo>
                      <a:pt x="21600" y="1080"/>
                    </a:lnTo>
                    <a:cubicBezTo>
                      <a:pt x="21600" y="483"/>
                      <a:pt x="21160" y="0"/>
                      <a:pt x="20618" y="0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20075" lIns="20075" spcFirstLastPara="1" rIns="20075" wrap="square" tIns="20075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100">
                  <a:solidFill>
                    <a:srgbClr val="FFFFFF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  <p:sp>
            <p:nvSpPr>
              <p:cNvPr id="421" name="Google Shape;421;p10"/>
              <p:cNvSpPr/>
              <p:nvPr/>
            </p:nvSpPr>
            <p:spPr>
              <a:xfrm>
                <a:off x="9391650" y="1749425"/>
                <a:ext cx="87313" cy="87313"/>
              </a:xfrm>
              <a:custGeom>
                <a:rect b="b" l="l" r="r" t="t"/>
                <a:pathLst>
                  <a:path extrusionOk="0" h="21600" w="21600">
                    <a:moveTo>
                      <a:pt x="10800" y="3600"/>
                    </a:moveTo>
                    <a:cubicBezTo>
                      <a:pt x="14769" y="3600"/>
                      <a:pt x="17999" y="6827"/>
                      <a:pt x="17999" y="10800"/>
                    </a:cubicBezTo>
                    <a:cubicBezTo>
                      <a:pt x="17999" y="14769"/>
                      <a:pt x="14769" y="18000"/>
                      <a:pt x="10800" y="18000"/>
                    </a:cubicBezTo>
                    <a:cubicBezTo>
                      <a:pt x="6830" y="18000"/>
                      <a:pt x="3600" y="14769"/>
                      <a:pt x="3600" y="10800"/>
                    </a:cubicBezTo>
                    <a:cubicBezTo>
                      <a:pt x="3600" y="6827"/>
                      <a:pt x="6830" y="3600"/>
                      <a:pt x="10800" y="3600"/>
                    </a:cubicBezTo>
                    <a:moveTo>
                      <a:pt x="10800" y="21599"/>
                    </a:moveTo>
                    <a:cubicBezTo>
                      <a:pt x="16766" y="21599"/>
                      <a:pt x="21600" y="16762"/>
                      <a:pt x="21600" y="10800"/>
                    </a:cubicBezTo>
                    <a:cubicBezTo>
                      <a:pt x="21600" y="4833"/>
                      <a:pt x="16766" y="0"/>
                      <a:pt x="10800" y="0"/>
                    </a:cubicBezTo>
                    <a:cubicBezTo>
                      <a:pt x="4833" y="0"/>
                      <a:pt x="0" y="4833"/>
                      <a:pt x="0" y="10800"/>
                    </a:cubicBezTo>
                    <a:cubicBezTo>
                      <a:pt x="0" y="16762"/>
                      <a:pt x="4833" y="21599"/>
                      <a:pt x="10800" y="21599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20075" lIns="20075" spcFirstLastPara="1" rIns="20075" wrap="square" tIns="20075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100">
                  <a:solidFill>
                    <a:srgbClr val="FFFFFF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</p:grpSp>
      </p:grpSp>
      <p:grpSp>
        <p:nvGrpSpPr>
          <p:cNvPr id="422" name="Google Shape;422;p10"/>
          <p:cNvGrpSpPr/>
          <p:nvPr/>
        </p:nvGrpSpPr>
        <p:grpSpPr>
          <a:xfrm>
            <a:off x="3272178" y="1332737"/>
            <a:ext cx="1469439" cy="1469718"/>
            <a:chOff x="4362154" y="1776581"/>
            <a:chExt cx="1960098" cy="1960098"/>
          </a:xfrm>
        </p:grpSpPr>
        <p:sp>
          <p:nvSpPr>
            <p:cNvPr id="423" name="Google Shape;423;p10"/>
            <p:cNvSpPr/>
            <p:nvPr/>
          </p:nvSpPr>
          <p:spPr>
            <a:xfrm>
              <a:off x="4362154" y="1776581"/>
              <a:ext cx="1960098" cy="1960098"/>
            </a:xfrm>
            <a:prstGeom prst="ellipse">
              <a:avLst/>
            </a:prstGeom>
            <a:solidFill>
              <a:schemeClr val="accent3">
                <a:alpha val="8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424" name="Google Shape;424;p10"/>
            <p:cNvSpPr/>
            <p:nvPr/>
          </p:nvSpPr>
          <p:spPr>
            <a:xfrm>
              <a:off x="4899621" y="2488223"/>
              <a:ext cx="904951" cy="528990"/>
            </a:xfrm>
            <a:custGeom>
              <a:rect b="b" l="l" r="r" t="t"/>
              <a:pathLst>
                <a:path extrusionOk="0" h="172" w="316">
                  <a:moveTo>
                    <a:pt x="288" y="14"/>
                  </a:moveTo>
                  <a:cubicBezTo>
                    <a:pt x="232" y="27"/>
                    <a:pt x="232" y="27"/>
                    <a:pt x="232" y="27"/>
                  </a:cubicBezTo>
                  <a:cubicBezTo>
                    <a:pt x="233" y="31"/>
                    <a:pt x="233" y="31"/>
                    <a:pt x="233" y="31"/>
                  </a:cubicBezTo>
                  <a:cubicBezTo>
                    <a:pt x="228" y="22"/>
                    <a:pt x="221" y="20"/>
                    <a:pt x="221" y="20"/>
                  </a:cubicBezTo>
                  <a:cubicBezTo>
                    <a:pt x="178" y="7"/>
                    <a:pt x="178" y="7"/>
                    <a:pt x="178" y="7"/>
                  </a:cubicBezTo>
                  <a:cubicBezTo>
                    <a:pt x="173" y="5"/>
                    <a:pt x="165" y="7"/>
                    <a:pt x="157" y="10"/>
                  </a:cubicBezTo>
                  <a:cubicBezTo>
                    <a:pt x="156" y="9"/>
                    <a:pt x="156" y="9"/>
                    <a:pt x="156" y="9"/>
                  </a:cubicBezTo>
                  <a:cubicBezTo>
                    <a:pt x="92" y="9"/>
                    <a:pt x="92" y="9"/>
                    <a:pt x="92" y="9"/>
                  </a:cubicBezTo>
                  <a:cubicBezTo>
                    <a:pt x="92" y="9"/>
                    <a:pt x="92" y="9"/>
                    <a:pt x="92" y="9"/>
                  </a:cubicBezTo>
                  <a:cubicBezTo>
                    <a:pt x="91" y="9"/>
                    <a:pt x="87" y="10"/>
                    <a:pt x="84" y="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54" y="148"/>
                    <a:pt x="54" y="148"/>
                    <a:pt x="54" y="148"/>
                  </a:cubicBezTo>
                  <a:cubicBezTo>
                    <a:pt x="69" y="144"/>
                    <a:pt x="76" y="120"/>
                    <a:pt x="78" y="109"/>
                  </a:cubicBezTo>
                  <a:cubicBezTo>
                    <a:pt x="82" y="112"/>
                    <a:pt x="82" y="112"/>
                    <a:pt x="82" y="112"/>
                  </a:cubicBezTo>
                  <a:cubicBezTo>
                    <a:pt x="84" y="113"/>
                    <a:pt x="84" y="113"/>
                    <a:pt x="84" y="113"/>
                  </a:cubicBezTo>
                  <a:cubicBezTo>
                    <a:pt x="84" y="120"/>
                    <a:pt x="85" y="130"/>
                    <a:pt x="99" y="127"/>
                  </a:cubicBezTo>
                  <a:cubicBezTo>
                    <a:pt x="99" y="127"/>
                    <a:pt x="100" y="157"/>
                    <a:pt x="120" y="142"/>
                  </a:cubicBezTo>
                  <a:cubicBezTo>
                    <a:pt x="120" y="142"/>
                    <a:pt x="120" y="161"/>
                    <a:pt x="138" y="155"/>
                  </a:cubicBezTo>
                  <a:cubicBezTo>
                    <a:pt x="138" y="155"/>
                    <a:pt x="141" y="172"/>
                    <a:pt x="159" y="163"/>
                  </a:cubicBezTo>
                  <a:cubicBezTo>
                    <a:pt x="162" y="165"/>
                    <a:pt x="162" y="165"/>
                    <a:pt x="162" y="165"/>
                  </a:cubicBezTo>
                  <a:cubicBezTo>
                    <a:pt x="163" y="165"/>
                    <a:pt x="163" y="165"/>
                    <a:pt x="163" y="165"/>
                  </a:cubicBezTo>
                  <a:cubicBezTo>
                    <a:pt x="164" y="165"/>
                    <a:pt x="173" y="168"/>
                    <a:pt x="181" y="167"/>
                  </a:cubicBezTo>
                  <a:cubicBezTo>
                    <a:pt x="185" y="167"/>
                    <a:pt x="188" y="166"/>
                    <a:pt x="190" y="164"/>
                  </a:cubicBezTo>
                  <a:cubicBezTo>
                    <a:pt x="196" y="163"/>
                    <a:pt x="208" y="161"/>
                    <a:pt x="214" y="153"/>
                  </a:cubicBezTo>
                  <a:cubicBezTo>
                    <a:pt x="215" y="153"/>
                    <a:pt x="216" y="153"/>
                    <a:pt x="217" y="153"/>
                  </a:cubicBezTo>
                  <a:cubicBezTo>
                    <a:pt x="217" y="153"/>
                    <a:pt x="217" y="153"/>
                    <a:pt x="217" y="153"/>
                  </a:cubicBezTo>
                  <a:cubicBezTo>
                    <a:pt x="224" y="153"/>
                    <a:pt x="230" y="150"/>
                    <a:pt x="233" y="146"/>
                  </a:cubicBezTo>
                  <a:cubicBezTo>
                    <a:pt x="235" y="143"/>
                    <a:pt x="236" y="140"/>
                    <a:pt x="236" y="136"/>
                  </a:cubicBezTo>
                  <a:cubicBezTo>
                    <a:pt x="236" y="136"/>
                    <a:pt x="248" y="160"/>
                    <a:pt x="265" y="162"/>
                  </a:cubicBezTo>
                  <a:cubicBezTo>
                    <a:pt x="316" y="137"/>
                    <a:pt x="316" y="137"/>
                    <a:pt x="316" y="137"/>
                  </a:cubicBezTo>
                  <a:lnTo>
                    <a:pt x="288" y="14"/>
                  </a:lnTo>
                  <a:close/>
                  <a:moveTo>
                    <a:pt x="230" y="127"/>
                  </a:moveTo>
                  <a:cubicBezTo>
                    <a:pt x="225" y="129"/>
                    <a:pt x="225" y="129"/>
                    <a:pt x="225" y="129"/>
                  </a:cubicBezTo>
                  <a:cubicBezTo>
                    <a:pt x="226" y="133"/>
                    <a:pt x="226" y="133"/>
                    <a:pt x="226" y="133"/>
                  </a:cubicBezTo>
                  <a:cubicBezTo>
                    <a:pt x="226" y="137"/>
                    <a:pt x="225" y="139"/>
                    <a:pt x="225" y="139"/>
                  </a:cubicBezTo>
                  <a:cubicBezTo>
                    <a:pt x="223" y="141"/>
                    <a:pt x="220" y="142"/>
                    <a:pt x="216" y="142"/>
                  </a:cubicBezTo>
                  <a:cubicBezTo>
                    <a:pt x="216" y="142"/>
                    <a:pt x="216" y="142"/>
                    <a:pt x="216" y="142"/>
                  </a:cubicBezTo>
                  <a:cubicBezTo>
                    <a:pt x="214" y="143"/>
                    <a:pt x="212" y="142"/>
                    <a:pt x="211" y="142"/>
                  </a:cubicBezTo>
                  <a:cubicBezTo>
                    <a:pt x="207" y="142"/>
                    <a:pt x="207" y="142"/>
                    <a:pt x="207" y="142"/>
                  </a:cubicBezTo>
                  <a:cubicBezTo>
                    <a:pt x="206" y="146"/>
                    <a:pt x="206" y="146"/>
                    <a:pt x="206" y="146"/>
                  </a:cubicBezTo>
                  <a:cubicBezTo>
                    <a:pt x="204" y="150"/>
                    <a:pt x="196" y="153"/>
                    <a:pt x="189" y="153"/>
                  </a:cubicBezTo>
                  <a:cubicBezTo>
                    <a:pt x="188" y="153"/>
                    <a:pt x="188" y="153"/>
                    <a:pt x="188" y="153"/>
                  </a:cubicBezTo>
                  <a:cubicBezTo>
                    <a:pt x="185" y="153"/>
                    <a:pt x="185" y="153"/>
                    <a:pt x="185" y="153"/>
                  </a:cubicBezTo>
                  <a:cubicBezTo>
                    <a:pt x="184" y="155"/>
                    <a:pt x="184" y="155"/>
                    <a:pt x="184" y="155"/>
                  </a:cubicBezTo>
                  <a:cubicBezTo>
                    <a:pt x="183" y="156"/>
                    <a:pt x="182" y="156"/>
                    <a:pt x="180" y="156"/>
                  </a:cubicBezTo>
                  <a:cubicBezTo>
                    <a:pt x="175" y="157"/>
                    <a:pt x="169" y="155"/>
                    <a:pt x="167" y="155"/>
                  </a:cubicBezTo>
                  <a:cubicBezTo>
                    <a:pt x="157" y="149"/>
                    <a:pt x="157" y="149"/>
                    <a:pt x="157" y="149"/>
                  </a:cubicBezTo>
                  <a:cubicBezTo>
                    <a:pt x="156" y="144"/>
                    <a:pt x="154" y="140"/>
                    <a:pt x="149" y="140"/>
                  </a:cubicBezTo>
                  <a:cubicBezTo>
                    <a:pt x="149" y="140"/>
                    <a:pt x="147" y="116"/>
                    <a:pt x="130" y="128"/>
                  </a:cubicBezTo>
                  <a:cubicBezTo>
                    <a:pt x="130" y="128"/>
                    <a:pt x="125" y="108"/>
                    <a:pt x="109" y="117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2" y="91"/>
                    <a:pt x="72" y="91"/>
                    <a:pt x="72" y="91"/>
                  </a:cubicBezTo>
                  <a:cubicBezTo>
                    <a:pt x="71" y="91"/>
                    <a:pt x="71" y="91"/>
                    <a:pt x="71" y="91"/>
                  </a:cubicBezTo>
                  <a:cubicBezTo>
                    <a:pt x="71" y="91"/>
                    <a:pt x="71" y="91"/>
                    <a:pt x="71" y="91"/>
                  </a:cubicBezTo>
                  <a:cubicBezTo>
                    <a:pt x="71" y="90"/>
                    <a:pt x="71" y="90"/>
                    <a:pt x="71" y="90"/>
                  </a:cubicBezTo>
                  <a:cubicBezTo>
                    <a:pt x="72" y="89"/>
                    <a:pt x="72" y="89"/>
                    <a:pt x="72" y="89"/>
                  </a:cubicBezTo>
                  <a:cubicBezTo>
                    <a:pt x="72" y="88"/>
                    <a:pt x="72" y="88"/>
                    <a:pt x="72" y="88"/>
                  </a:cubicBezTo>
                  <a:cubicBezTo>
                    <a:pt x="72" y="87"/>
                    <a:pt x="90" y="26"/>
                    <a:pt x="91" y="21"/>
                  </a:cubicBezTo>
                  <a:cubicBezTo>
                    <a:pt x="91" y="21"/>
                    <a:pt x="93" y="20"/>
                    <a:pt x="93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34" y="22"/>
                    <a:pt x="132" y="24"/>
                    <a:pt x="132" y="24"/>
                  </a:cubicBezTo>
                  <a:cubicBezTo>
                    <a:pt x="125" y="30"/>
                    <a:pt x="122" y="60"/>
                    <a:pt x="122" y="60"/>
                  </a:cubicBezTo>
                  <a:cubicBezTo>
                    <a:pt x="119" y="67"/>
                    <a:pt x="127" y="72"/>
                    <a:pt x="127" y="72"/>
                  </a:cubicBezTo>
                  <a:cubicBezTo>
                    <a:pt x="140" y="81"/>
                    <a:pt x="154" y="47"/>
                    <a:pt x="154" y="47"/>
                  </a:cubicBezTo>
                  <a:cubicBezTo>
                    <a:pt x="161" y="41"/>
                    <a:pt x="172" y="45"/>
                    <a:pt x="185" y="54"/>
                  </a:cubicBezTo>
                  <a:cubicBezTo>
                    <a:pt x="206" y="76"/>
                    <a:pt x="232" y="102"/>
                    <a:pt x="239" y="111"/>
                  </a:cubicBezTo>
                  <a:cubicBezTo>
                    <a:pt x="241" y="114"/>
                    <a:pt x="242" y="117"/>
                    <a:pt x="241" y="119"/>
                  </a:cubicBezTo>
                  <a:cubicBezTo>
                    <a:pt x="240" y="123"/>
                    <a:pt x="233" y="126"/>
                    <a:pt x="230" y="12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8175" lIns="96375" spcFirstLastPara="1" rIns="96375" wrap="square" tIns="481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425" name="Google Shape;425;p10"/>
          <p:cNvGrpSpPr/>
          <p:nvPr/>
        </p:nvGrpSpPr>
        <p:grpSpPr>
          <a:xfrm>
            <a:off x="4572003" y="3300104"/>
            <a:ext cx="1335853" cy="1336107"/>
            <a:chOff x="6096000" y="4400370"/>
            <a:chExt cx="1781907" cy="1781907"/>
          </a:xfrm>
        </p:grpSpPr>
        <p:sp>
          <p:nvSpPr>
            <p:cNvPr id="426" name="Google Shape;426;p10"/>
            <p:cNvSpPr/>
            <p:nvPr/>
          </p:nvSpPr>
          <p:spPr>
            <a:xfrm>
              <a:off x="6096000" y="4400370"/>
              <a:ext cx="1781907" cy="1781907"/>
            </a:xfrm>
            <a:prstGeom prst="ellipse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grpSp>
          <p:nvGrpSpPr>
            <p:cNvPr id="427" name="Google Shape;427;p10"/>
            <p:cNvGrpSpPr/>
            <p:nvPr/>
          </p:nvGrpSpPr>
          <p:grpSpPr>
            <a:xfrm>
              <a:off x="6612822" y="4917650"/>
              <a:ext cx="632375" cy="747345"/>
              <a:chOff x="1325323" y="3586519"/>
              <a:chExt cx="632375" cy="747345"/>
            </a:xfrm>
          </p:grpSpPr>
          <p:sp>
            <p:nvSpPr>
              <p:cNvPr id="428" name="Google Shape;428;p10"/>
              <p:cNvSpPr/>
              <p:nvPr/>
            </p:nvSpPr>
            <p:spPr>
              <a:xfrm>
                <a:off x="1325323" y="3586519"/>
                <a:ext cx="632375" cy="747345"/>
              </a:xfrm>
              <a:custGeom>
                <a:rect b="b" l="l" r="r" t="t"/>
                <a:pathLst>
                  <a:path extrusionOk="0" h="243" w="221">
                    <a:moveTo>
                      <a:pt x="215" y="212"/>
                    </a:moveTo>
                    <a:cubicBezTo>
                      <a:pt x="174" y="157"/>
                      <a:pt x="174" y="157"/>
                      <a:pt x="174" y="157"/>
                    </a:cubicBezTo>
                    <a:cubicBezTo>
                      <a:pt x="204" y="124"/>
                      <a:pt x="206" y="73"/>
                      <a:pt x="179" y="37"/>
                    </a:cubicBezTo>
                    <a:cubicBezTo>
                      <a:pt x="161" y="13"/>
                      <a:pt x="134" y="0"/>
                      <a:pt x="105" y="0"/>
                    </a:cubicBezTo>
                    <a:cubicBezTo>
                      <a:pt x="85" y="0"/>
                      <a:pt x="65" y="7"/>
                      <a:pt x="49" y="19"/>
                    </a:cubicBezTo>
                    <a:cubicBezTo>
                      <a:pt x="8" y="51"/>
                      <a:pt x="0" y="110"/>
                      <a:pt x="31" y="151"/>
                    </a:cubicBezTo>
                    <a:cubicBezTo>
                      <a:pt x="49" y="174"/>
                      <a:pt x="76" y="188"/>
                      <a:pt x="105" y="188"/>
                    </a:cubicBezTo>
                    <a:cubicBezTo>
                      <a:pt x="118" y="188"/>
                      <a:pt x="131" y="185"/>
                      <a:pt x="143" y="180"/>
                    </a:cubicBezTo>
                    <a:cubicBezTo>
                      <a:pt x="185" y="235"/>
                      <a:pt x="185" y="235"/>
                      <a:pt x="185" y="235"/>
                    </a:cubicBezTo>
                    <a:cubicBezTo>
                      <a:pt x="189" y="240"/>
                      <a:pt x="194" y="243"/>
                      <a:pt x="200" y="243"/>
                    </a:cubicBezTo>
                    <a:cubicBezTo>
                      <a:pt x="200" y="243"/>
                      <a:pt x="200" y="243"/>
                      <a:pt x="200" y="243"/>
                    </a:cubicBezTo>
                    <a:cubicBezTo>
                      <a:pt x="204" y="243"/>
                      <a:pt x="208" y="241"/>
                      <a:pt x="211" y="239"/>
                    </a:cubicBezTo>
                    <a:cubicBezTo>
                      <a:pt x="220" y="232"/>
                      <a:pt x="221" y="220"/>
                      <a:pt x="215" y="212"/>
                    </a:cubicBezTo>
                    <a:close/>
                    <a:moveTo>
                      <a:pt x="144" y="146"/>
                    </a:moveTo>
                    <a:cubicBezTo>
                      <a:pt x="133" y="154"/>
                      <a:pt x="119" y="159"/>
                      <a:pt x="105" y="159"/>
                    </a:cubicBezTo>
                    <a:cubicBezTo>
                      <a:pt x="85" y="159"/>
                      <a:pt x="66" y="150"/>
                      <a:pt x="54" y="133"/>
                    </a:cubicBezTo>
                    <a:cubicBezTo>
                      <a:pt x="33" y="105"/>
                      <a:pt x="38" y="64"/>
                      <a:pt x="66" y="42"/>
                    </a:cubicBezTo>
                    <a:cubicBezTo>
                      <a:pt x="78" y="33"/>
                      <a:pt x="91" y="29"/>
                      <a:pt x="105" y="29"/>
                    </a:cubicBezTo>
                    <a:cubicBezTo>
                      <a:pt x="125" y="29"/>
                      <a:pt x="144" y="38"/>
                      <a:pt x="156" y="54"/>
                    </a:cubicBezTo>
                    <a:cubicBezTo>
                      <a:pt x="178" y="83"/>
                      <a:pt x="172" y="124"/>
                      <a:pt x="144" y="146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t" bIns="48175" lIns="96375" spcFirstLastPara="1" rIns="96375" wrap="square" tIns="48175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0">
                  <a:solidFill>
                    <a:schemeClr val="dk1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  <p:sp>
            <p:nvSpPr>
              <p:cNvPr id="429" name="Google Shape;429;p10"/>
              <p:cNvSpPr/>
              <p:nvPr/>
            </p:nvSpPr>
            <p:spPr>
              <a:xfrm>
                <a:off x="1503405" y="3752885"/>
                <a:ext cx="248347" cy="223554"/>
              </a:xfrm>
              <a:custGeom>
                <a:rect b="b" l="l" r="r" t="t"/>
                <a:pathLst>
                  <a:path extrusionOk="0" h="73" w="87">
                    <a:moveTo>
                      <a:pt x="86" y="33"/>
                    </a:moveTo>
                    <a:cubicBezTo>
                      <a:pt x="45" y="1"/>
                      <a:pt x="45" y="1"/>
                      <a:pt x="45" y="1"/>
                    </a:cubicBezTo>
                    <a:cubicBezTo>
                      <a:pt x="44" y="0"/>
                      <a:pt x="41" y="0"/>
                      <a:pt x="40" y="1"/>
                    </a:cubicBezTo>
                    <a:cubicBezTo>
                      <a:pt x="24" y="14"/>
                      <a:pt x="24" y="14"/>
                      <a:pt x="24" y="14"/>
                    </a:cubicBezTo>
                    <a:cubicBezTo>
                      <a:pt x="24" y="1"/>
                      <a:pt x="24" y="1"/>
                      <a:pt x="24" y="1"/>
                    </a:cubicBezTo>
                    <a:cubicBezTo>
                      <a:pt x="15" y="1"/>
                      <a:pt x="15" y="1"/>
                      <a:pt x="15" y="1"/>
                    </a:cubicBezTo>
                    <a:cubicBezTo>
                      <a:pt x="15" y="22"/>
                      <a:pt x="15" y="22"/>
                      <a:pt x="15" y="22"/>
                    </a:cubicBezTo>
                    <a:cubicBezTo>
                      <a:pt x="8" y="27"/>
                      <a:pt x="8" y="27"/>
                      <a:pt x="8" y="27"/>
                    </a:cubicBezTo>
                    <a:cubicBezTo>
                      <a:pt x="1" y="33"/>
                      <a:pt x="1" y="33"/>
                      <a:pt x="1" y="33"/>
                    </a:cubicBezTo>
                    <a:cubicBezTo>
                      <a:pt x="0" y="34"/>
                      <a:pt x="0" y="35"/>
                      <a:pt x="1" y="35"/>
                    </a:cubicBezTo>
                    <a:cubicBezTo>
                      <a:pt x="8" y="35"/>
                      <a:pt x="8" y="35"/>
                      <a:pt x="8" y="35"/>
                    </a:cubicBezTo>
                    <a:cubicBezTo>
                      <a:pt x="8" y="73"/>
                      <a:pt x="8" y="73"/>
                      <a:pt x="8" y="73"/>
                    </a:cubicBezTo>
                    <a:cubicBezTo>
                      <a:pt x="32" y="73"/>
                      <a:pt x="32" y="73"/>
                      <a:pt x="32" y="73"/>
                    </a:cubicBezTo>
                    <a:cubicBezTo>
                      <a:pt x="32" y="72"/>
                      <a:pt x="32" y="72"/>
                      <a:pt x="32" y="72"/>
                    </a:cubicBezTo>
                    <a:cubicBezTo>
                      <a:pt x="32" y="55"/>
                      <a:pt x="32" y="55"/>
                      <a:pt x="32" y="55"/>
                    </a:cubicBezTo>
                    <a:cubicBezTo>
                      <a:pt x="32" y="55"/>
                      <a:pt x="32" y="42"/>
                      <a:pt x="41" y="42"/>
                    </a:cubicBezTo>
                    <a:cubicBezTo>
                      <a:pt x="51" y="42"/>
                      <a:pt x="52" y="54"/>
                      <a:pt x="52" y="54"/>
                    </a:cubicBezTo>
                    <a:cubicBezTo>
                      <a:pt x="52" y="73"/>
                      <a:pt x="52" y="73"/>
                      <a:pt x="52" y="73"/>
                    </a:cubicBezTo>
                    <a:cubicBezTo>
                      <a:pt x="77" y="73"/>
                      <a:pt x="77" y="73"/>
                      <a:pt x="77" y="73"/>
                    </a:cubicBezTo>
                    <a:cubicBezTo>
                      <a:pt x="77" y="35"/>
                      <a:pt x="77" y="35"/>
                      <a:pt x="77" y="35"/>
                    </a:cubicBezTo>
                    <a:cubicBezTo>
                      <a:pt x="85" y="35"/>
                      <a:pt x="85" y="35"/>
                      <a:pt x="85" y="35"/>
                    </a:cubicBezTo>
                    <a:cubicBezTo>
                      <a:pt x="87" y="35"/>
                      <a:pt x="87" y="34"/>
                      <a:pt x="86" y="33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t" bIns="48175" lIns="96375" spcFirstLastPara="1" rIns="96375" wrap="square" tIns="48175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0">
                  <a:solidFill>
                    <a:schemeClr val="dk1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</p:grpSp>
      </p:grpSp>
      <p:grpSp>
        <p:nvGrpSpPr>
          <p:cNvPr id="430" name="Google Shape;430;p10"/>
          <p:cNvGrpSpPr/>
          <p:nvPr/>
        </p:nvGrpSpPr>
        <p:grpSpPr>
          <a:xfrm>
            <a:off x="2950599" y="2503276"/>
            <a:ext cx="1003646" cy="1003837"/>
            <a:chOff x="3933196" y="3337676"/>
            <a:chExt cx="1338773" cy="1338773"/>
          </a:xfrm>
        </p:grpSpPr>
        <p:sp>
          <p:nvSpPr>
            <p:cNvPr id="431" name="Google Shape;431;p10"/>
            <p:cNvSpPr/>
            <p:nvPr/>
          </p:nvSpPr>
          <p:spPr>
            <a:xfrm>
              <a:off x="3933196" y="3337676"/>
              <a:ext cx="1338773" cy="1338773"/>
            </a:xfrm>
            <a:prstGeom prst="ellipse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grpSp>
          <p:nvGrpSpPr>
            <p:cNvPr id="432" name="Google Shape;432;p10"/>
            <p:cNvGrpSpPr/>
            <p:nvPr/>
          </p:nvGrpSpPr>
          <p:grpSpPr>
            <a:xfrm>
              <a:off x="4370013" y="3811402"/>
              <a:ext cx="465138" cy="391319"/>
              <a:chOff x="5368132" y="2625725"/>
              <a:chExt cx="465138" cy="391319"/>
            </a:xfrm>
          </p:grpSpPr>
          <p:sp>
            <p:nvSpPr>
              <p:cNvPr id="433" name="Google Shape;433;p10"/>
              <p:cNvSpPr/>
              <p:nvPr/>
            </p:nvSpPr>
            <p:spPr>
              <a:xfrm>
                <a:off x="5484813" y="2727325"/>
                <a:ext cx="231775" cy="231775"/>
              </a:xfrm>
              <a:custGeom>
                <a:rect b="b" l="l" r="r" t="t"/>
                <a:pathLst>
                  <a:path extrusionOk="0" h="21600" w="21600">
                    <a:moveTo>
                      <a:pt x="16948" y="16070"/>
                    </a:moveTo>
                    <a:cubicBezTo>
                      <a:pt x="14037" y="19468"/>
                      <a:pt x="8925" y="19859"/>
                      <a:pt x="5529" y="16948"/>
                    </a:cubicBezTo>
                    <a:cubicBezTo>
                      <a:pt x="2130" y="14038"/>
                      <a:pt x="1740" y="8924"/>
                      <a:pt x="4651" y="5527"/>
                    </a:cubicBezTo>
                    <a:cubicBezTo>
                      <a:pt x="7559" y="2131"/>
                      <a:pt x="12674" y="1740"/>
                      <a:pt x="16070" y="4650"/>
                    </a:cubicBezTo>
                    <a:cubicBezTo>
                      <a:pt x="19466" y="7560"/>
                      <a:pt x="19859" y="12673"/>
                      <a:pt x="16948" y="16070"/>
                    </a:cubicBezTo>
                    <a:moveTo>
                      <a:pt x="10800" y="0"/>
                    </a:moveTo>
                    <a:cubicBezTo>
                      <a:pt x="4833" y="0"/>
                      <a:pt x="0" y="4834"/>
                      <a:pt x="0" y="10800"/>
                    </a:cubicBezTo>
                    <a:cubicBezTo>
                      <a:pt x="0" y="16765"/>
                      <a:pt x="4833" y="21599"/>
                      <a:pt x="10800" y="21599"/>
                    </a:cubicBezTo>
                    <a:cubicBezTo>
                      <a:pt x="16764" y="21599"/>
                      <a:pt x="21600" y="16765"/>
                      <a:pt x="21600" y="10800"/>
                    </a:cubicBezTo>
                    <a:cubicBezTo>
                      <a:pt x="21600" y="4834"/>
                      <a:pt x="16764" y="0"/>
                      <a:pt x="10800" y="0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20075" lIns="20075" spcFirstLastPara="1" rIns="20075" wrap="square" tIns="20075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100">
                  <a:solidFill>
                    <a:srgbClr val="FFFFFF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  <p:sp>
            <p:nvSpPr>
              <p:cNvPr id="434" name="Google Shape;434;p10"/>
              <p:cNvSpPr/>
              <p:nvPr/>
            </p:nvSpPr>
            <p:spPr>
              <a:xfrm>
                <a:off x="5542757" y="2785269"/>
                <a:ext cx="65088" cy="65088"/>
              </a:xfrm>
              <a:custGeom>
                <a:rect b="b" l="l" r="r" t="t"/>
                <a:pathLst>
                  <a:path extrusionOk="0" h="21600" w="21600">
                    <a:moveTo>
                      <a:pt x="19200" y="0"/>
                    </a:moveTo>
                    <a:cubicBezTo>
                      <a:pt x="8596" y="0"/>
                      <a:pt x="0" y="8596"/>
                      <a:pt x="0" y="19195"/>
                    </a:cubicBezTo>
                    <a:lnTo>
                      <a:pt x="0" y="19199"/>
                    </a:lnTo>
                    <a:cubicBezTo>
                      <a:pt x="0" y="20524"/>
                      <a:pt x="1068" y="21599"/>
                      <a:pt x="2400" y="21599"/>
                    </a:cubicBezTo>
                    <a:cubicBezTo>
                      <a:pt x="3721" y="21599"/>
                      <a:pt x="4800" y="20524"/>
                      <a:pt x="4800" y="19199"/>
                    </a:cubicBezTo>
                    <a:lnTo>
                      <a:pt x="4800" y="19195"/>
                    </a:lnTo>
                    <a:cubicBezTo>
                      <a:pt x="4800" y="11247"/>
                      <a:pt x="11240" y="4799"/>
                      <a:pt x="19200" y="4799"/>
                    </a:cubicBezTo>
                    <a:cubicBezTo>
                      <a:pt x="20521" y="4799"/>
                      <a:pt x="21600" y="3724"/>
                      <a:pt x="21600" y="2399"/>
                    </a:cubicBezTo>
                    <a:cubicBezTo>
                      <a:pt x="21600" y="1075"/>
                      <a:pt x="20521" y="0"/>
                      <a:pt x="19200" y="0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20075" lIns="20075" spcFirstLastPara="1" rIns="20075" wrap="square" tIns="20075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100">
                  <a:solidFill>
                    <a:srgbClr val="FFFFFF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  <p:sp>
            <p:nvSpPr>
              <p:cNvPr id="435" name="Google Shape;435;p10"/>
              <p:cNvSpPr/>
              <p:nvPr/>
            </p:nvSpPr>
            <p:spPr>
              <a:xfrm>
                <a:off x="5368132" y="2625725"/>
                <a:ext cx="465138" cy="391319"/>
              </a:xfrm>
              <a:custGeom>
                <a:rect b="b" l="l" r="r" t="t"/>
                <a:pathLst>
                  <a:path extrusionOk="0" h="21600" w="21600">
                    <a:moveTo>
                      <a:pt x="20249" y="19199"/>
                    </a:moveTo>
                    <a:cubicBezTo>
                      <a:pt x="20249" y="19642"/>
                      <a:pt x="19948" y="19999"/>
                      <a:pt x="19575" y="19999"/>
                    </a:cubicBezTo>
                    <a:lnTo>
                      <a:pt x="2024" y="19999"/>
                    </a:lnTo>
                    <a:cubicBezTo>
                      <a:pt x="1651" y="19999"/>
                      <a:pt x="1349" y="19642"/>
                      <a:pt x="1349" y="19199"/>
                    </a:cubicBezTo>
                    <a:lnTo>
                      <a:pt x="1349" y="7200"/>
                    </a:lnTo>
                    <a:cubicBezTo>
                      <a:pt x="1349" y="6809"/>
                      <a:pt x="1588" y="6475"/>
                      <a:pt x="1914" y="6411"/>
                    </a:cubicBezTo>
                    <a:lnTo>
                      <a:pt x="5588" y="5684"/>
                    </a:lnTo>
                    <a:lnTo>
                      <a:pt x="6797" y="2103"/>
                    </a:lnTo>
                    <a:cubicBezTo>
                      <a:pt x="6900" y="1799"/>
                      <a:pt x="7148" y="1600"/>
                      <a:pt x="7424" y="1600"/>
                    </a:cubicBezTo>
                    <a:lnTo>
                      <a:pt x="14174" y="1600"/>
                    </a:lnTo>
                    <a:cubicBezTo>
                      <a:pt x="14450" y="1600"/>
                      <a:pt x="14698" y="1799"/>
                      <a:pt x="14801" y="2103"/>
                    </a:cubicBezTo>
                    <a:lnTo>
                      <a:pt x="16010" y="5684"/>
                    </a:lnTo>
                    <a:lnTo>
                      <a:pt x="19685" y="6411"/>
                    </a:lnTo>
                    <a:cubicBezTo>
                      <a:pt x="20011" y="6475"/>
                      <a:pt x="20249" y="6809"/>
                      <a:pt x="20249" y="7200"/>
                    </a:cubicBezTo>
                    <a:cubicBezTo>
                      <a:pt x="20249" y="7200"/>
                      <a:pt x="20249" y="19199"/>
                      <a:pt x="20249" y="19199"/>
                    </a:cubicBezTo>
                    <a:close/>
                    <a:moveTo>
                      <a:pt x="19907" y="4832"/>
                    </a:moveTo>
                    <a:lnTo>
                      <a:pt x="16981" y="4254"/>
                    </a:lnTo>
                    <a:lnTo>
                      <a:pt x="16054" y="1507"/>
                    </a:lnTo>
                    <a:cubicBezTo>
                      <a:pt x="15745" y="591"/>
                      <a:pt x="15006" y="0"/>
                      <a:pt x="14174" y="0"/>
                    </a:cubicBezTo>
                    <a:lnTo>
                      <a:pt x="7424" y="0"/>
                    </a:lnTo>
                    <a:cubicBezTo>
                      <a:pt x="6593" y="0"/>
                      <a:pt x="5854" y="591"/>
                      <a:pt x="5543" y="1509"/>
                    </a:cubicBezTo>
                    <a:lnTo>
                      <a:pt x="4618" y="4254"/>
                    </a:lnTo>
                    <a:lnTo>
                      <a:pt x="1692" y="4832"/>
                    </a:lnTo>
                    <a:cubicBezTo>
                      <a:pt x="711" y="5025"/>
                      <a:pt x="0" y="6020"/>
                      <a:pt x="0" y="7200"/>
                    </a:cubicBezTo>
                    <a:lnTo>
                      <a:pt x="0" y="19199"/>
                    </a:lnTo>
                    <a:cubicBezTo>
                      <a:pt x="0" y="20523"/>
                      <a:pt x="908" y="21600"/>
                      <a:pt x="2024" y="21600"/>
                    </a:cubicBezTo>
                    <a:lnTo>
                      <a:pt x="19575" y="21600"/>
                    </a:lnTo>
                    <a:cubicBezTo>
                      <a:pt x="20691" y="21600"/>
                      <a:pt x="21600" y="20523"/>
                      <a:pt x="21600" y="19199"/>
                    </a:cubicBezTo>
                    <a:lnTo>
                      <a:pt x="21600" y="7200"/>
                    </a:lnTo>
                    <a:cubicBezTo>
                      <a:pt x="21600" y="6020"/>
                      <a:pt x="20888" y="5025"/>
                      <a:pt x="19907" y="4832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20075" lIns="20075" spcFirstLastPara="1" rIns="20075" wrap="square" tIns="20075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100">
                  <a:solidFill>
                    <a:srgbClr val="FFFFFF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</p:grpSp>
      </p:grpSp>
      <p:grpSp>
        <p:nvGrpSpPr>
          <p:cNvPr id="436" name="Google Shape;436;p10"/>
          <p:cNvGrpSpPr/>
          <p:nvPr/>
        </p:nvGrpSpPr>
        <p:grpSpPr>
          <a:xfrm>
            <a:off x="3200190" y="3421534"/>
            <a:ext cx="754054" cy="754197"/>
            <a:chOff x="4266129" y="4562318"/>
            <a:chExt cx="1005840" cy="1005840"/>
          </a:xfrm>
        </p:grpSpPr>
        <p:sp>
          <p:nvSpPr>
            <p:cNvPr id="437" name="Google Shape;437;p10"/>
            <p:cNvSpPr/>
            <p:nvPr/>
          </p:nvSpPr>
          <p:spPr>
            <a:xfrm>
              <a:off x="4266129" y="4562318"/>
              <a:ext cx="1005840" cy="1005840"/>
            </a:xfrm>
            <a:prstGeom prst="ellipse">
              <a:avLst/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grpSp>
          <p:nvGrpSpPr>
            <p:cNvPr id="438" name="Google Shape;438;p10"/>
            <p:cNvGrpSpPr/>
            <p:nvPr/>
          </p:nvGrpSpPr>
          <p:grpSpPr>
            <a:xfrm>
              <a:off x="4536877" y="4882511"/>
              <a:ext cx="464344" cy="362744"/>
              <a:chOff x="2581275" y="1710532"/>
              <a:chExt cx="464344" cy="362744"/>
            </a:xfrm>
          </p:grpSpPr>
          <p:sp>
            <p:nvSpPr>
              <p:cNvPr id="439" name="Google Shape;439;p10"/>
              <p:cNvSpPr/>
              <p:nvPr/>
            </p:nvSpPr>
            <p:spPr>
              <a:xfrm>
                <a:off x="2639219" y="1768475"/>
                <a:ext cx="290513" cy="235744"/>
              </a:xfrm>
              <a:custGeom>
                <a:rect b="b" l="l" r="r" t="t"/>
                <a:pathLst>
                  <a:path extrusionOk="0" h="21600" w="20848">
                    <a:moveTo>
                      <a:pt x="18728" y="19178"/>
                    </a:moveTo>
                    <a:cubicBezTo>
                      <a:pt x="13191" y="20631"/>
                      <a:pt x="7654" y="20631"/>
                      <a:pt x="2118" y="19178"/>
                    </a:cubicBezTo>
                    <a:cubicBezTo>
                      <a:pt x="678" y="13592"/>
                      <a:pt x="678" y="8008"/>
                      <a:pt x="2118" y="2421"/>
                    </a:cubicBezTo>
                    <a:cubicBezTo>
                      <a:pt x="7654" y="968"/>
                      <a:pt x="13191" y="968"/>
                      <a:pt x="18728" y="2421"/>
                    </a:cubicBezTo>
                    <a:cubicBezTo>
                      <a:pt x="20168" y="8008"/>
                      <a:pt x="20168" y="13592"/>
                      <a:pt x="18728" y="19178"/>
                    </a:cubicBezTo>
                    <a:moveTo>
                      <a:pt x="18938" y="1116"/>
                    </a:moveTo>
                    <a:cubicBezTo>
                      <a:pt x="16114" y="375"/>
                      <a:pt x="13249" y="0"/>
                      <a:pt x="10423" y="0"/>
                    </a:cubicBezTo>
                    <a:cubicBezTo>
                      <a:pt x="7597" y="0"/>
                      <a:pt x="4732" y="375"/>
                      <a:pt x="1908" y="1116"/>
                    </a:cubicBezTo>
                    <a:cubicBezTo>
                      <a:pt x="1543" y="1213"/>
                      <a:pt x="1244" y="1552"/>
                      <a:pt x="1127" y="2004"/>
                    </a:cubicBezTo>
                    <a:cubicBezTo>
                      <a:pt x="-376" y="7841"/>
                      <a:pt x="-376" y="13759"/>
                      <a:pt x="1127" y="19593"/>
                    </a:cubicBezTo>
                    <a:cubicBezTo>
                      <a:pt x="1244" y="20047"/>
                      <a:pt x="1543" y="20386"/>
                      <a:pt x="1908" y="20482"/>
                    </a:cubicBezTo>
                    <a:cubicBezTo>
                      <a:pt x="4732" y="21224"/>
                      <a:pt x="7597" y="21600"/>
                      <a:pt x="10423" y="21600"/>
                    </a:cubicBezTo>
                    <a:cubicBezTo>
                      <a:pt x="13249" y="21600"/>
                      <a:pt x="16114" y="21224"/>
                      <a:pt x="18938" y="20482"/>
                    </a:cubicBezTo>
                    <a:cubicBezTo>
                      <a:pt x="19303" y="20386"/>
                      <a:pt x="19602" y="20047"/>
                      <a:pt x="19719" y="19593"/>
                    </a:cubicBezTo>
                    <a:cubicBezTo>
                      <a:pt x="21223" y="13759"/>
                      <a:pt x="21223" y="7841"/>
                      <a:pt x="19719" y="2004"/>
                    </a:cubicBezTo>
                    <a:cubicBezTo>
                      <a:pt x="19602" y="1552"/>
                      <a:pt x="19303" y="1213"/>
                      <a:pt x="18938" y="1116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20075" lIns="20075" spcFirstLastPara="1" rIns="20075" wrap="square" tIns="20075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100">
                  <a:solidFill>
                    <a:srgbClr val="FFFFFF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  <p:sp>
            <p:nvSpPr>
              <p:cNvPr id="440" name="Google Shape;440;p10"/>
              <p:cNvSpPr/>
              <p:nvPr/>
            </p:nvSpPr>
            <p:spPr>
              <a:xfrm>
                <a:off x="2581275" y="1710532"/>
                <a:ext cx="464344" cy="362744"/>
              </a:xfrm>
              <a:custGeom>
                <a:rect b="b" l="l" r="r" t="t"/>
                <a:pathLst>
                  <a:path extrusionOk="0" h="21600" w="21096">
                    <a:moveTo>
                      <a:pt x="19056" y="18331"/>
                    </a:moveTo>
                    <a:cubicBezTo>
                      <a:pt x="13383" y="19233"/>
                      <a:pt x="7711" y="19233"/>
                      <a:pt x="2038" y="18331"/>
                    </a:cubicBezTo>
                    <a:cubicBezTo>
                      <a:pt x="1074" y="13022"/>
                      <a:pt x="1074" y="7713"/>
                      <a:pt x="2038" y="2404"/>
                    </a:cubicBezTo>
                    <a:cubicBezTo>
                      <a:pt x="7711" y="1502"/>
                      <a:pt x="13383" y="1502"/>
                      <a:pt x="19056" y="2404"/>
                    </a:cubicBezTo>
                    <a:cubicBezTo>
                      <a:pt x="20021" y="7713"/>
                      <a:pt x="20021" y="13022"/>
                      <a:pt x="19056" y="18331"/>
                    </a:cubicBezTo>
                    <a:moveTo>
                      <a:pt x="20338" y="2005"/>
                    </a:moveTo>
                    <a:cubicBezTo>
                      <a:pt x="20211" y="1301"/>
                      <a:pt x="19762" y="776"/>
                      <a:pt x="19215" y="689"/>
                    </a:cubicBezTo>
                    <a:cubicBezTo>
                      <a:pt x="16339" y="232"/>
                      <a:pt x="13423" y="0"/>
                      <a:pt x="10547" y="0"/>
                    </a:cubicBezTo>
                    <a:cubicBezTo>
                      <a:pt x="7671" y="0"/>
                      <a:pt x="4755" y="232"/>
                      <a:pt x="1879" y="689"/>
                    </a:cubicBezTo>
                    <a:cubicBezTo>
                      <a:pt x="1332" y="776"/>
                      <a:pt x="883" y="1301"/>
                      <a:pt x="756" y="2005"/>
                    </a:cubicBezTo>
                    <a:cubicBezTo>
                      <a:pt x="-252" y="7553"/>
                      <a:pt x="-252" y="13181"/>
                      <a:pt x="756" y="18731"/>
                    </a:cubicBezTo>
                    <a:cubicBezTo>
                      <a:pt x="883" y="19434"/>
                      <a:pt x="1332" y="19959"/>
                      <a:pt x="1879" y="20046"/>
                    </a:cubicBezTo>
                    <a:cubicBezTo>
                      <a:pt x="3265" y="20266"/>
                      <a:pt x="4660" y="20429"/>
                      <a:pt x="6055" y="20544"/>
                    </a:cubicBezTo>
                    <a:cubicBezTo>
                      <a:pt x="5979" y="20606"/>
                      <a:pt x="5931" y="20670"/>
                      <a:pt x="5931" y="20735"/>
                    </a:cubicBezTo>
                    <a:cubicBezTo>
                      <a:pt x="5931" y="21213"/>
                      <a:pt x="7997" y="21599"/>
                      <a:pt x="10547" y="21599"/>
                    </a:cubicBezTo>
                    <a:cubicBezTo>
                      <a:pt x="13097" y="21599"/>
                      <a:pt x="15164" y="21213"/>
                      <a:pt x="15164" y="20735"/>
                    </a:cubicBezTo>
                    <a:cubicBezTo>
                      <a:pt x="15164" y="20670"/>
                      <a:pt x="15115" y="20606"/>
                      <a:pt x="15040" y="20544"/>
                    </a:cubicBezTo>
                    <a:cubicBezTo>
                      <a:pt x="16434" y="20429"/>
                      <a:pt x="17830" y="20266"/>
                      <a:pt x="19215" y="20046"/>
                    </a:cubicBezTo>
                    <a:cubicBezTo>
                      <a:pt x="19762" y="19959"/>
                      <a:pt x="20211" y="19434"/>
                      <a:pt x="20338" y="18731"/>
                    </a:cubicBezTo>
                    <a:cubicBezTo>
                      <a:pt x="21347" y="13181"/>
                      <a:pt x="21347" y="7553"/>
                      <a:pt x="20338" y="2005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20075" lIns="20075" spcFirstLastPara="1" rIns="20075" wrap="square" tIns="20075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100">
                  <a:solidFill>
                    <a:srgbClr val="FFFFFF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  <p:sp>
            <p:nvSpPr>
              <p:cNvPr id="441" name="Google Shape;441;p10"/>
              <p:cNvSpPr/>
              <p:nvPr/>
            </p:nvSpPr>
            <p:spPr>
              <a:xfrm>
                <a:off x="2944019" y="1783557"/>
                <a:ext cx="43656" cy="42863"/>
              </a:xfrm>
              <a:custGeom>
                <a:rect b="b" l="l" r="r" t="t"/>
                <a:pathLst>
                  <a:path extrusionOk="0" h="21600" w="21600">
                    <a:moveTo>
                      <a:pt x="10800" y="7200"/>
                    </a:moveTo>
                    <a:cubicBezTo>
                      <a:pt x="12779" y="7200"/>
                      <a:pt x="14399" y="8820"/>
                      <a:pt x="14399" y="10800"/>
                    </a:cubicBezTo>
                    <a:cubicBezTo>
                      <a:pt x="14399" y="12779"/>
                      <a:pt x="12779" y="14400"/>
                      <a:pt x="10800" y="14400"/>
                    </a:cubicBezTo>
                    <a:cubicBezTo>
                      <a:pt x="8820" y="14400"/>
                      <a:pt x="7199" y="12779"/>
                      <a:pt x="7199" y="10800"/>
                    </a:cubicBezTo>
                    <a:cubicBezTo>
                      <a:pt x="7199" y="8820"/>
                      <a:pt x="8820" y="7200"/>
                      <a:pt x="10800" y="7200"/>
                    </a:cubicBezTo>
                    <a:moveTo>
                      <a:pt x="10800" y="21599"/>
                    </a:moveTo>
                    <a:cubicBezTo>
                      <a:pt x="16762" y="21599"/>
                      <a:pt x="21600" y="16762"/>
                      <a:pt x="21600" y="10800"/>
                    </a:cubicBezTo>
                    <a:cubicBezTo>
                      <a:pt x="21600" y="4837"/>
                      <a:pt x="16762" y="0"/>
                      <a:pt x="10800" y="0"/>
                    </a:cubicBezTo>
                    <a:cubicBezTo>
                      <a:pt x="4837" y="0"/>
                      <a:pt x="0" y="4837"/>
                      <a:pt x="0" y="10800"/>
                    </a:cubicBezTo>
                    <a:cubicBezTo>
                      <a:pt x="0" y="16762"/>
                      <a:pt x="4837" y="21599"/>
                      <a:pt x="10800" y="21599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20075" lIns="20075" spcFirstLastPara="1" rIns="20075" wrap="square" tIns="20075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100">
                  <a:solidFill>
                    <a:srgbClr val="FFFFFF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  <p:sp>
            <p:nvSpPr>
              <p:cNvPr id="442" name="Google Shape;442;p10"/>
              <p:cNvSpPr/>
              <p:nvPr/>
            </p:nvSpPr>
            <p:spPr>
              <a:xfrm>
                <a:off x="2929732" y="1971675"/>
                <a:ext cx="57944" cy="15082"/>
              </a:xfrm>
              <a:custGeom>
                <a:rect b="b" l="l" r="r" t="t"/>
                <a:pathLst>
                  <a:path extrusionOk="0" h="21600" w="21600">
                    <a:moveTo>
                      <a:pt x="18899" y="0"/>
                    </a:moveTo>
                    <a:lnTo>
                      <a:pt x="2699" y="0"/>
                    </a:lnTo>
                    <a:cubicBezTo>
                      <a:pt x="1210" y="0"/>
                      <a:pt x="0" y="4841"/>
                      <a:pt x="0" y="10800"/>
                    </a:cubicBezTo>
                    <a:cubicBezTo>
                      <a:pt x="0" y="16758"/>
                      <a:pt x="1210" y="21599"/>
                      <a:pt x="2699" y="21599"/>
                    </a:cubicBezTo>
                    <a:lnTo>
                      <a:pt x="18899" y="21599"/>
                    </a:lnTo>
                    <a:cubicBezTo>
                      <a:pt x="20389" y="21599"/>
                      <a:pt x="21600" y="16758"/>
                      <a:pt x="21600" y="10800"/>
                    </a:cubicBezTo>
                    <a:cubicBezTo>
                      <a:pt x="21600" y="4841"/>
                      <a:pt x="20389" y="0"/>
                      <a:pt x="18899" y="0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20075" lIns="20075" spcFirstLastPara="1" rIns="20075" wrap="square" tIns="20075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100">
                  <a:solidFill>
                    <a:srgbClr val="FFFFFF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  <p:sp>
            <p:nvSpPr>
              <p:cNvPr id="443" name="Google Shape;443;p10"/>
              <p:cNvSpPr/>
              <p:nvPr/>
            </p:nvSpPr>
            <p:spPr>
              <a:xfrm>
                <a:off x="2944019" y="1928019"/>
                <a:ext cx="58738" cy="15081"/>
              </a:xfrm>
              <a:custGeom>
                <a:rect b="b" l="l" r="r" t="t"/>
                <a:pathLst>
                  <a:path extrusionOk="0" h="21600" w="21600">
                    <a:moveTo>
                      <a:pt x="18899" y="0"/>
                    </a:moveTo>
                    <a:lnTo>
                      <a:pt x="2699" y="0"/>
                    </a:lnTo>
                    <a:cubicBezTo>
                      <a:pt x="1210" y="0"/>
                      <a:pt x="0" y="4841"/>
                      <a:pt x="0" y="10800"/>
                    </a:cubicBezTo>
                    <a:cubicBezTo>
                      <a:pt x="0" y="16758"/>
                      <a:pt x="1210" y="21599"/>
                      <a:pt x="2699" y="21599"/>
                    </a:cubicBezTo>
                    <a:lnTo>
                      <a:pt x="18899" y="21599"/>
                    </a:lnTo>
                    <a:cubicBezTo>
                      <a:pt x="20389" y="21599"/>
                      <a:pt x="21600" y="16758"/>
                      <a:pt x="21600" y="10800"/>
                    </a:cubicBezTo>
                    <a:cubicBezTo>
                      <a:pt x="21600" y="4841"/>
                      <a:pt x="20389" y="0"/>
                      <a:pt x="18899" y="0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20075" lIns="20075" spcFirstLastPara="1" rIns="20075" wrap="square" tIns="20075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100">
                  <a:solidFill>
                    <a:srgbClr val="FFFFFF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  <p:sp>
            <p:nvSpPr>
              <p:cNvPr id="444" name="Google Shape;444;p10"/>
              <p:cNvSpPr/>
              <p:nvPr/>
            </p:nvSpPr>
            <p:spPr>
              <a:xfrm>
                <a:off x="2944019" y="1885157"/>
                <a:ext cx="58738" cy="14288"/>
              </a:xfrm>
              <a:custGeom>
                <a:rect b="b" l="l" r="r" t="t"/>
                <a:pathLst>
                  <a:path extrusionOk="0" h="21600" w="21600">
                    <a:moveTo>
                      <a:pt x="18899" y="0"/>
                    </a:moveTo>
                    <a:lnTo>
                      <a:pt x="2699" y="0"/>
                    </a:lnTo>
                    <a:cubicBezTo>
                      <a:pt x="1210" y="0"/>
                      <a:pt x="0" y="4841"/>
                      <a:pt x="0" y="10800"/>
                    </a:cubicBezTo>
                    <a:cubicBezTo>
                      <a:pt x="0" y="16758"/>
                      <a:pt x="1210" y="21599"/>
                      <a:pt x="2699" y="21599"/>
                    </a:cubicBezTo>
                    <a:lnTo>
                      <a:pt x="18899" y="21599"/>
                    </a:lnTo>
                    <a:cubicBezTo>
                      <a:pt x="20389" y="21599"/>
                      <a:pt x="21600" y="16758"/>
                      <a:pt x="21600" y="10800"/>
                    </a:cubicBezTo>
                    <a:cubicBezTo>
                      <a:pt x="21600" y="4841"/>
                      <a:pt x="20389" y="0"/>
                      <a:pt x="18899" y="0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20075" lIns="20075" spcFirstLastPara="1" rIns="20075" wrap="square" tIns="20075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100">
                  <a:solidFill>
                    <a:srgbClr val="FFFFFF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  <p:sp>
            <p:nvSpPr>
              <p:cNvPr id="445" name="Google Shape;445;p10"/>
              <p:cNvSpPr/>
              <p:nvPr/>
            </p:nvSpPr>
            <p:spPr>
              <a:xfrm>
                <a:off x="2697957" y="1826419"/>
                <a:ext cx="86519" cy="61119"/>
              </a:xfrm>
              <a:custGeom>
                <a:rect b="b" l="l" r="r" t="t"/>
                <a:pathLst>
                  <a:path extrusionOk="0" h="21547" w="21556">
                    <a:moveTo>
                      <a:pt x="19751" y="2"/>
                    </a:moveTo>
                    <a:lnTo>
                      <a:pt x="3200" y="1845"/>
                    </a:lnTo>
                    <a:cubicBezTo>
                      <a:pt x="2215" y="2010"/>
                      <a:pt x="1272" y="3284"/>
                      <a:pt x="1106" y="4676"/>
                    </a:cubicBezTo>
                    <a:lnTo>
                      <a:pt x="1" y="18986"/>
                    </a:lnTo>
                    <a:cubicBezTo>
                      <a:pt x="-44" y="20398"/>
                      <a:pt x="724" y="21547"/>
                      <a:pt x="1712" y="21547"/>
                    </a:cubicBezTo>
                    <a:cubicBezTo>
                      <a:pt x="2698" y="21547"/>
                      <a:pt x="3542" y="20398"/>
                      <a:pt x="3582" y="18978"/>
                    </a:cubicBezTo>
                    <a:lnTo>
                      <a:pt x="4185" y="9251"/>
                    </a:lnTo>
                    <a:cubicBezTo>
                      <a:pt x="4319" y="7849"/>
                      <a:pt x="5235" y="6592"/>
                      <a:pt x="6220" y="6447"/>
                    </a:cubicBezTo>
                    <a:lnTo>
                      <a:pt x="19751" y="5128"/>
                    </a:lnTo>
                    <a:cubicBezTo>
                      <a:pt x="20743" y="5078"/>
                      <a:pt x="21556" y="3884"/>
                      <a:pt x="21556" y="2467"/>
                    </a:cubicBezTo>
                    <a:cubicBezTo>
                      <a:pt x="21556" y="1055"/>
                      <a:pt x="20743" y="-53"/>
                      <a:pt x="19751" y="2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20075" lIns="20075" spcFirstLastPara="1" rIns="20075" wrap="square" tIns="20075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100">
                  <a:solidFill>
                    <a:srgbClr val="FFFFFF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</p:grpSp>
      </p:grpSp>
      <p:sp>
        <p:nvSpPr>
          <p:cNvPr id="446" name="Google Shape;446;p10"/>
          <p:cNvSpPr txBox="1"/>
          <p:nvPr/>
        </p:nvSpPr>
        <p:spPr>
          <a:xfrm>
            <a:off x="986706" y="3956330"/>
            <a:ext cx="1885137" cy="430827"/>
          </a:xfrm>
          <a:prstGeom prst="rect">
            <a:avLst/>
          </a:prstGeom>
          <a:noFill/>
          <a:ln>
            <a:noFill/>
          </a:ln>
        </p:spPr>
        <p:txBody>
          <a:bodyPr anchorCtr="0" anchor="t" bIns="30450" lIns="60875" spcFirstLastPara="1" rIns="60875" wrap="square" tIns="30450">
            <a:sp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rPr>
              <a:t>Go ahead and replace it with your own text.</a:t>
            </a:r>
            <a:endParaRPr sz="800">
              <a:solidFill>
                <a:srgbClr val="A5A5A5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447" name="Google Shape;447;p10"/>
          <p:cNvSpPr txBox="1"/>
          <p:nvPr/>
        </p:nvSpPr>
        <p:spPr>
          <a:xfrm>
            <a:off x="1144216" y="3655564"/>
            <a:ext cx="1727629" cy="327750"/>
          </a:xfrm>
          <a:prstGeom prst="rect">
            <a:avLst/>
          </a:prstGeom>
          <a:noFill/>
          <a:ln>
            <a:noFill/>
          </a:ln>
        </p:spPr>
        <p:txBody>
          <a:bodyPr anchorCtr="0" anchor="t" bIns="34250" lIns="68525" spcFirstLastPara="1" rIns="68525" wrap="square" tIns="34250">
            <a:sp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rPr>
              <a:t>STEP HERE</a:t>
            </a:r>
            <a:endParaRPr b="1" sz="1400">
              <a:solidFill>
                <a:srgbClr val="595959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448" name="Google Shape;448;p10"/>
          <p:cNvSpPr txBox="1"/>
          <p:nvPr/>
        </p:nvSpPr>
        <p:spPr>
          <a:xfrm>
            <a:off x="976550" y="2732784"/>
            <a:ext cx="1885137" cy="430827"/>
          </a:xfrm>
          <a:prstGeom prst="rect">
            <a:avLst/>
          </a:prstGeom>
          <a:noFill/>
          <a:ln>
            <a:noFill/>
          </a:ln>
        </p:spPr>
        <p:txBody>
          <a:bodyPr anchorCtr="0" anchor="t" bIns="30450" lIns="60875" spcFirstLastPara="1" rIns="60875" wrap="square" tIns="30450">
            <a:sp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rPr>
              <a:t>Go ahead and replace it with your own text.</a:t>
            </a:r>
            <a:endParaRPr sz="800">
              <a:solidFill>
                <a:srgbClr val="595959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449" name="Google Shape;449;p10"/>
          <p:cNvSpPr txBox="1"/>
          <p:nvPr/>
        </p:nvSpPr>
        <p:spPr>
          <a:xfrm>
            <a:off x="1134059" y="2395874"/>
            <a:ext cx="1727629" cy="327750"/>
          </a:xfrm>
          <a:prstGeom prst="rect">
            <a:avLst/>
          </a:prstGeom>
          <a:noFill/>
          <a:ln>
            <a:noFill/>
          </a:ln>
        </p:spPr>
        <p:txBody>
          <a:bodyPr anchorCtr="0" anchor="t" bIns="34250" lIns="68525" spcFirstLastPara="1" rIns="68525" wrap="square" tIns="34250">
            <a:sp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rPr>
              <a:t>STEP HERE</a:t>
            </a:r>
            <a:endParaRPr b="1" sz="1400">
              <a:solidFill>
                <a:srgbClr val="595959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450" name="Google Shape;450;p10"/>
          <p:cNvSpPr txBox="1"/>
          <p:nvPr/>
        </p:nvSpPr>
        <p:spPr>
          <a:xfrm>
            <a:off x="976550" y="1437265"/>
            <a:ext cx="1885137" cy="430827"/>
          </a:xfrm>
          <a:prstGeom prst="rect">
            <a:avLst/>
          </a:prstGeom>
          <a:noFill/>
          <a:ln>
            <a:noFill/>
          </a:ln>
        </p:spPr>
        <p:txBody>
          <a:bodyPr anchorCtr="0" anchor="t" bIns="30450" lIns="60875" spcFirstLastPara="1" rIns="60875" wrap="square" tIns="30450">
            <a:sp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rPr>
              <a:t>Go ahead and replace it with your own text.</a:t>
            </a:r>
            <a:endParaRPr sz="800">
              <a:solidFill>
                <a:srgbClr val="A5A5A5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451" name="Google Shape;451;p10"/>
          <p:cNvSpPr txBox="1"/>
          <p:nvPr/>
        </p:nvSpPr>
        <p:spPr>
          <a:xfrm>
            <a:off x="1134059" y="1126024"/>
            <a:ext cx="1727629" cy="327750"/>
          </a:xfrm>
          <a:prstGeom prst="rect">
            <a:avLst/>
          </a:prstGeom>
          <a:noFill/>
          <a:ln>
            <a:noFill/>
          </a:ln>
        </p:spPr>
        <p:txBody>
          <a:bodyPr anchorCtr="0" anchor="t" bIns="34250" lIns="68525" spcFirstLastPara="1" rIns="68525" wrap="square" tIns="34250">
            <a:sp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rPr>
              <a:t>STEP HERE</a:t>
            </a:r>
            <a:endParaRPr b="1" sz="1400">
              <a:solidFill>
                <a:srgbClr val="595959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452" name="Google Shape;452;p10"/>
          <p:cNvSpPr txBox="1"/>
          <p:nvPr/>
        </p:nvSpPr>
        <p:spPr>
          <a:xfrm>
            <a:off x="6156553" y="3956330"/>
            <a:ext cx="1885137" cy="430827"/>
          </a:xfrm>
          <a:prstGeom prst="rect">
            <a:avLst/>
          </a:prstGeom>
          <a:noFill/>
          <a:ln>
            <a:noFill/>
          </a:ln>
        </p:spPr>
        <p:txBody>
          <a:bodyPr anchorCtr="0" anchor="t" bIns="30450" lIns="60875" spcFirstLastPara="1" rIns="60875" wrap="square" tIns="3045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rPr>
              <a:t>Go ahead and replace it with your own text.</a:t>
            </a:r>
            <a:endParaRPr sz="800">
              <a:solidFill>
                <a:srgbClr val="A5A5A5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453" name="Google Shape;453;p10"/>
          <p:cNvSpPr txBox="1"/>
          <p:nvPr/>
        </p:nvSpPr>
        <p:spPr>
          <a:xfrm>
            <a:off x="6156552" y="3646345"/>
            <a:ext cx="1727629" cy="327750"/>
          </a:xfrm>
          <a:prstGeom prst="rect">
            <a:avLst/>
          </a:prstGeom>
          <a:noFill/>
          <a:ln>
            <a:noFill/>
          </a:ln>
        </p:spPr>
        <p:txBody>
          <a:bodyPr anchorCtr="0" anchor="t" bIns="34250" lIns="68525" spcFirstLastPara="1" rIns="68525" wrap="square" tIns="3425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rPr>
              <a:t>STEP HERE</a:t>
            </a:r>
            <a:endParaRPr b="1" sz="1400">
              <a:solidFill>
                <a:srgbClr val="595959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454" name="Google Shape;454;p10"/>
          <p:cNvSpPr txBox="1"/>
          <p:nvPr/>
        </p:nvSpPr>
        <p:spPr>
          <a:xfrm>
            <a:off x="6339376" y="2732784"/>
            <a:ext cx="1885137" cy="430827"/>
          </a:xfrm>
          <a:prstGeom prst="rect">
            <a:avLst/>
          </a:prstGeom>
          <a:noFill/>
          <a:ln>
            <a:noFill/>
          </a:ln>
        </p:spPr>
        <p:txBody>
          <a:bodyPr anchorCtr="0" anchor="t" bIns="30450" lIns="60875" spcFirstLastPara="1" rIns="60875" wrap="square" tIns="3045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rPr>
              <a:t>Go ahead and replace it with your own text.</a:t>
            </a:r>
            <a:endParaRPr sz="800">
              <a:solidFill>
                <a:srgbClr val="A5A5A5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455" name="Google Shape;455;p10"/>
          <p:cNvSpPr txBox="1"/>
          <p:nvPr/>
        </p:nvSpPr>
        <p:spPr>
          <a:xfrm>
            <a:off x="6339375" y="2406063"/>
            <a:ext cx="1727629" cy="327750"/>
          </a:xfrm>
          <a:prstGeom prst="rect">
            <a:avLst/>
          </a:prstGeom>
          <a:noFill/>
          <a:ln>
            <a:noFill/>
          </a:ln>
        </p:spPr>
        <p:txBody>
          <a:bodyPr anchorCtr="0" anchor="t" bIns="34250" lIns="68525" spcFirstLastPara="1" rIns="68525" wrap="square" tIns="3425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rPr>
              <a:t>STEP HERE</a:t>
            </a:r>
            <a:endParaRPr b="1" sz="1400">
              <a:solidFill>
                <a:srgbClr val="595959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456" name="Google Shape;456;p10"/>
          <p:cNvSpPr txBox="1"/>
          <p:nvPr/>
        </p:nvSpPr>
        <p:spPr>
          <a:xfrm>
            <a:off x="5557296" y="1581212"/>
            <a:ext cx="1885137" cy="430827"/>
          </a:xfrm>
          <a:prstGeom prst="rect">
            <a:avLst/>
          </a:prstGeom>
          <a:noFill/>
          <a:ln>
            <a:noFill/>
          </a:ln>
        </p:spPr>
        <p:txBody>
          <a:bodyPr anchorCtr="0" anchor="t" bIns="30450" lIns="60875" spcFirstLastPara="1" rIns="60875" wrap="square" tIns="3045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rPr>
              <a:t>Go ahead and replace it with your own text.</a:t>
            </a:r>
            <a:endParaRPr sz="800">
              <a:solidFill>
                <a:srgbClr val="A5A5A5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457" name="Google Shape;457;p10"/>
          <p:cNvSpPr txBox="1"/>
          <p:nvPr/>
        </p:nvSpPr>
        <p:spPr>
          <a:xfrm>
            <a:off x="5557297" y="1228552"/>
            <a:ext cx="1727629" cy="327750"/>
          </a:xfrm>
          <a:prstGeom prst="rect">
            <a:avLst/>
          </a:prstGeom>
          <a:noFill/>
          <a:ln>
            <a:noFill/>
          </a:ln>
        </p:spPr>
        <p:txBody>
          <a:bodyPr anchorCtr="0" anchor="t" bIns="34250" lIns="68525" spcFirstLastPara="1" rIns="68525" wrap="square" tIns="3425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rPr>
              <a:t>STEP HERE</a:t>
            </a:r>
            <a:endParaRPr b="1" sz="1400">
              <a:solidFill>
                <a:srgbClr val="595959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458" name="Google Shape;458;p10"/>
          <p:cNvSpPr txBox="1"/>
          <p:nvPr>
            <p:ph type="title"/>
          </p:nvPr>
        </p:nvSpPr>
        <p:spPr>
          <a:xfrm>
            <a:off x="483510" y="201274"/>
            <a:ext cx="7886700" cy="52444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C6B5"/>
              </a:buClr>
              <a:buSzPts val="2000"/>
              <a:buFont typeface="Microsoft Yahei"/>
              <a:buNone/>
            </a:pPr>
            <a:r>
              <a:t/>
            </a:r>
            <a:endParaRPr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  <p:transition spd="slow" p14:dur="2250">
    <p:random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3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4" name="Google Shape;464;p11"/>
          <p:cNvGrpSpPr/>
          <p:nvPr/>
        </p:nvGrpSpPr>
        <p:grpSpPr>
          <a:xfrm>
            <a:off x="2776539" y="2553891"/>
            <a:ext cx="2190749" cy="1654969"/>
            <a:chOff x="2776539" y="2553891"/>
            <a:chExt cx="2190749" cy="1654969"/>
          </a:xfrm>
        </p:grpSpPr>
        <p:sp>
          <p:nvSpPr>
            <p:cNvPr id="465" name="Google Shape;465;p11"/>
            <p:cNvSpPr/>
            <p:nvPr/>
          </p:nvSpPr>
          <p:spPr>
            <a:xfrm rot="-5400000">
              <a:off x="3462338" y="2420541"/>
              <a:ext cx="1371600" cy="1638300"/>
            </a:xfrm>
            <a:custGeom>
              <a:rect b="b" l="l" r="r" t="t"/>
              <a:pathLst>
                <a:path extrusionOk="0" h="2134851" w="2381874">
                  <a:moveTo>
                    <a:pt x="2376264" y="1534671"/>
                  </a:moveTo>
                  <a:lnTo>
                    <a:pt x="2376264" y="1800200"/>
                  </a:lnTo>
                  <a:cubicBezTo>
                    <a:pt x="2357185" y="1800200"/>
                    <a:pt x="2408445" y="1842403"/>
                    <a:pt x="2361230" y="1786132"/>
                  </a:cubicBezTo>
                  <a:cubicBezTo>
                    <a:pt x="2130259" y="1096037"/>
                    <a:pt x="1137340" y="594066"/>
                    <a:pt x="0" y="594066"/>
                  </a:cubicBezTo>
                  <a:lnTo>
                    <a:pt x="0" y="0"/>
                  </a:lnTo>
                  <a:cubicBezTo>
                    <a:pt x="1312374" y="0"/>
                    <a:pt x="2376264" y="687096"/>
                    <a:pt x="2376264" y="1534671"/>
                  </a:cubicBezTo>
                  <a:close/>
                  <a:moveTo>
                    <a:pt x="2376639" y="2129006"/>
                  </a:moveTo>
                  <a:cubicBezTo>
                    <a:pt x="2376514" y="2130954"/>
                    <a:pt x="2376390" y="2132903"/>
                    <a:pt x="2376265" y="2134851"/>
                  </a:cubicBezTo>
                  <a:lnTo>
                    <a:pt x="2376265" y="2124095"/>
                  </a:lnTo>
                  <a:cubicBezTo>
                    <a:pt x="2376631" y="2125731"/>
                    <a:pt x="2376637" y="2127368"/>
                    <a:pt x="2376639" y="212900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466" name="Google Shape;466;p11"/>
            <p:cNvSpPr/>
            <p:nvPr/>
          </p:nvSpPr>
          <p:spPr>
            <a:xfrm>
              <a:off x="2776539" y="3925491"/>
              <a:ext cx="1552575" cy="28336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350">
                  <a:solidFill>
                    <a:srgbClr val="FFFFFF"/>
                  </a:solidFill>
                  <a:latin typeface="Corbel"/>
                  <a:ea typeface="Corbel"/>
                  <a:cs typeface="Corbel"/>
                  <a:sym typeface="Corbel"/>
                </a:rPr>
                <a:t>STAGE HERE</a:t>
              </a:r>
              <a:endParaRPr sz="135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467" name="Google Shape;467;p11"/>
          <p:cNvGrpSpPr/>
          <p:nvPr/>
        </p:nvGrpSpPr>
        <p:grpSpPr>
          <a:xfrm>
            <a:off x="2776539" y="1593056"/>
            <a:ext cx="2185986" cy="1654969"/>
            <a:chOff x="2776539" y="1593056"/>
            <a:chExt cx="2185986" cy="1654969"/>
          </a:xfrm>
        </p:grpSpPr>
        <p:sp>
          <p:nvSpPr>
            <p:cNvPr id="468" name="Google Shape;468;p11"/>
            <p:cNvSpPr/>
            <p:nvPr/>
          </p:nvSpPr>
          <p:spPr>
            <a:xfrm flipH="1" rot="-5400000">
              <a:off x="3457575" y="1743075"/>
              <a:ext cx="1371600" cy="1638300"/>
            </a:xfrm>
            <a:custGeom>
              <a:rect b="b" l="l" r="r" t="t"/>
              <a:pathLst>
                <a:path extrusionOk="0" h="2134851" w="2381874">
                  <a:moveTo>
                    <a:pt x="2376264" y="1534671"/>
                  </a:moveTo>
                  <a:lnTo>
                    <a:pt x="2376264" y="1800200"/>
                  </a:lnTo>
                  <a:cubicBezTo>
                    <a:pt x="2357185" y="1800200"/>
                    <a:pt x="2408445" y="1842403"/>
                    <a:pt x="2361230" y="1786132"/>
                  </a:cubicBezTo>
                  <a:cubicBezTo>
                    <a:pt x="2130259" y="1096037"/>
                    <a:pt x="1137340" y="594066"/>
                    <a:pt x="0" y="594066"/>
                  </a:cubicBezTo>
                  <a:lnTo>
                    <a:pt x="0" y="0"/>
                  </a:lnTo>
                  <a:cubicBezTo>
                    <a:pt x="1312374" y="0"/>
                    <a:pt x="2376264" y="687096"/>
                    <a:pt x="2376264" y="1534671"/>
                  </a:cubicBezTo>
                  <a:close/>
                  <a:moveTo>
                    <a:pt x="2376639" y="2129006"/>
                  </a:moveTo>
                  <a:cubicBezTo>
                    <a:pt x="2376514" y="2130954"/>
                    <a:pt x="2376390" y="2132903"/>
                    <a:pt x="2376265" y="2134851"/>
                  </a:cubicBezTo>
                  <a:lnTo>
                    <a:pt x="2376265" y="2124095"/>
                  </a:lnTo>
                  <a:cubicBezTo>
                    <a:pt x="2376631" y="2125731"/>
                    <a:pt x="2376637" y="2127368"/>
                    <a:pt x="2376639" y="212900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469" name="Google Shape;469;p11"/>
            <p:cNvSpPr/>
            <p:nvPr/>
          </p:nvSpPr>
          <p:spPr>
            <a:xfrm>
              <a:off x="2776539" y="1593056"/>
              <a:ext cx="1552575" cy="28456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350">
                  <a:solidFill>
                    <a:srgbClr val="FFFFFF"/>
                  </a:solidFill>
                  <a:latin typeface="Corbel"/>
                  <a:ea typeface="Corbel"/>
                  <a:cs typeface="Corbel"/>
                  <a:sym typeface="Corbel"/>
                </a:rPr>
                <a:t>STAGE HERE</a:t>
              </a:r>
              <a:endParaRPr sz="135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470" name="Google Shape;470;p11"/>
          <p:cNvGrpSpPr/>
          <p:nvPr/>
        </p:nvGrpSpPr>
        <p:grpSpPr>
          <a:xfrm>
            <a:off x="4244975" y="1593056"/>
            <a:ext cx="2184400" cy="1651398"/>
            <a:chOff x="4244975" y="1593056"/>
            <a:chExt cx="2184400" cy="1651398"/>
          </a:xfrm>
        </p:grpSpPr>
        <p:sp>
          <p:nvSpPr>
            <p:cNvPr id="471" name="Google Shape;471;p11"/>
            <p:cNvSpPr/>
            <p:nvPr/>
          </p:nvSpPr>
          <p:spPr>
            <a:xfrm rot="5400000">
              <a:off x="4378325" y="1739504"/>
              <a:ext cx="1371600" cy="1638300"/>
            </a:xfrm>
            <a:custGeom>
              <a:rect b="b" l="l" r="r" t="t"/>
              <a:pathLst>
                <a:path extrusionOk="0" h="2134851" w="2381874">
                  <a:moveTo>
                    <a:pt x="2376264" y="1534671"/>
                  </a:moveTo>
                  <a:lnTo>
                    <a:pt x="2376264" y="1800200"/>
                  </a:lnTo>
                  <a:cubicBezTo>
                    <a:pt x="2357185" y="1800200"/>
                    <a:pt x="2408445" y="1842403"/>
                    <a:pt x="2361230" y="1786132"/>
                  </a:cubicBezTo>
                  <a:cubicBezTo>
                    <a:pt x="2130259" y="1096037"/>
                    <a:pt x="1137340" y="594066"/>
                    <a:pt x="0" y="594066"/>
                  </a:cubicBezTo>
                  <a:lnTo>
                    <a:pt x="0" y="0"/>
                  </a:lnTo>
                  <a:cubicBezTo>
                    <a:pt x="1312374" y="0"/>
                    <a:pt x="2376264" y="687096"/>
                    <a:pt x="2376264" y="1534671"/>
                  </a:cubicBezTo>
                  <a:close/>
                  <a:moveTo>
                    <a:pt x="2376639" y="2129006"/>
                  </a:moveTo>
                  <a:cubicBezTo>
                    <a:pt x="2376514" y="2130954"/>
                    <a:pt x="2376390" y="2132903"/>
                    <a:pt x="2376265" y="2134851"/>
                  </a:cubicBezTo>
                  <a:lnTo>
                    <a:pt x="2376265" y="2124095"/>
                  </a:lnTo>
                  <a:cubicBezTo>
                    <a:pt x="2376631" y="2125731"/>
                    <a:pt x="2376637" y="2127368"/>
                    <a:pt x="2376639" y="212900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472" name="Google Shape;472;p11"/>
            <p:cNvSpPr/>
            <p:nvPr/>
          </p:nvSpPr>
          <p:spPr>
            <a:xfrm>
              <a:off x="4875213" y="1593056"/>
              <a:ext cx="1554162" cy="28456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350">
                  <a:solidFill>
                    <a:srgbClr val="FFFFFF"/>
                  </a:solidFill>
                  <a:latin typeface="Corbel"/>
                  <a:ea typeface="Corbel"/>
                  <a:cs typeface="Corbel"/>
                  <a:sym typeface="Corbel"/>
                </a:rPr>
                <a:t>STAGE HERE</a:t>
              </a:r>
              <a:endParaRPr sz="135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473" name="Google Shape;473;p11"/>
          <p:cNvGrpSpPr/>
          <p:nvPr/>
        </p:nvGrpSpPr>
        <p:grpSpPr>
          <a:xfrm>
            <a:off x="4206875" y="2553891"/>
            <a:ext cx="2222500" cy="1654969"/>
            <a:chOff x="4206875" y="2553891"/>
            <a:chExt cx="2222500" cy="1654969"/>
          </a:xfrm>
        </p:grpSpPr>
        <p:sp>
          <p:nvSpPr>
            <p:cNvPr id="474" name="Google Shape;474;p11"/>
            <p:cNvSpPr/>
            <p:nvPr/>
          </p:nvSpPr>
          <p:spPr>
            <a:xfrm flipH="1" rot="5400000">
              <a:off x="4340225" y="2420541"/>
              <a:ext cx="1371600" cy="1638300"/>
            </a:xfrm>
            <a:custGeom>
              <a:rect b="b" l="l" r="r" t="t"/>
              <a:pathLst>
                <a:path extrusionOk="0" h="2134851" w="2381874">
                  <a:moveTo>
                    <a:pt x="2376264" y="1534671"/>
                  </a:moveTo>
                  <a:lnTo>
                    <a:pt x="2376264" y="1800200"/>
                  </a:lnTo>
                  <a:cubicBezTo>
                    <a:pt x="2357185" y="1800200"/>
                    <a:pt x="2408445" y="1842403"/>
                    <a:pt x="2361230" y="1786132"/>
                  </a:cubicBezTo>
                  <a:cubicBezTo>
                    <a:pt x="2130259" y="1096037"/>
                    <a:pt x="1137340" y="594066"/>
                    <a:pt x="0" y="594066"/>
                  </a:cubicBezTo>
                  <a:lnTo>
                    <a:pt x="0" y="0"/>
                  </a:lnTo>
                  <a:cubicBezTo>
                    <a:pt x="1312374" y="0"/>
                    <a:pt x="2376264" y="687096"/>
                    <a:pt x="2376264" y="1534671"/>
                  </a:cubicBezTo>
                  <a:close/>
                  <a:moveTo>
                    <a:pt x="2376639" y="2129006"/>
                  </a:moveTo>
                  <a:cubicBezTo>
                    <a:pt x="2376514" y="2130954"/>
                    <a:pt x="2376390" y="2132903"/>
                    <a:pt x="2376265" y="2134851"/>
                  </a:cubicBezTo>
                  <a:lnTo>
                    <a:pt x="2376265" y="2124095"/>
                  </a:lnTo>
                  <a:cubicBezTo>
                    <a:pt x="2376631" y="2125731"/>
                    <a:pt x="2376637" y="2127368"/>
                    <a:pt x="2376639" y="212900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475" name="Google Shape;475;p11"/>
            <p:cNvSpPr/>
            <p:nvPr/>
          </p:nvSpPr>
          <p:spPr>
            <a:xfrm>
              <a:off x="4875213" y="3925491"/>
              <a:ext cx="1554162" cy="28336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350">
                  <a:solidFill>
                    <a:srgbClr val="FFFFFF"/>
                  </a:solidFill>
                  <a:latin typeface="Corbel"/>
                  <a:ea typeface="Corbel"/>
                  <a:cs typeface="Corbel"/>
                  <a:sym typeface="Corbel"/>
                </a:rPr>
                <a:t>STAGE HERE</a:t>
              </a:r>
              <a:endParaRPr sz="135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sp>
        <p:nvSpPr>
          <p:cNvPr id="476" name="Google Shape;476;p11"/>
          <p:cNvSpPr txBox="1"/>
          <p:nvPr/>
        </p:nvSpPr>
        <p:spPr>
          <a:xfrm>
            <a:off x="1314451" y="1881187"/>
            <a:ext cx="1763713" cy="932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7F7F7F"/>
                </a:solidFill>
                <a:latin typeface="Corbel"/>
                <a:ea typeface="Corbel"/>
                <a:cs typeface="Corbel"/>
                <a:sym typeface="Corbel"/>
              </a:rPr>
              <a:t>Go ahead and replace it with your own text.</a:t>
            </a:r>
            <a:endParaRPr/>
          </a:p>
        </p:txBody>
      </p:sp>
      <p:sp>
        <p:nvSpPr>
          <p:cNvPr id="477" name="Google Shape;477;p11"/>
          <p:cNvSpPr txBox="1"/>
          <p:nvPr/>
        </p:nvSpPr>
        <p:spPr>
          <a:xfrm>
            <a:off x="1314451" y="3225403"/>
            <a:ext cx="1763713" cy="932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7F7F7F"/>
                </a:solidFill>
                <a:latin typeface="Corbel"/>
                <a:ea typeface="Corbel"/>
                <a:cs typeface="Corbel"/>
                <a:sym typeface="Corbel"/>
              </a:rPr>
              <a:t>Go ahead and replace it with your own text.</a:t>
            </a:r>
            <a:endParaRPr/>
          </a:p>
        </p:txBody>
      </p:sp>
      <p:sp>
        <p:nvSpPr>
          <p:cNvPr id="478" name="Google Shape;478;p11"/>
          <p:cNvSpPr txBox="1"/>
          <p:nvPr/>
        </p:nvSpPr>
        <p:spPr>
          <a:xfrm>
            <a:off x="6138863" y="1879997"/>
            <a:ext cx="1763712" cy="932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7F7F7F"/>
                </a:solidFill>
                <a:latin typeface="Corbel"/>
                <a:ea typeface="Corbel"/>
                <a:cs typeface="Corbel"/>
                <a:sym typeface="Corbel"/>
              </a:rPr>
              <a:t>Go ahead and replace it with your own text.</a:t>
            </a:r>
            <a:endParaRPr/>
          </a:p>
        </p:txBody>
      </p:sp>
      <p:sp>
        <p:nvSpPr>
          <p:cNvPr id="479" name="Google Shape;479;p11"/>
          <p:cNvSpPr txBox="1"/>
          <p:nvPr/>
        </p:nvSpPr>
        <p:spPr>
          <a:xfrm>
            <a:off x="6408688" y="3227785"/>
            <a:ext cx="1763712" cy="932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rgbClr val="7F7F7F"/>
                </a:solidFill>
                <a:latin typeface="Corbel"/>
                <a:ea typeface="Corbel"/>
                <a:cs typeface="Corbel"/>
                <a:sym typeface="Corbel"/>
              </a:rPr>
              <a:t>Go ahead and replace it with your own text.</a:t>
            </a:r>
            <a:endParaRPr/>
          </a:p>
        </p:txBody>
      </p:sp>
      <p:sp>
        <p:nvSpPr>
          <p:cNvPr id="480" name="Google Shape;480;p11"/>
          <p:cNvSpPr txBox="1"/>
          <p:nvPr>
            <p:ph type="title"/>
          </p:nvPr>
        </p:nvSpPr>
        <p:spPr>
          <a:xfrm>
            <a:off x="483510" y="201274"/>
            <a:ext cx="7886700" cy="52444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C6B5"/>
              </a:buClr>
              <a:buSzPts val="2000"/>
              <a:buFont typeface="Microsoft Yahei"/>
              <a:buNone/>
            </a:pPr>
            <a:r>
              <a:t/>
            </a:r>
            <a:endParaRPr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  <p:transition spd="slow" p14:dur="2250">
    <p:random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5" name="Shape 4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6" name="Google Shape;486;p12"/>
          <p:cNvGrpSpPr/>
          <p:nvPr/>
        </p:nvGrpSpPr>
        <p:grpSpPr>
          <a:xfrm>
            <a:off x="1511248" y="3059749"/>
            <a:ext cx="1388986" cy="786128"/>
            <a:chOff x="2814" y="1405"/>
            <a:chExt cx="2052" cy="1510"/>
          </a:xfrm>
        </p:grpSpPr>
        <p:sp>
          <p:nvSpPr>
            <p:cNvPr id="487" name="Google Shape;487;p12"/>
            <p:cNvSpPr/>
            <p:nvPr/>
          </p:nvSpPr>
          <p:spPr>
            <a:xfrm>
              <a:off x="2814" y="1405"/>
              <a:ext cx="2052" cy="1510"/>
            </a:xfrm>
            <a:custGeom>
              <a:rect b="b" l="l" r="r" t="t"/>
              <a:pathLst>
                <a:path extrusionOk="0" h="636" w="866">
                  <a:moveTo>
                    <a:pt x="433" y="0"/>
                  </a:moveTo>
                  <a:cubicBezTo>
                    <a:pt x="235" y="0"/>
                    <a:pt x="229" y="546"/>
                    <a:pt x="0" y="636"/>
                  </a:cubicBezTo>
                  <a:cubicBezTo>
                    <a:pt x="433" y="636"/>
                    <a:pt x="433" y="636"/>
                    <a:pt x="433" y="636"/>
                  </a:cubicBezTo>
                  <a:cubicBezTo>
                    <a:pt x="866" y="636"/>
                    <a:pt x="866" y="636"/>
                    <a:pt x="866" y="636"/>
                  </a:cubicBezTo>
                  <a:cubicBezTo>
                    <a:pt x="637" y="546"/>
                    <a:pt x="631" y="0"/>
                    <a:pt x="433" y="0"/>
                  </a:cubicBezTo>
                  <a:close/>
                </a:path>
              </a:pathLst>
            </a:custGeom>
            <a:solidFill>
              <a:schemeClr val="accent1">
                <a:alpha val="90980"/>
              </a:schemeClr>
            </a:solidFill>
            <a:ln>
              <a:noFill/>
            </a:ln>
          </p:spPr>
          <p:txBody>
            <a:bodyPr anchorCtr="0" anchor="t" bIns="14875" lIns="29775" spcFirstLastPara="1" rIns="29775" wrap="square" tIns="148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494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488" name="Google Shape;488;p12"/>
            <p:cNvSpPr/>
            <p:nvPr/>
          </p:nvSpPr>
          <p:spPr>
            <a:xfrm>
              <a:off x="3840" y="1405"/>
              <a:ext cx="1026" cy="1510"/>
            </a:xfrm>
            <a:custGeom>
              <a:rect b="b" l="l" r="r" t="t"/>
              <a:pathLst>
                <a:path extrusionOk="0" h="636" w="433">
                  <a:moveTo>
                    <a:pt x="433" y="636"/>
                  </a:moveTo>
                  <a:cubicBezTo>
                    <a:pt x="204" y="546"/>
                    <a:pt x="198" y="0"/>
                    <a:pt x="0" y="0"/>
                  </a:cubicBezTo>
                  <a:cubicBezTo>
                    <a:pt x="0" y="636"/>
                    <a:pt x="0" y="636"/>
                    <a:pt x="0" y="636"/>
                  </a:cubicBezTo>
                  <a:lnTo>
                    <a:pt x="433" y="636"/>
                  </a:lnTo>
                  <a:close/>
                </a:path>
              </a:pathLst>
            </a:custGeom>
            <a:solidFill>
              <a:srgbClr val="446C59">
                <a:alpha val="14901"/>
              </a:srgbClr>
            </a:solidFill>
            <a:ln>
              <a:noFill/>
            </a:ln>
          </p:spPr>
          <p:txBody>
            <a:bodyPr anchorCtr="0" anchor="t" bIns="14875" lIns="29775" spcFirstLastPara="1" rIns="29775" wrap="square" tIns="148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494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489" name="Google Shape;489;p12"/>
          <p:cNvGrpSpPr/>
          <p:nvPr/>
        </p:nvGrpSpPr>
        <p:grpSpPr>
          <a:xfrm>
            <a:off x="2446886" y="2823501"/>
            <a:ext cx="1388986" cy="1022377"/>
            <a:chOff x="2814" y="1405"/>
            <a:chExt cx="2052" cy="1510"/>
          </a:xfrm>
        </p:grpSpPr>
        <p:sp>
          <p:nvSpPr>
            <p:cNvPr id="490" name="Google Shape;490;p12"/>
            <p:cNvSpPr/>
            <p:nvPr/>
          </p:nvSpPr>
          <p:spPr>
            <a:xfrm>
              <a:off x="2814" y="1405"/>
              <a:ext cx="2052" cy="1510"/>
            </a:xfrm>
            <a:custGeom>
              <a:rect b="b" l="l" r="r" t="t"/>
              <a:pathLst>
                <a:path extrusionOk="0" h="636" w="866">
                  <a:moveTo>
                    <a:pt x="433" y="0"/>
                  </a:moveTo>
                  <a:cubicBezTo>
                    <a:pt x="235" y="0"/>
                    <a:pt x="229" y="546"/>
                    <a:pt x="0" y="636"/>
                  </a:cubicBezTo>
                  <a:cubicBezTo>
                    <a:pt x="433" y="636"/>
                    <a:pt x="433" y="636"/>
                    <a:pt x="433" y="636"/>
                  </a:cubicBezTo>
                  <a:cubicBezTo>
                    <a:pt x="866" y="636"/>
                    <a:pt x="866" y="636"/>
                    <a:pt x="866" y="636"/>
                  </a:cubicBezTo>
                  <a:cubicBezTo>
                    <a:pt x="637" y="546"/>
                    <a:pt x="631" y="0"/>
                    <a:pt x="433" y="0"/>
                  </a:cubicBezTo>
                  <a:close/>
                </a:path>
              </a:pathLst>
            </a:custGeom>
            <a:solidFill>
              <a:schemeClr val="accent2">
                <a:alpha val="90980"/>
              </a:schemeClr>
            </a:solidFill>
            <a:ln>
              <a:noFill/>
            </a:ln>
          </p:spPr>
          <p:txBody>
            <a:bodyPr anchorCtr="0" anchor="t" bIns="14875" lIns="29775" spcFirstLastPara="1" rIns="29775" wrap="square" tIns="148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494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491" name="Google Shape;491;p12"/>
            <p:cNvSpPr/>
            <p:nvPr/>
          </p:nvSpPr>
          <p:spPr>
            <a:xfrm>
              <a:off x="3840" y="1405"/>
              <a:ext cx="1026" cy="1510"/>
            </a:xfrm>
            <a:custGeom>
              <a:rect b="b" l="l" r="r" t="t"/>
              <a:pathLst>
                <a:path extrusionOk="0" h="636" w="433">
                  <a:moveTo>
                    <a:pt x="433" y="636"/>
                  </a:moveTo>
                  <a:cubicBezTo>
                    <a:pt x="204" y="546"/>
                    <a:pt x="198" y="0"/>
                    <a:pt x="0" y="0"/>
                  </a:cubicBezTo>
                  <a:cubicBezTo>
                    <a:pt x="0" y="636"/>
                    <a:pt x="0" y="636"/>
                    <a:pt x="0" y="636"/>
                  </a:cubicBezTo>
                  <a:lnTo>
                    <a:pt x="433" y="636"/>
                  </a:lnTo>
                  <a:close/>
                </a:path>
              </a:pathLst>
            </a:custGeom>
            <a:solidFill>
              <a:srgbClr val="1D5B5B">
                <a:alpha val="14901"/>
              </a:srgbClr>
            </a:solidFill>
            <a:ln>
              <a:noFill/>
            </a:ln>
          </p:spPr>
          <p:txBody>
            <a:bodyPr anchorCtr="0" anchor="t" bIns="14875" lIns="29775" spcFirstLastPara="1" rIns="29775" wrap="square" tIns="148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494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492" name="Google Shape;492;p12"/>
          <p:cNvGrpSpPr/>
          <p:nvPr/>
        </p:nvGrpSpPr>
        <p:grpSpPr>
          <a:xfrm>
            <a:off x="3382522" y="2366674"/>
            <a:ext cx="1388986" cy="1479204"/>
            <a:chOff x="2814" y="1405"/>
            <a:chExt cx="2052" cy="1510"/>
          </a:xfrm>
        </p:grpSpPr>
        <p:sp>
          <p:nvSpPr>
            <p:cNvPr id="493" name="Google Shape;493;p12"/>
            <p:cNvSpPr/>
            <p:nvPr/>
          </p:nvSpPr>
          <p:spPr>
            <a:xfrm>
              <a:off x="2814" y="1405"/>
              <a:ext cx="2052" cy="1510"/>
            </a:xfrm>
            <a:custGeom>
              <a:rect b="b" l="l" r="r" t="t"/>
              <a:pathLst>
                <a:path extrusionOk="0" h="636" w="866">
                  <a:moveTo>
                    <a:pt x="433" y="0"/>
                  </a:moveTo>
                  <a:cubicBezTo>
                    <a:pt x="235" y="0"/>
                    <a:pt x="229" y="546"/>
                    <a:pt x="0" y="636"/>
                  </a:cubicBezTo>
                  <a:cubicBezTo>
                    <a:pt x="433" y="636"/>
                    <a:pt x="433" y="636"/>
                    <a:pt x="433" y="636"/>
                  </a:cubicBezTo>
                  <a:cubicBezTo>
                    <a:pt x="866" y="636"/>
                    <a:pt x="866" y="636"/>
                    <a:pt x="866" y="636"/>
                  </a:cubicBezTo>
                  <a:cubicBezTo>
                    <a:pt x="637" y="546"/>
                    <a:pt x="631" y="0"/>
                    <a:pt x="433" y="0"/>
                  </a:cubicBezTo>
                  <a:close/>
                </a:path>
              </a:pathLst>
            </a:custGeom>
            <a:solidFill>
              <a:schemeClr val="accent3">
                <a:alpha val="90980"/>
              </a:schemeClr>
            </a:solidFill>
            <a:ln>
              <a:noFill/>
            </a:ln>
          </p:spPr>
          <p:txBody>
            <a:bodyPr anchorCtr="0" anchor="t" bIns="14875" lIns="29775" spcFirstLastPara="1" rIns="29775" wrap="square" tIns="148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494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494" name="Google Shape;494;p12"/>
            <p:cNvSpPr/>
            <p:nvPr/>
          </p:nvSpPr>
          <p:spPr>
            <a:xfrm>
              <a:off x="3840" y="1405"/>
              <a:ext cx="1026" cy="1510"/>
            </a:xfrm>
            <a:custGeom>
              <a:rect b="b" l="l" r="r" t="t"/>
              <a:pathLst>
                <a:path extrusionOk="0" h="636" w="433">
                  <a:moveTo>
                    <a:pt x="433" y="636"/>
                  </a:moveTo>
                  <a:cubicBezTo>
                    <a:pt x="204" y="546"/>
                    <a:pt x="198" y="0"/>
                    <a:pt x="0" y="0"/>
                  </a:cubicBezTo>
                  <a:cubicBezTo>
                    <a:pt x="0" y="636"/>
                    <a:pt x="0" y="636"/>
                    <a:pt x="0" y="636"/>
                  </a:cubicBezTo>
                  <a:lnTo>
                    <a:pt x="433" y="636"/>
                  </a:lnTo>
                  <a:close/>
                </a:path>
              </a:pathLst>
            </a:custGeom>
            <a:solidFill>
              <a:srgbClr val="0D6499">
                <a:alpha val="14901"/>
              </a:srgbClr>
            </a:solidFill>
            <a:ln>
              <a:noFill/>
            </a:ln>
          </p:spPr>
          <p:txBody>
            <a:bodyPr anchorCtr="0" anchor="t" bIns="14875" lIns="29775" spcFirstLastPara="1" rIns="29775" wrap="square" tIns="148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494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495" name="Google Shape;495;p12"/>
          <p:cNvGrpSpPr/>
          <p:nvPr/>
        </p:nvGrpSpPr>
        <p:grpSpPr>
          <a:xfrm>
            <a:off x="4318160" y="3139708"/>
            <a:ext cx="1388986" cy="706169"/>
            <a:chOff x="2814" y="1405"/>
            <a:chExt cx="2052" cy="1510"/>
          </a:xfrm>
        </p:grpSpPr>
        <p:sp>
          <p:nvSpPr>
            <p:cNvPr id="496" name="Google Shape;496;p12"/>
            <p:cNvSpPr/>
            <p:nvPr/>
          </p:nvSpPr>
          <p:spPr>
            <a:xfrm>
              <a:off x="2814" y="1405"/>
              <a:ext cx="2052" cy="1510"/>
            </a:xfrm>
            <a:custGeom>
              <a:rect b="b" l="l" r="r" t="t"/>
              <a:pathLst>
                <a:path extrusionOk="0" h="636" w="866">
                  <a:moveTo>
                    <a:pt x="433" y="0"/>
                  </a:moveTo>
                  <a:cubicBezTo>
                    <a:pt x="235" y="0"/>
                    <a:pt x="229" y="546"/>
                    <a:pt x="0" y="636"/>
                  </a:cubicBezTo>
                  <a:cubicBezTo>
                    <a:pt x="433" y="636"/>
                    <a:pt x="433" y="636"/>
                    <a:pt x="433" y="636"/>
                  </a:cubicBezTo>
                  <a:cubicBezTo>
                    <a:pt x="866" y="636"/>
                    <a:pt x="866" y="636"/>
                    <a:pt x="866" y="636"/>
                  </a:cubicBezTo>
                  <a:cubicBezTo>
                    <a:pt x="637" y="546"/>
                    <a:pt x="631" y="0"/>
                    <a:pt x="433" y="0"/>
                  </a:cubicBezTo>
                  <a:close/>
                </a:path>
              </a:pathLst>
            </a:custGeom>
            <a:solidFill>
              <a:schemeClr val="accent4">
                <a:alpha val="90980"/>
              </a:schemeClr>
            </a:solidFill>
            <a:ln>
              <a:noFill/>
            </a:ln>
          </p:spPr>
          <p:txBody>
            <a:bodyPr anchorCtr="0" anchor="t" bIns="14875" lIns="29775" spcFirstLastPara="1" rIns="29775" wrap="square" tIns="148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494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497" name="Google Shape;497;p12"/>
            <p:cNvSpPr/>
            <p:nvPr/>
          </p:nvSpPr>
          <p:spPr>
            <a:xfrm>
              <a:off x="3840" y="1405"/>
              <a:ext cx="1026" cy="1510"/>
            </a:xfrm>
            <a:custGeom>
              <a:rect b="b" l="l" r="r" t="t"/>
              <a:pathLst>
                <a:path extrusionOk="0" h="636" w="433">
                  <a:moveTo>
                    <a:pt x="433" y="636"/>
                  </a:moveTo>
                  <a:cubicBezTo>
                    <a:pt x="204" y="546"/>
                    <a:pt x="198" y="0"/>
                    <a:pt x="0" y="0"/>
                  </a:cubicBezTo>
                  <a:cubicBezTo>
                    <a:pt x="0" y="636"/>
                    <a:pt x="0" y="636"/>
                    <a:pt x="0" y="636"/>
                  </a:cubicBezTo>
                  <a:lnTo>
                    <a:pt x="433" y="636"/>
                  </a:lnTo>
                  <a:close/>
                </a:path>
              </a:pathLst>
            </a:custGeom>
            <a:solidFill>
              <a:srgbClr val="BA2C28">
                <a:alpha val="14901"/>
              </a:srgbClr>
            </a:solidFill>
            <a:ln>
              <a:noFill/>
            </a:ln>
          </p:spPr>
          <p:txBody>
            <a:bodyPr anchorCtr="0" anchor="t" bIns="14875" lIns="29775" spcFirstLastPara="1" rIns="29775" wrap="square" tIns="148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494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498" name="Google Shape;498;p12"/>
          <p:cNvGrpSpPr/>
          <p:nvPr/>
        </p:nvGrpSpPr>
        <p:grpSpPr>
          <a:xfrm>
            <a:off x="5253798" y="2134738"/>
            <a:ext cx="1388986" cy="1711140"/>
            <a:chOff x="2814" y="1405"/>
            <a:chExt cx="2052" cy="1510"/>
          </a:xfrm>
        </p:grpSpPr>
        <p:sp>
          <p:nvSpPr>
            <p:cNvPr id="499" name="Google Shape;499;p12"/>
            <p:cNvSpPr/>
            <p:nvPr/>
          </p:nvSpPr>
          <p:spPr>
            <a:xfrm>
              <a:off x="2814" y="1405"/>
              <a:ext cx="2052" cy="1510"/>
            </a:xfrm>
            <a:custGeom>
              <a:rect b="b" l="l" r="r" t="t"/>
              <a:pathLst>
                <a:path extrusionOk="0" h="636" w="866">
                  <a:moveTo>
                    <a:pt x="433" y="0"/>
                  </a:moveTo>
                  <a:cubicBezTo>
                    <a:pt x="235" y="0"/>
                    <a:pt x="229" y="546"/>
                    <a:pt x="0" y="636"/>
                  </a:cubicBezTo>
                  <a:cubicBezTo>
                    <a:pt x="433" y="636"/>
                    <a:pt x="433" y="636"/>
                    <a:pt x="433" y="636"/>
                  </a:cubicBezTo>
                  <a:cubicBezTo>
                    <a:pt x="866" y="636"/>
                    <a:pt x="866" y="636"/>
                    <a:pt x="866" y="636"/>
                  </a:cubicBezTo>
                  <a:cubicBezTo>
                    <a:pt x="637" y="546"/>
                    <a:pt x="631" y="0"/>
                    <a:pt x="433" y="0"/>
                  </a:cubicBezTo>
                  <a:close/>
                </a:path>
              </a:pathLst>
            </a:custGeom>
            <a:solidFill>
              <a:schemeClr val="accent5">
                <a:alpha val="90980"/>
              </a:schemeClr>
            </a:solidFill>
            <a:ln>
              <a:noFill/>
            </a:ln>
          </p:spPr>
          <p:txBody>
            <a:bodyPr anchorCtr="0" anchor="t" bIns="14875" lIns="29775" spcFirstLastPara="1" rIns="29775" wrap="square" tIns="148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494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500" name="Google Shape;500;p12"/>
            <p:cNvSpPr/>
            <p:nvPr/>
          </p:nvSpPr>
          <p:spPr>
            <a:xfrm>
              <a:off x="3840" y="1405"/>
              <a:ext cx="1026" cy="1510"/>
            </a:xfrm>
            <a:custGeom>
              <a:rect b="b" l="l" r="r" t="t"/>
              <a:pathLst>
                <a:path extrusionOk="0" h="636" w="433">
                  <a:moveTo>
                    <a:pt x="433" y="636"/>
                  </a:moveTo>
                  <a:cubicBezTo>
                    <a:pt x="204" y="546"/>
                    <a:pt x="198" y="0"/>
                    <a:pt x="0" y="0"/>
                  </a:cubicBezTo>
                  <a:cubicBezTo>
                    <a:pt x="0" y="636"/>
                    <a:pt x="0" y="636"/>
                    <a:pt x="0" y="636"/>
                  </a:cubicBezTo>
                  <a:lnTo>
                    <a:pt x="433" y="636"/>
                  </a:lnTo>
                  <a:close/>
                </a:path>
              </a:pathLst>
            </a:custGeom>
            <a:solidFill>
              <a:srgbClr val="205867">
                <a:alpha val="14901"/>
              </a:srgbClr>
            </a:solidFill>
            <a:ln>
              <a:noFill/>
            </a:ln>
          </p:spPr>
          <p:txBody>
            <a:bodyPr anchorCtr="0" anchor="t" bIns="14875" lIns="29775" spcFirstLastPara="1" rIns="29775" wrap="square" tIns="148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494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501" name="Google Shape;501;p12"/>
          <p:cNvGrpSpPr/>
          <p:nvPr/>
        </p:nvGrpSpPr>
        <p:grpSpPr>
          <a:xfrm>
            <a:off x="6189435" y="2674445"/>
            <a:ext cx="1388986" cy="1171433"/>
            <a:chOff x="2814" y="1405"/>
            <a:chExt cx="2052" cy="1510"/>
          </a:xfrm>
        </p:grpSpPr>
        <p:sp>
          <p:nvSpPr>
            <p:cNvPr id="502" name="Google Shape;502;p12"/>
            <p:cNvSpPr/>
            <p:nvPr/>
          </p:nvSpPr>
          <p:spPr>
            <a:xfrm>
              <a:off x="2814" y="1405"/>
              <a:ext cx="2052" cy="1510"/>
            </a:xfrm>
            <a:custGeom>
              <a:rect b="b" l="l" r="r" t="t"/>
              <a:pathLst>
                <a:path extrusionOk="0" h="636" w="866">
                  <a:moveTo>
                    <a:pt x="433" y="0"/>
                  </a:moveTo>
                  <a:cubicBezTo>
                    <a:pt x="235" y="0"/>
                    <a:pt x="229" y="546"/>
                    <a:pt x="0" y="636"/>
                  </a:cubicBezTo>
                  <a:cubicBezTo>
                    <a:pt x="433" y="636"/>
                    <a:pt x="433" y="636"/>
                    <a:pt x="433" y="636"/>
                  </a:cubicBezTo>
                  <a:cubicBezTo>
                    <a:pt x="866" y="636"/>
                    <a:pt x="866" y="636"/>
                    <a:pt x="866" y="636"/>
                  </a:cubicBezTo>
                  <a:cubicBezTo>
                    <a:pt x="637" y="546"/>
                    <a:pt x="631" y="0"/>
                    <a:pt x="433" y="0"/>
                  </a:cubicBezTo>
                  <a:close/>
                </a:path>
              </a:pathLst>
            </a:custGeom>
            <a:solidFill>
              <a:srgbClr val="3BC3B2">
                <a:alpha val="90980"/>
              </a:srgbClr>
            </a:solidFill>
            <a:ln>
              <a:noFill/>
            </a:ln>
          </p:spPr>
          <p:txBody>
            <a:bodyPr anchorCtr="0" anchor="t" bIns="14875" lIns="29775" spcFirstLastPara="1" rIns="29775" wrap="square" tIns="148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494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503" name="Google Shape;503;p12"/>
            <p:cNvSpPr/>
            <p:nvPr/>
          </p:nvSpPr>
          <p:spPr>
            <a:xfrm>
              <a:off x="3840" y="1405"/>
              <a:ext cx="1026" cy="1510"/>
            </a:xfrm>
            <a:custGeom>
              <a:rect b="b" l="l" r="r" t="t"/>
              <a:pathLst>
                <a:path extrusionOk="0" h="636" w="433">
                  <a:moveTo>
                    <a:pt x="433" y="636"/>
                  </a:moveTo>
                  <a:cubicBezTo>
                    <a:pt x="204" y="546"/>
                    <a:pt x="198" y="0"/>
                    <a:pt x="0" y="0"/>
                  </a:cubicBezTo>
                  <a:cubicBezTo>
                    <a:pt x="0" y="636"/>
                    <a:pt x="0" y="636"/>
                    <a:pt x="0" y="636"/>
                  </a:cubicBezTo>
                  <a:lnTo>
                    <a:pt x="433" y="636"/>
                  </a:lnTo>
                  <a:close/>
                </a:path>
              </a:pathLst>
            </a:custGeom>
            <a:solidFill>
              <a:srgbClr val="3BC3B2">
                <a:alpha val="14901"/>
              </a:srgbClr>
            </a:solidFill>
            <a:ln>
              <a:noFill/>
            </a:ln>
          </p:spPr>
          <p:txBody>
            <a:bodyPr anchorCtr="0" anchor="t" bIns="14875" lIns="29775" spcFirstLastPara="1" rIns="29775" wrap="square" tIns="14875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494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504" name="Google Shape;504;p12"/>
          <p:cNvGrpSpPr/>
          <p:nvPr/>
        </p:nvGrpSpPr>
        <p:grpSpPr>
          <a:xfrm rot="10800000">
            <a:off x="2950474" y="1371186"/>
            <a:ext cx="394788" cy="476431"/>
            <a:chOff x="347" y="3344"/>
            <a:chExt cx="586" cy="707"/>
          </a:xfrm>
        </p:grpSpPr>
        <p:sp>
          <p:nvSpPr>
            <p:cNvPr id="505" name="Google Shape;505;p12"/>
            <p:cNvSpPr/>
            <p:nvPr/>
          </p:nvSpPr>
          <p:spPr>
            <a:xfrm rot="10800000">
              <a:off x="347" y="3466"/>
              <a:ext cx="586" cy="58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1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64">
                  <a:solidFill>
                    <a:schemeClr val="lt1"/>
                  </a:solidFill>
                  <a:latin typeface="Corbel"/>
                  <a:ea typeface="Corbel"/>
                  <a:cs typeface="Corbel"/>
                  <a:sym typeface="Corbel"/>
                </a:rPr>
                <a:t>50%</a:t>
              </a:r>
              <a:endParaRPr/>
            </a:p>
          </p:txBody>
        </p:sp>
        <p:sp>
          <p:nvSpPr>
            <p:cNvPr id="506" name="Google Shape;506;p12"/>
            <p:cNvSpPr/>
            <p:nvPr/>
          </p:nvSpPr>
          <p:spPr>
            <a:xfrm>
              <a:off x="433" y="3344"/>
              <a:ext cx="414" cy="207"/>
            </a:xfrm>
            <a:custGeom>
              <a:rect b="b" l="l" r="r" t="t"/>
              <a:pathLst>
                <a:path extrusionOk="0" h="207" w="414">
                  <a:moveTo>
                    <a:pt x="0" y="207"/>
                  </a:moveTo>
                  <a:lnTo>
                    <a:pt x="206" y="0"/>
                  </a:lnTo>
                  <a:lnTo>
                    <a:pt x="414" y="207"/>
                  </a:lnTo>
                  <a:lnTo>
                    <a:pt x="0" y="207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1" anchor="ctr" bIns="14875" lIns="29775" spcFirstLastPara="1" rIns="29775" wrap="square" tIns="14875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64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507" name="Google Shape;507;p12"/>
          <p:cNvGrpSpPr/>
          <p:nvPr/>
        </p:nvGrpSpPr>
        <p:grpSpPr>
          <a:xfrm rot="10800000">
            <a:off x="3876436" y="1378379"/>
            <a:ext cx="394788" cy="476431"/>
            <a:chOff x="347" y="3344"/>
            <a:chExt cx="586" cy="707"/>
          </a:xfrm>
        </p:grpSpPr>
        <p:sp>
          <p:nvSpPr>
            <p:cNvPr id="508" name="Google Shape;508;p12"/>
            <p:cNvSpPr/>
            <p:nvPr/>
          </p:nvSpPr>
          <p:spPr>
            <a:xfrm rot="10800000">
              <a:off x="347" y="3466"/>
              <a:ext cx="586" cy="585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1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64">
                  <a:solidFill>
                    <a:schemeClr val="lt1"/>
                  </a:solidFill>
                  <a:latin typeface="Corbel"/>
                  <a:ea typeface="Corbel"/>
                  <a:cs typeface="Corbel"/>
                  <a:sym typeface="Corbel"/>
                </a:rPr>
                <a:t>50%</a:t>
              </a:r>
              <a:endParaRPr/>
            </a:p>
          </p:txBody>
        </p:sp>
        <p:sp>
          <p:nvSpPr>
            <p:cNvPr id="509" name="Google Shape;509;p12"/>
            <p:cNvSpPr/>
            <p:nvPr/>
          </p:nvSpPr>
          <p:spPr>
            <a:xfrm>
              <a:off x="433" y="3344"/>
              <a:ext cx="414" cy="207"/>
            </a:xfrm>
            <a:custGeom>
              <a:rect b="b" l="l" r="r" t="t"/>
              <a:pathLst>
                <a:path extrusionOk="0" h="207" w="414">
                  <a:moveTo>
                    <a:pt x="0" y="207"/>
                  </a:moveTo>
                  <a:lnTo>
                    <a:pt x="206" y="0"/>
                  </a:lnTo>
                  <a:lnTo>
                    <a:pt x="414" y="207"/>
                  </a:lnTo>
                  <a:lnTo>
                    <a:pt x="0" y="207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1" anchor="ctr" bIns="14875" lIns="29775" spcFirstLastPara="1" rIns="29775" wrap="square" tIns="14875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64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510" name="Google Shape;510;p12"/>
          <p:cNvGrpSpPr/>
          <p:nvPr/>
        </p:nvGrpSpPr>
        <p:grpSpPr>
          <a:xfrm rot="10800000">
            <a:off x="4808069" y="1371314"/>
            <a:ext cx="394788" cy="476431"/>
            <a:chOff x="347" y="3344"/>
            <a:chExt cx="586" cy="707"/>
          </a:xfrm>
        </p:grpSpPr>
        <p:sp>
          <p:nvSpPr>
            <p:cNvPr id="511" name="Google Shape;511;p12"/>
            <p:cNvSpPr/>
            <p:nvPr/>
          </p:nvSpPr>
          <p:spPr>
            <a:xfrm rot="10800000">
              <a:off x="347" y="3466"/>
              <a:ext cx="586" cy="585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1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64">
                  <a:solidFill>
                    <a:schemeClr val="lt1"/>
                  </a:solidFill>
                  <a:latin typeface="Corbel"/>
                  <a:ea typeface="Corbel"/>
                  <a:cs typeface="Corbel"/>
                  <a:sym typeface="Corbel"/>
                </a:rPr>
                <a:t>50%</a:t>
              </a:r>
              <a:endParaRPr/>
            </a:p>
          </p:txBody>
        </p:sp>
        <p:sp>
          <p:nvSpPr>
            <p:cNvPr id="512" name="Google Shape;512;p12"/>
            <p:cNvSpPr/>
            <p:nvPr/>
          </p:nvSpPr>
          <p:spPr>
            <a:xfrm>
              <a:off x="433" y="3344"/>
              <a:ext cx="414" cy="207"/>
            </a:xfrm>
            <a:custGeom>
              <a:rect b="b" l="l" r="r" t="t"/>
              <a:pathLst>
                <a:path extrusionOk="0" h="207" w="414">
                  <a:moveTo>
                    <a:pt x="0" y="207"/>
                  </a:moveTo>
                  <a:lnTo>
                    <a:pt x="206" y="0"/>
                  </a:lnTo>
                  <a:lnTo>
                    <a:pt x="414" y="207"/>
                  </a:lnTo>
                  <a:lnTo>
                    <a:pt x="0" y="207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1" anchor="ctr" bIns="14875" lIns="29775" spcFirstLastPara="1" rIns="29775" wrap="square" tIns="14875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64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513" name="Google Shape;513;p12"/>
          <p:cNvGrpSpPr/>
          <p:nvPr/>
        </p:nvGrpSpPr>
        <p:grpSpPr>
          <a:xfrm rot="10800000">
            <a:off x="5756005" y="1371186"/>
            <a:ext cx="394788" cy="476431"/>
            <a:chOff x="347" y="3344"/>
            <a:chExt cx="586" cy="707"/>
          </a:xfrm>
        </p:grpSpPr>
        <p:sp>
          <p:nvSpPr>
            <p:cNvPr id="514" name="Google Shape;514;p12"/>
            <p:cNvSpPr/>
            <p:nvPr/>
          </p:nvSpPr>
          <p:spPr>
            <a:xfrm rot="10800000">
              <a:off x="347" y="3466"/>
              <a:ext cx="586" cy="58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1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64">
                  <a:solidFill>
                    <a:schemeClr val="lt1"/>
                  </a:solidFill>
                  <a:latin typeface="Corbel"/>
                  <a:ea typeface="Corbel"/>
                  <a:cs typeface="Corbel"/>
                  <a:sym typeface="Corbel"/>
                </a:rPr>
                <a:t>50%</a:t>
              </a:r>
              <a:endParaRPr/>
            </a:p>
          </p:txBody>
        </p:sp>
        <p:sp>
          <p:nvSpPr>
            <p:cNvPr id="515" name="Google Shape;515;p12"/>
            <p:cNvSpPr/>
            <p:nvPr/>
          </p:nvSpPr>
          <p:spPr>
            <a:xfrm>
              <a:off x="433" y="3344"/>
              <a:ext cx="414" cy="207"/>
            </a:xfrm>
            <a:custGeom>
              <a:rect b="b" l="l" r="r" t="t"/>
              <a:pathLst>
                <a:path extrusionOk="0" h="207" w="414">
                  <a:moveTo>
                    <a:pt x="0" y="207"/>
                  </a:moveTo>
                  <a:lnTo>
                    <a:pt x="206" y="0"/>
                  </a:lnTo>
                  <a:lnTo>
                    <a:pt x="414" y="207"/>
                  </a:lnTo>
                  <a:lnTo>
                    <a:pt x="0" y="207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1" anchor="ctr" bIns="14875" lIns="29775" spcFirstLastPara="1" rIns="29775" wrap="square" tIns="14875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64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516" name="Google Shape;516;p12"/>
          <p:cNvGrpSpPr/>
          <p:nvPr/>
        </p:nvGrpSpPr>
        <p:grpSpPr>
          <a:xfrm rot="10800000">
            <a:off x="6693088" y="1373557"/>
            <a:ext cx="394788" cy="476431"/>
            <a:chOff x="347" y="3344"/>
            <a:chExt cx="586" cy="707"/>
          </a:xfrm>
        </p:grpSpPr>
        <p:sp>
          <p:nvSpPr>
            <p:cNvPr id="517" name="Google Shape;517;p12"/>
            <p:cNvSpPr/>
            <p:nvPr/>
          </p:nvSpPr>
          <p:spPr>
            <a:xfrm rot="10800000">
              <a:off x="347" y="3466"/>
              <a:ext cx="586" cy="585"/>
            </a:xfrm>
            <a:prstGeom prst="ellipse">
              <a:avLst/>
            </a:prstGeom>
            <a:solidFill>
              <a:srgbClr val="3BC3B2"/>
            </a:solidFill>
            <a:ln>
              <a:noFill/>
            </a:ln>
          </p:spPr>
          <p:txBody>
            <a:bodyPr anchorCtr="1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64">
                  <a:solidFill>
                    <a:schemeClr val="lt1"/>
                  </a:solidFill>
                  <a:latin typeface="Corbel"/>
                  <a:ea typeface="Corbel"/>
                  <a:cs typeface="Corbel"/>
                  <a:sym typeface="Corbel"/>
                </a:rPr>
                <a:t>50%</a:t>
              </a:r>
              <a:endParaRPr/>
            </a:p>
          </p:txBody>
        </p:sp>
        <p:sp>
          <p:nvSpPr>
            <p:cNvPr id="518" name="Google Shape;518;p12"/>
            <p:cNvSpPr/>
            <p:nvPr/>
          </p:nvSpPr>
          <p:spPr>
            <a:xfrm>
              <a:off x="433" y="3344"/>
              <a:ext cx="414" cy="207"/>
            </a:xfrm>
            <a:custGeom>
              <a:rect b="b" l="l" r="r" t="t"/>
              <a:pathLst>
                <a:path extrusionOk="0" h="207" w="414">
                  <a:moveTo>
                    <a:pt x="0" y="207"/>
                  </a:moveTo>
                  <a:lnTo>
                    <a:pt x="206" y="0"/>
                  </a:lnTo>
                  <a:lnTo>
                    <a:pt x="414" y="207"/>
                  </a:lnTo>
                  <a:lnTo>
                    <a:pt x="0" y="207"/>
                  </a:lnTo>
                  <a:close/>
                </a:path>
              </a:pathLst>
            </a:custGeom>
            <a:solidFill>
              <a:srgbClr val="3BC3B2"/>
            </a:solidFill>
            <a:ln>
              <a:noFill/>
            </a:ln>
          </p:spPr>
          <p:txBody>
            <a:bodyPr anchorCtr="1" anchor="ctr" bIns="14875" lIns="29775" spcFirstLastPara="1" rIns="29775" wrap="square" tIns="14875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64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519" name="Google Shape;519;p12"/>
          <p:cNvGrpSpPr/>
          <p:nvPr/>
        </p:nvGrpSpPr>
        <p:grpSpPr>
          <a:xfrm rot="10800000">
            <a:off x="2004848" y="1371186"/>
            <a:ext cx="394788" cy="476431"/>
            <a:chOff x="347" y="3344"/>
            <a:chExt cx="586" cy="707"/>
          </a:xfrm>
        </p:grpSpPr>
        <p:sp>
          <p:nvSpPr>
            <p:cNvPr id="520" name="Google Shape;520;p12"/>
            <p:cNvSpPr/>
            <p:nvPr/>
          </p:nvSpPr>
          <p:spPr>
            <a:xfrm rot="10800000">
              <a:off x="347" y="3466"/>
              <a:ext cx="586" cy="58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1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64">
                  <a:solidFill>
                    <a:schemeClr val="lt1"/>
                  </a:solidFill>
                  <a:latin typeface="Corbel"/>
                  <a:ea typeface="Corbel"/>
                  <a:cs typeface="Corbel"/>
                  <a:sym typeface="Corbel"/>
                </a:rPr>
                <a:t>50%</a:t>
              </a:r>
              <a:endParaRPr/>
            </a:p>
          </p:txBody>
        </p:sp>
        <p:sp>
          <p:nvSpPr>
            <p:cNvPr id="521" name="Google Shape;521;p12"/>
            <p:cNvSpPr/>
            <p:nvPr/>
          </p:nvSpPr>
          <p:spPr>
            <a:xfrm>
              <a:off x="433" y="3344"/>
              <a:ext cx="414" cy="207"/>
            </a:xfrm>
            <a:custGeom>
              <a:rect b="b" l="l" r="r" t="t"/>
              <a:pathLst>
                <a:path extrusionOk="0" h="207" w="414">
                  <a:moveTo>
                    <a:pt x="0" y="207"/>
                  </a:moveTo>
                  <a:lnTo>
                    <a:pt x="206" y="0"/>
                  </a:lnTo>
                  <a:lnTo>
                    <a:pt x="414" y="207"/>
                  </a:lnTo>
                  <a:lnTo>
                    <a:pt x="0" y="20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1" anchor="ctr" bIns="14875" lIns="29775" spcFirstLastPara="1" rIns="29775" wrap="square" tIns="14875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64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cxnSp>
        <p:nvCxnSpPr>
          <p:cNvPr id="522" name="Google Shape;522;p12"/>
          <p:cNvCxnSpPr>
            <a:endCxn id="488" idx="1"/>
          </p:cNvCxnSpPr>
          <p:nvPr/>
        </p:nvCxnSpPr>
        <p:spPr>
          <a:xfrm>
            <a:off x="2205740" y="1939944"/>
            <a:ext cx="0" cy="111990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miter lim="800000"/>
            <a:headEnd len="med" w="med" type="oval"/>
            <a:tailEnd len="sm" w="sm" type="none"/>
          </a:ln>
        </p:spPr>
      </p:cxnSp>
      <p:cxnSp>
        <p:nvCxnSpPr>
          <p:cNvPr id="523" name="Google Shape;523;p12"/>
          <p:cNvCxnSpPr/>
          <p:nvPr/>
        </p:nvCxnSpPr>
        <p:spPr>
          <a:xfrm flipH="1">
            <a:off x="3140132" y="1939943"/>
            <a:ext cx="1246" cy="883557"/>
          </a:xfrm>
          <a:prstGeom prst="straightConnector1">
            <a:avLst/>
          </a:prstGeom>
          <a:noFill/>
          <a:ln cap="flat" cmpd="sng" w="12700">
            <a:solidFill>
              <a:schemeClr val="accent2"/>
            </a:solidFill>
            <a:prstDash val="solid"/>
            <a:miter lim="800000"/>
            <a:headEnd len="med" w="med" type="oval"/>
            <a:tailEnd len="sm" w="sm" type="none"/>
          </a:ln>
        </p:spPr>
      </p:cxnSp>
      <p:cxnSp>
        <p:nvCxnSpPr>
          <p:cNvPr id="524" name="Google Shape;524;p12"/>
          <p:cNvCxnSpPr/>
          <p:nvPr/>
        </p:nvCxnSpPr>
        <p:spPr>
          <a:xfrm>
            <a:off x="4077015" y="1939944"/>
            <a:ext cx="0" cy="426729"/>
          </a:xfrm>
          <a:prstGeom prst="straightConnector1">
            <a:avLst/>
          </a:prstGeom>
          <a:noFill/>
          <a:ln cap="flat" cmpd="sng" w="12700">
            <a:solidFill>
              <a:schemeClr val="accent3"/>
            </a:solidFill>
            <a:prstDash val="solid"/>
            <a:miter lim="800000"/>
            <a:headEnd len="med" w="med" type="oval"/>
            <a:tailEnd len="sm" w="sm" type="none"/>
          </a:ln>
        </p:spPr>
      </p:cxnSp>
      <p:cxnSp>
        <p:nvCxnSpPr>
          <p:cNvPr id="525" name="Google Shape;525;p12"/>
          <p:cNvCxnSpPr/>
          <p:nvPr/>
        </p:nvCxnSpPr>
        <p:spPr>
          <a:xfrm>
            <a:off x="5012652" y="1939944"/>
            <a:ext cx="0" cy="1199764"/>
          </a:xfrm>
          <a:prstGeom prst="straightConnector1">
            <a:avLst/>
          </a:prstGeom>
          <a:noFill/>
          <a:ln cap="flat" cmpd="sng" w="12700">
            <a:solidFill>
              <a:schemeClr val="accent4"/>
            </a:solidFill>
            <a:prstDash val="solid"/>
            <a:miter lim="800000"/>
            <a:headEnd len="med" w="med" type="oval"/>
            <a:tailEnd len="sm" w="sm" type="none"/>
          </a:ln>
        </p:spPr>
      </p:cxnSp>
      <p:cxnSp>
        <p:nvCxnSpPr>
          <p:cNvPr id="526" name="Google Shape;526;p12"/>
          <p:cNvCxnSpPr/>
          <p:nvPr/>
        </p:nvCxnSpPr>
        <p:spPr>
          <a:xfrm>
            <a:off x="5948291" y="1939944"/>
            <a:ext cx="0" cy="213364"/>
          </a:xfrm>
          <a:prstGeom prst="straightConnector1">
            <a:avLst/>
          </a:prstGeom>
          <a:noFill/>
          <a:ln cap="flat" cmpd="sng" w="12700">
            <a:solidFill>
              <a:schemeClr val="accent5"/>
            </a:solidFill>
            <a:prstDash val="solid"/>
            <a:miter lim="800000"/>
            <a:headEnd len="med" w="med" type="oval"/>
            <a:tailEnd len="sm" w="sm" type="none"/>
          </a:ln>
        </p:spPr>
      </p:cxnSp>
      <p:cxnSp>
        <p:nvCxnSpPr>
          <p:cNvPr id="527" name="Google Shape;527;p12"/>
          <p:cNvCxnSpPr/>
          <p:nvPr/>
        </p:nvCxnSpPr>
        <p:spPr>
          <a:xfrm flipH="1">
            <a:off x="6890184" y="1939945"/>
            <a:ext cx="1246" cy="734500"/>
          </a:xfrm>
          <a:prstGeom prst="straightConnector1">
            <a:avLst/>
          </a:prstGeom>
          <a:noFill/>
          <a:ln cap="flat" cmpd="sng" w="12700">
            <a:solidFill>
              <a:srgbClr val="3BC3B2"/>
            </a:solidFill>
            <a:prstDash val="solid"/>
            <a:miter lim="800000"/>
            <a:headEnd len="med" w="med" type="oval"/>
            <a:tailEnd len="sm" w="sm" type="none"/>
          </a:ln>
        </p:spPr>
      </p:cxnSp>
      <p:grpSp>
        <p:nvGrpSpPr>
          <p:cNvPr id="528" name="Google Shape;528;p12"/>
          <p:cNvGrpSpPr/>
          <p:nvPr/>
        </p:nvGrpSpPr>
        <p:grpSpPr>
          <a:xfrm>
            <a:off x="1754377" y="3957363"/>
            <a:ext cx="810530" cy="472215"/>
            <a:chOff x="1541683" y="2139889"/>
            <a:chExt cx="1244826" cy="725045"/>
          </a:xfrm>
        </p:grpSpPr>
        <p:sp>
          <p:nvSpPr>
            <p:cNvPr id="529" name="Google Shape;529;p12"/>
            <p:cNvSpPr txBox="1"/>
            <p:nvPr/>
          </p:nvSpPr>
          <p:spPr>
            <a:xfrm>
              <a:off x="1812987" y="2139889"/>
              <a:ext cx="846900" cy="24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64">
                  <a:solidFill>
                    <a:srgbClr val="A5A5A5"/>
                  </a:solidFill>
                  <a:latin typeface="Corbel"/>
                  <a:ea typeface="Corbel"/>
                  <a:cs typeface="Corbel"/>
                  <a:sym typeface="Corbel"/>
                </a:rPr>
                <a:t>TITLE HERE</a:t>
              </a:r>
              <a:endParaRPr sz="864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530" name="Google Shape;530;p12"/>
            <p:cNvSpPr txBox="1"/>
            <p:nvPr/>
          </p:nvSpPr>
          <p:spPr>
            <a:xfrm>
              <a:off x="1541683" y="2444647"/>
              <a:ext cx="1244826" cy="4202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94">
                  <a:solidFill>
                    <a:srgbClr val="A5A5A5"/>
                  </a:solidFill>
                  <a:latin typeface="Corbel"/>
                  <a:ea typeface="Corbel"/>
                  <a:cs typeface="Corbel"/>
                  <a:sym typeface="Corbel"/>
                </a:rPr>
                <a:t>Go ahead and replace it with your own text. Go ahead and replace it with your own text.</a:t>
              </a:r>
              <a:endParaRPr sz="494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531" name="Google Shape;531;p12"/>
          <p:cNvGrpSpPr/>
          <p:nvPr/>
        </p:nvGrpSpPr>
        <p:grpSpPr>
          <a:xfrm>
            <a:off x="2720975" y="3964614"/>
            <a:ext cx="801434" cy="479473"/>
            <a:chOff x="1548669" y="2139889"/>
            <a:chExt cx="1230855" cy="736191"/>
          </a:xfrm>
        </p:grpSpPr>
        <p:sp>
          <p:nvSpPr>
            <p:cNvPr id="532" name="Google Shape;532;p12"/>
            <p:cNvSpPr txBox="1"/>
            <p:nvPr/>
          </p:nvSpPr>
          <p:spPr>
            <a:xfrm>
              <a:off x="1815479" y="2139889"/>
              <a:ext cx="846900" cy="24504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64">
                  <a:solidFill>
                    <a:srgbClr val="A5A5A5"/>
                  </a:solidFill>
                  <a:latin typeface="Corbel"/>
                  <a:ea typeface="Corbel"/>
                  <a:cs typeface="Corbel"/>
                  <a:sym typeface="Corbel"/>
                </a:rPr>
                <a:t>TITLE HERE</a:t>
              </a:r>
              <a:endParaRPr sz="864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533" name="Google Shape;533;p12"/>
            <p:cNvSpPr txBox="1"/>
            <p:nvPr/>
          </p:nvSpPr>
          <p:spPr>
            <a:xfrm>
              <a:off x="1548669" y="2455792"/>
              <a:ext cx="1230855" cy="420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94">
                  <a:solidFill>
                    <a:srgbClr val="A5A5A5"/>
                  </a:solidFill>
                  <a:latin typeface="Corbel"/>
                  <a:ea typeface="Corbel"/>
                  <a:cs typeface="Corbel"/>
                  <a:sym typeface="Corbel"/>
                </a:rPr>
                <a:t>Go ahead and replace it with your own text. Go ahead and replace it with your own text.</a:t>
              </a:r>
              <a:endParaRPr sz="494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534" name="Google Shape;534;p12"/>
          <p:cNvGrpSpPr/>
          <p:nvPr/>
        </p:nvGrpSpPr>
        <p:grpSpPr>
          <a:xfrm>
            <a:off x="3678478" y="3964483"/>
            <a:ext cx="779315" cy="472700"/>
            <a:chOff x="1565654" y="2139889"/>
            <a:chExt cx="1196886" cy="725790"/>
          </a:xfrm>
        </p:grpSpPr>
        <p:sp>
          <p:nvSpPr>
            <p:cNvPr id="535" name="Google Shape;535;p12"/>
            <p:cNvSpPr txBox="1"/>
            <p:nvPr/>
          </p:nvSpPr>
          <p:spPr>
            <a:xfrm>
              <a:off x="1815610" y="2139889"/>
              <a:ext cx="846901" cy="24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64">
                  <a:solidFill>
                    <a:srgbClr val="A5A5A5"/>
                  </a:solidFill>
                  <a:latin typeface="Corbel"/>
                  <a:ea typeface="Corbel"/>
                  <a:cs typeface="Corbel"/>
                  <a:sym typeface="Corbel"/>
                </a:rPr>
                <a:t>TITLE HERE</a:t>
              </a:r>
              <a:endParaRPr sz="864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536" name="Google Shape;536;p12"/>
            <p:cNvSpPr txBox="1"/>
            <p:nvPr/>
          </p:nvSpPr>
          <p:spPr>
            <a:xfrm>
              <a:off x="1565654" y="2445392"/>
              <a:ext cx="1196886" cy="4202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94">
                  <a:solidFill>
                    <a:srgbClr val="A5A5A5"/>
                  </a:solidFill>
                  <a:latin typeface="Corbel"/>
                  <a:ea typeface="Corbel"/>
                  <a:cs typeface="Corbel"/>
                  <a:sym typeface="Corbel"/>
                </a:rPr>
                <a:t>Go ahead and replace it with your own text. Go ahead and replace it with your own text.</a:t>
              </a:r>
              <a:endParaRPr sz="494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537" name="Google Shape;537;p12"/>
          <p:cNvGrpSpPr/>
          <p:nvPr/>
        </p:nvGrpSpPr>
        <p:grpSpPr>
          <a:xfrm>
            <a:off x="4613862" y="3971746"/>
            <a:ext cx="763189" cy="469225"/>
            <a:chOff x="1532610" y="2139889"/>
            <a:chExt cx="1262975" cy="720454"/>
          </a:xfrm>
        </p:grpSpPr>
        <p:sp>
          <p:nvSpPr>
            <p:cNvPr id="538" name="Google Shape;538;p12"/>
            <p:cNvSpPr txBox="1"/>
            <p:nvPr/>
          </p:nvSpPr>
          <p:spPr>
            <a:xfrm>
              <a:off x="1778601" y="2139889"/>
              <a:ext cx="912547" cy="24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64">
                  <a:solidFill>
                    <a:srgbClr val="A5A5A5"/>
                  </a:solidFill>
                  <a:latin typeface="Corbel"/>
                  <a:ea typeface="Corbel"/>
                  <a:cs typeface="Corbel"/>
                  <a:sym typeface="Corbel"/>
                </a:rPr>
                <a:t>TITLE HERE</a:t>
              </a:r>
              <a:endParaRPr sz="864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539" name="Google Shape;539;p12"/>
            <p:cNvSpPr txBox="1"/>
            <p:nvPr/>
          </p:nvSpPr>
          <p:spPr>
            <a:xfrm>
              <a:off x="1532610" y="2440056"/>
              <a:ext cx="1262975" cy="4202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94">
                  <a:solidFill>
                    <a:srgbClr val="A5A5A5"/>
                  </a:solidFill>
                  <a:latin typeface="Corbel"/>
                  <a:ea typeface="Corbel"/>
                  <a:cs typeface="Corbel"/>
                  <a:sym typeface="Corbel"/>
                </a:rPr>
                <a:t>Go ahead and replace it with your own text. Go ahead and replace it with your own text.</a:t>
              </a:r>
              <a:endParaRPr sz="494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540" name="Google Shape;540;p12"/>
          <p:cNvGrpSpPr/>
          <p:nvPr/>
        </p:nvGrpSpPr>
        <p:grpSpPr>
          <a:xfrm>
            <a:off x="5533119" y="3971747"/>
            <a:ext cx="774944" cy="469225"/>
            <a:chOff x="1569010" y="2139889"/>
            <a:chExt cx="1190173" cy="720454"/>
          </a:xfrm>
        </p:grpSpPr>
        <p:sp>
          <p:nvSpPr>
            <p:cNvPr id="541" name="Google Shape;541;p12"/>
            <p:cNvSpPr txBox="1"/>
            <p:nvPr/>
          </p:nvSpPr>
          <p:spPr>
            <a:xfrm>
              <a:off x="1807659" y="2139889"/>
              <a:ext cx="846901" cy="24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64">
                  <a:solidFill>
                    <a:srgbClr val="A5A5A5"/>
                  </a:solidFill>
                  <a:latin typeface="Corbel"/>
                  <a:ea typeface="Corbel"/>
                  <a:cs typeface="Corbel"/>
                  <a:sym typeface="Corbel"/>
                </a:rPr>
                <a:t>TITLE HERE</a:t>
              </a:r>
              <a:endParaRPr sz="864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542" name="Google Shape;542;p12"/>
            <p:cNvSpPr txBox="1"/>
            <p:nvPr/>
          </p:nvSpPr>
          <p:spPr>
            <a:xfrm>
              <a:off x="1569010" y="2440056"/>
              <a:ext cx="1190173" cy="4202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94">
                  <a:solidFill>
                    <a:srgbClr val="A5A5A5"/>
                  </a:solidFill>
                  <a:latin typeface="Corbel"/>
                  <a:ea typeface="Corbel"/>
                  <a:cs typeface="Corbel"/>
                  <a:sym typeface="Corbel"/>
                </a:rPr>
                <a:t>Go ahead and replace it with your own text. Go ahead and replace it with your own text.</a:t>
              </a:r>
              <a:endParaRPr sz="494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543" name="Google Shape;543;p12"/>
          <p:cNvGrpSpPr/>
          <p:nvPr/>
        </p:nvGrpSpPr>
        <p:grpSpPr>
          <a:xfrm>
            <a:off x="6464132" y="3979003"/>
            <a:ext cx="779222" cy="476482"/>
            <a:chOff x="1519344" y="2139889"/>
            <a:chExt cx="1289506" cy="731597"/>
          </a:xfrm>
        </p:grpSpPr>
        <p:sp>
          <p:nvSpPr>
            <p:cNvPr id="544" name="Google Shape;544;p12"/>
            <p:cNvSpPr txBox="1"/>
            <p:nvPr/>
          </p:nvSpPr>
          <p:spPr>
            <a:xfrm>
              <a:off x="1770872" y="2139889"/>
              <a:ext cx="912546" cy="24504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64">
                  <a:solidFill>
                    <a:srgbClr val="A5A5A5"/>
                  </a:solidFill>
                  <a:latin typeface="Corbel"/>
                  <a:ea typeface="Corbel"/>
                  <a:cs typeface="Corbel"/>
                  <a:sym typeface="Corbel"/>
                </a:rPr>
                <a:t>TITLE HERE</a:t>
              </a:r>
              <a:endParaRPr sz="864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545" name="Google Shape;545;p12"/>
            <p:cNvSpPr txBox="1"/>
            <p:nvPr/>
          </p:nvSpPr>
          <p:spPr>
            <a:xfrm>
              <a:off x="1519344" y="2451199"/>
              <a:ext cx="1289506" cy="4202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94">
                  <a:solidFill>
                    <a:srgbClr val="A5A5A5"/>
                  </a:solidFill>
                  <a:latin typeface="Corbel"/>
                  <a:ea typeface="Corbel"/>
                  <a:cs typeface="Corbel"/>
                  <a:sym typeface="Corbel"/>
                </a:rPr>
                <a:t>Go ahead and replace it with your own text. Go ahead and replace it with your own text.</a:t>
              </a:r>
              <a:endParaRPr sz="494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sp>
        <p:nvSpPr>
          <p:cNvPr id="546" name="Google Shape;546;p12"/>
          <p:cNvSpPr txBox="1"/>
          <p:nvPr>
            <p:ph type="title"/>
          </p:nvPr>
        </p:nvSpPr>
        <p:spPr>
          <a:xfrm>
            <a:off x="483510" y="201274"/>
            <a:ext cx="7886700" cy="52444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C6B5"/>
              </a:buClr>
              <a:buSzPts val="2000"/>
              <a:buFont typeface="Microsoft Yahei"/>
              <a:buNone/>
            </a:pPr>
            <a:r>
              <a:t/>
            </a:r>
            <a:endParaRPr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  <p:transition spd="slow" p14:dur="2250">
    <p:random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1" name="Shape 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" name="Google Shape;552;p13"/>
          <p:cNvSpPr txBox="1"/>
          <p:nvPr/>
        </p:nvSpPr>
        <p:spPr>
          <a:xfrm>
            <a:off x="1488993" y="3340166"/>
            <a:ext cx="1006322" cy="1838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96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rPr>
              <a:t>STEP HERE</a:t>
            </a:r>
            <a:endParaRPr sz="996">
              <a:solidFill>
                <a:srgbClr val="A5A5A5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553" name="Google Shape;553;p13"/>
          <p:cNvSpPr txBox="1"/>
          <p:nvPr/>
        </p:nvSpPr>
        <p:spPr>
          <a:xfrm>
            <a:off x="1488992" y="3561015"/>
            <a:ext cx="1916497" cy="3152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9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rPr>
              <a:t>A complex idea can be conveyed with just a single still image, namely making it possible to absorb large amounts of data quickly.</a:t>
            </a:r>
            <a:endParaRPr/>
          </a:p>
        </p:txBody>
      </p:sp>
      <p:sp>
        <p:nvSpPr>
          <p:cNvPr id="554" name="Google Shape;554;p13"/>
          <p:cNvSpPr/>
          <p:nvPr/>
        </p:nvSpPr>
        <p:spPr>
          <a:xfrm>
            <a:off x="1651123" y="1524459"/>
            <a:ext cx="2077815" cy="1616828"/>
          </a:xfrm>
          <a:custGeom>
            <a:rect b="b" l="l" r="r" t="t"/>
            <a:pathLst>
              <a:path extrusionOk="0" h="694" w="892">
                <a:moveTo>
                  <a:pt x="243" y="694"/>
                </a:moveTo>
                <a:cubicBezTo>
                  <a:pt x="237" y="694"/>
                  <a:pt x="237" y="694"/>
                  <a:pt x="237" y="694"/>
                </a:cubicBezTo>
                <a:cubicBezTo>
                  <a:pt x="2" y="694"/>
                  <a:pt x="2" y="694"/>
                  <a:pt x="2" y="694"/>
                </a:cubicBezTo>
                <a:cubicBezTo>
                  <a:pt x="2" y="459"/>
                  <a:pt x="2" y="459"/>
                  <a:pt x="2" y="459"/>
                </a:cubicBezTo>
                <a:cubicBezTo>
                  <a:pt x="2" y="458"/>
                  <a:pt x="0" y="294"/>
                  <a:pt x="2" y="261"/>
                </a:cubicBezTo>
                <a:cubicBezTo>
                  <a:pt x="2" y="260"/>
                  <a:pt x="2" y="258"/>
                  <a:pt x="2" y="257"/>
                </a:cubicBezTo>
                <a:cubicBezTo>
                  <a:pt x="2" y="0"/>
                  <a:pt x="2" y="0"/>
                  <a:pt x="2" y="0"/>
                </a:cubicBezTo>
                <a:cubicBezTo>
                  <a:pt x="33" y="1"/>
                  <a:pt x="33" y="1"/>
                  <a:pt x="33" y="1"/>
                </a:cubicBezTo>
                <a:cubicBezTo>
                  <a:pt x="244" y="1"/>
                  <a:pt x="244" y="1"/>
                  <a:pt x="244" y="1"/>
                </a:cubicBezTo>
                <a:cubicBezTo>
                  <a:pt x="244" y="1"/>
                  <a:pt x="244" y="1"/>
                  <a:pt x="244" y="1"/>
                </a:cubicBezTo>
                <a:cubicBezTo>
                  <a:pt x="244" y="1"/>
                  <a:pt x="244" y="1"/>
                  <a:pt x="244" y="1"/>
                </a:cubicBezTo>
                <a:cubicBezTo>
                  <a:pt x="443" y="1"/>
                  <a:pt x="443" y="1"/>
                  <a:pt x="443" y="1"/>
                </a:cubicBezTo>
                <a:cubicBezTo>
                  <a:pt x="564" y="1"/>
                  <a:pt x="564" y="1"/>
                  <a:pt x="564" y="1"/>
                </a:cubicBezTo>
                <a:cubicBezTo>
                  <a:pt x="564" y="0"/>
                  <a:pt x="564" y="0"/>
                  <a:pt x="564" y="0"/>
                </a:cubicBezTo>
                <a:cubicBezTo>
                  <a:pt x="655" y="0"/>
                  <a:pt x="655" y="0"/>
                  <a:pt x="655" y="0"/>
                </a:cubicBezTo>
                <a:cubicBezTo>
                  <a:pt x="658" y="0"/>
                  <a:pt x="681" y="0"/>
                  <a:pt x="696" y="0"/>
                </a:cubicBezTo>
                <a:cubicBezTo>
                  <a:pt x="696" y="254"/>
                  <a:pt x="696" y="254"/>
                  <a:pt x="696" y="254"/>
                </a:cubicBezTo>
                <a:cubicBezTo>
                  <a:pt x="696" y="257"/>
                  <a:pt x="696" y="259"/>
                  <a:pt x="696" y="260"/>
                </a:cubicBezTo>
                <a:cubicBezTo>
                  <a:pt x="697" y="260"/>
                  <a:pt x="697" y="260"/>
                  <a:pt x="697" y="260"/>
                </a:cubicBezTo>
                <a:cubicBezTo>
                  <a:pt x="697" y="261"/>
                  <a:pt x="697" y="261"/>
                  <a:pt x="697" y="262"/>
                </a:cubicBezTo>
                <a:cubicBezTo>
                  <a:pt x="710" y="261"/>
                  <a:pt x="710" y="261"/>
                  <a:pt x="710" y="261"/>
                </a:cubicBezTo>
                <a:cubicBezTo>
                  <a:pt x="712" y="261"/>
                  <a:pt x="712" y="261"/>
                  <a:pt x="712" y="261"/>
                </a:cubicBezTo>
                <a:cubicBezTo>
                  <a:pt x="697" y="262"/>
                  <a:pt x="697" y="262"/>
                  <a:pt x="697" y="262"/>
                </a:cubicBezTo>
                <a:cubicBezTo>
                  <a:pt x="700" y="290"/>
                  <a:pt x="717" y="308"/>
                  <a:pt x="741" y="308"/>
                </a:cubicBezTo>
                <a:cubicBezTo>
                  <a:pt x="748" y="308"/>
                  <a:pt x="756" y="306"/>
                  <a:pt x="765" y="302"/>
                </a:cubicBezTo>
                <a:cubicBezTo>
                  <a:pt x="781" y="294"/>
                  <a:pt x="812" y="281"/>
                  <a:pt x="827" y="281"/>
                </a:cubicBezTo>
                <a:cubicBezTo>
                  <a:pt x="863" y="281"/>
                  <a:pt x="892" y="315"/>
                  <a:pt x="892" y="356"/>
                </a:cubicBezTo>
                <a:cubicBezTo>
                  <a:pt x="892" y="398"/>
                  <a:pt x="863" y="432"/>
                  <a:pt x="827" y="432"/>
                </a:cubicBezTo>
                <a:cubicBezTo>
                  <a:pt x="812" y="432"/>
                  <a:pt x="781" y="419"/>
                  <a:pt x="765" y="411"/>
                </a:cubicBezTo>
                <a:cubicBezTo>
                  <a:pt x="756" y="407"/>
                  <a:pt x="748" y="405"/>
                  <a:pt x="741" y="405"/>
                </a:cubicBezTo>
                <a:cubicBezTo>
                  <a:pt x="716" y="405"/>
                  <a:pt x="699" y="424"/>
                  <a:pt x="697" y="453"/>
                </a:cubicBezTo>
                <a:cubicBezTo>
                  <a:pt x="696" y="454"/>
                  <a:pt x="696" y="454"/>
                  <a:pt x="696" y="454"/>
                </a:cubicBezTo>
                <a:cubicBezTo>
                  <a:pt x="696" y="459"/>
                  <a:pt x="696" y="459"/>
                  <a:pt x="696" y="459"/>
                </a:cubicBezTo>
                <a:cubicBezTo>
                  <a:pt x="696" y="694"/>
                  <a:pt x="696" y="694"/>
                  <a:pt x="696" y="694"/>
                </a:cubicBezTo>
                <a:cubicBezTo>
                  <a:pt x="649" y="694"/>
                  <a:pt x="649" y="694"/>
                  <a:pt x="649" y="694"/>
                </a:cubicBezTo>
                <a:cubicBezTo>
                  <a:pt x="649" y="694"/>
                  <a:pt x="649" y="694"/>
                  <a:pt x="649" y="694"/>
                </a:cubicBezTo>
                <a:cubicBezTo>
                  <a:pt x="442" y="694"/>
                  <a:pt x="442" y="694"/>
                  <a:pt x="442" y="694"/>
                </a:cubicBezTo>
                <a:cubicBezTo>
                  <a:pt x="439" y="694"/>
                  <a:pt x="436" y="694"/>
                  <a:pt x="435" y="694"/>
                </a:cubicBezTo>
                <a:cubicBezTo>
                  <a:pt x="435" y="694"/>
                  <a:pt x="435" y="694"/>
                  <a:pt x="435" y="694"/>
                </a:cubicBezTo>
                <a:cubicBezTo>
                  <a:pt x="426" y="693"/>
                  <a:pt x="419" y="689"/>
                  <a:pt x="416" y="684"/>
                </a:cubicBezTo>
                <a:cubicBezTo>
                  <a:pt x="413" y="677"/>
                  <a:pt x="415" y="669"/>
                  <a:pt x="418" y="663"/>
                </a:cubicBezTo>
                <a:cubicBezTo>
                  <a:pt x="420" y="658"/>
                  <a:pt x="441" y="615"/>
                  <a:pt x="441" y="590"/>
                </a:cubicBezTo>
                <a:cubicBezTo>
                  <a:pt x="441" y="540"/>
                  <a:pt x="396" y="499"/>
                  <a:pt x="340" y="499"/>
                </a:cubicBezTo>
                <a:cubicBezTo>
                  <a:pt x="285" y="499"/>
                  <a:pt x="240" y="540"/>
                  <a:pt x="240" y="590"/>
                </a:cubicBezTo>
                <a:cubicBezTo>
                  <a:pt x="240" y="615"/>
                  <a:pt x="261" y="658"/>
                  <a:pt x="263" y="663"/>
                </a:cubicBezTo>
                <a:cubicBezTo>
                  <a:pt x="267" y="671"/>
                  <a:pt x="267" y="679"/>
                  <a:pt x="264" y="684"/>
                </a:cubicBezTo>
                <a:cubicBezTo>
                  <a:pt x="261" y="690"/>
                  <a:pt x="254" y="693"/>
                  <a:pt x="244" y="694"/>
                </a:cubicBezTo>
                <a:cubicBezTo>
                  <a:pt x="244" y="694"/>
                  <a:pt x="243" y="694"/>
                  <a:pt x="243" y="694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t" bIns="12850" lIns="25700" spcFirstLastPara="1" rIns="25700" wrap="square" tIns="1285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4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555" name="Google Shape;555;p13"/>
          <p:cNvSpPr/>
          <p:nvPr/>
        </p:nvSpPr>
        <p:spPr>
          <a:xfrm>
            <a:off x="5504967" y="1531204"/>
            <a:ext cx="2077815" cy="1619077"/>
          </a:xfrm>
          <a:custGeom>
            <a:rect b="b" l="l" r="r" t="t"/>
            <a:pathLst>
              <a:path extrusionOk="0" h="695" w="892">
                <a:moveTo>
                  <a:pt x="648" y="695"/>
                </a:moveTo>
                <a:cubicBezTo>
                  <a:pt x="638" y="693"/>
                  <a:pt x="631" y="690"/>
                  <a:pt x="628" y="684"/>
                </a:cubicBezTo>
                <a:cubicBezTo>
                  <a:pt x="625" y="679"/>
                  <a:pt x="625" y="671"/>
                  <a:pt x="629" y="663"/>
                </a:cubicBezTo>
                <a:cubicBezTo>
                  <a:pt x="631" y="659"/>
                  <a:pt x="652" y="615"/>
                  <a:pt x="652" y="590"/>
                </a:cubicBezTo>
                <a:cubicBezTo>
                  <a:pt x="652" y="540"/>
                  <a:pt x="607" y="499"/>
                  <a:pt x="552" y="499"/>
                </a:cubicBezTo>
                <a:cubicBezTo>
                  <a:pt x="496" y="499"/>
                  <a:pt x="451" y="540"/>
                  <a:pt x="451" y="590"/>
                </a:cubicBezTo>
                <a:cubicBezTo>
                  <a:pt x="451" y="615"/>
                  <a:pt x="472" y="659"/>
                  <a:pt x="474" y="663"/>
                </a:cubicBezTo>
                <a:cubicBezTo>
                  <a:pt x="477" y="669"/>
                  <a:pt x="479" y="677"/>
                  <a:pt x="476" y="684"/>
                </a:cubicBezTo>
                <a:cubicBezTo>
                  <a:pt x="473" y="689"/>
                  <a:pt x="466" y="693"/>
                  <a:pt x="457" y="694"/>
                </a:cubicBezTo>
                <a:cubicBezTo>
                  <a:pt x="457" y="694"/>
                  <a:pt x="457" y="694"/>
                  <a:pt x="457" y="694"/>
                </a:cubicBezTo>
                <a:cubicBezTo>
                  <a:pt x="456" y="694"/>
                  <a:pt x="453" y="694"/>
                  <a:pt x="450" y="694"/>
                </a:cubicBezTo>
                <a:cubicBezTo>
                  <a:pt x="243" y="694"/>
                  <a:pt x="243" y="694"/>
                  <a:pt x="243" y="694"/>
                </a:cubicBezTo>
                <a:cubicBezTo>
                  <a:pt x="230" y="694"/>
                  <a:pt x="230" y="694"/>
                  <a:pt x="230" y="694"/>
                </a:cubicBezTo>
                <a:cubicBezTo>
                  <a:pt x="196" y="694"/>
                  <a:pt x="196" y="694"/>
                  <a:pt x="196" y="694"/>
                </a:cubicBezTo>
                <a:cubicBezTo>
                  <a:pt x="196" y="459"/>
                  <a:pt x="196" y="459"/>
                  <a:pt x="196" y="459"/>
                </a:cubicBezTo>
                <a:cubicBezTo>
                  <a:pt x="196" y="453"/>
                  <a:pt x="196" y="453"/>
                  <a:pt x="196" y="453"/>
                </a:cubicBezTo>
                <a:cubicBezTo>
                  <a:pt x="195" y="453"/>
                  <a:pt x="195" y="453"/>
                  <a:pt x="195" y="453"/>
                </a:cubicBezTo>
                <a:cubicBezTo>
                  <a:pt x="196" y="453"/>
                  <a:pt x="196" y="453"/>
                  <a:pt x="196" y="453"/>
                </a:cubicBezTo>
                <a:cubicBezTo>
                  <a:pt x="193" y="424"/>
                  <a:pt x="176" y="405"/>
                  <a:pt x="152" y="405"/>
                </a:cubicBezTo>
                <a:cubicBezTo>
                  <a:pt x="144" y="405"/>
                  <a:pt x="136" y="407"/>
                  <a:pt x="127" y="411"/>
                </a:cubicBezTo>
                <a:cubicBezTo>
                  <a:pt x="111" y="419"/>
                  <a:pt x="80" y="432"/>
                  <a:pt x="65" y="432"/>
                </a:cubicBezTo>
                <a:cubicBezTo>
                  <a:pt x="29" y="432"/>
                  <a:pt x="0" y="398"/>
                  <a:pt x="0" y="357"/>
                </a:cubicBezTo>
                <a:cubicBezTo>
                  <a:pt x="0" y="315"/>
                  <a:pt x="29" y="281"/>
                  <a:pt x="65" y="281"/>
                </a:cubicBezTo>
                <a:cubicBezTo>
                  <a:pt x="80" y="281"/>
                  <a:pt x="111" y="294"/>
                  <a:pt x="127" y="302"/>
                </a:cubicBezTo>
                <a:cubicBezTo>
                  <a:pt x="136" y="306"/>
                  <a:pt x="144" y="308"/>
                  <a:pt x="151" y="308"/>
                </a:cubicBezTo>
                <a:cubicBezTo>
                  <a:pt x="175" y="308"/>
                  <a:pt x="192" y="290"/>
                  <a:pt x="195" y="262"/>
                </a:cubicBezTo>
                <a:cubicBezTo>
                  <a:pt x="184" y="262"/>
                  <a:pt x="184" y="262"/>
                  <a:pt x="184" y="262"/>
                </a:cubicBezTo>
                <a:cubicBezTo>
                  <a:pt x="186" y="262"/>
                  <a:pt x="186" y="262"/>
                  <a:pt x="186" y="262"/>
                </a:cubicBezTo>
                <a:cubicBezTo>
                  <a:pt x="195" y="262"/>
                  <a:pt x="195" y="262"/>
                  <a:pt x="195" y="262"/>
                </a:cubicBezTo>
                <a:cubicBezTo>
                  <a:pt x="195" y="261"/>
                  <a:pt x="195" y="261"/>
                  <a:pt x="195" y="261"/>
                </a:cubicBezTo>
                <a:cubicBezTo>
                  <a:pt x="196" y="261"/>
                  <a:pt x="196" y="261"/>
                  <a:pt x="196" y="261"/>
                </a:cubicBezTo>
                <a:cubicBezTo>
                  <a:pt x="196" y="260"/>
                  <a:pt x="196" y="260"/>
                  <a:pt x="196" y="260"/>
                </a:cubicBezTo>
                <a:cubicBezTo>
                  <a:pt x="196" y="259"/>
                  <a:pt x="196" y="257"/>
                  <a:pt x="196" y="255"/>
                </a:cubicBezTo>
                <a:cubicBezTo>
                  <a:pt x="196" y="0"/>
                  <a:pt x="196" y="0"/>
                  <a:pt x="196" y="0"/>
                </a:cubicBezTo>
                <a:cubicBezTo>
                  <a:pt x="211" y="0"/>
                  <a:pt x="234" y="1"/>
                  <a:pt x="237" y="1"/>
                </a:cubicBezTo>
                <a:cubicBezTo>
                  <a:pt x="330" y="1"/>
                  <a:pt x="330" y="1"/>
                  <a:pt x="330" y="1"/>
                </a:cubicBezTo>
                <a:cubicBezTo>
                  <a:pt x="341" y="1"/>
                  <a:pt x="341" y="1"/>
                  <a:pt x="341" y="1"/>
                </a:cubicBezTo>
                <a:cubicBezTo>
                  <a:pt x="449" y="1"/>
                  <a:pt x="449" y="1"/>
                  <a:pt x="449" y="1"/>
                </a:cubicBezTo>
                <a:cubicBezTo>
                  <a:pt x="648" y="1"/>
                  <a:pt x="648" y="1"/>
                  <a:pt x="648" y="1"/>
                </a:cubicBezTo>
                <a:cubicBezTo>
                  <a:pt x="648" y="1"/>
                  <a:pt x="648" y="1"/>
                  <a:pt x="648" y="1"/>
                </a:cubicBezTo>
                <a:cubicBezTo>
                  <a:pt x="649" y="1"/>
                  <a:pt x="649" y="1"/>
                  <a:pt x="649" y="1"/>
                </a:cubicBezTo>
                <a:cubicBezTo>
                  <a:pt x="859" y="1"/>
                  <a:pt x="859" y="1"/>
                  <a:pt x="859" y="1"/>
                </a:cubicBezTo>
                <a:cubicBezTo>
                  <a:pt x="890" y="1"/>
                  <a:pt x="890" y="1"/>
                  <a:pt x="890" y="1"/>
                </a:cubicBezTo>
                <a:cubicBezTo>
                  <a:pt x="890" y="257"/>
                  <a:pt x="890" y="257"/>
                  <a:pt x="890" y="257"/>
                </a:cubicBezTo>
                <a:cubicBezTo>
                  <a:pt x="890" y="258"/>
                  <a:pt x="890" y="260"/>
                  <a:pt x="890" y="261"/>
                </a:cubicBezTo>
                <a:cubicBezTo>
                  <a:pt x="892" y="294"/>
                  <a:pt x="890" y="458"/>
                  <a:pt x="890" y="459"/>
                </a:cubicBezTo>
                <a:cubicBezTo>
                  <a:pt x="890" y="694"/>
                  <a:pt x="890" y="694"/>
                  <a:pt x="890" y="694"/>
                </a:cubicBezTo>
                <a:cubicBezTo>
                  <a:pt x="655" y="694"/>
                  <a:pt x="655" y="694"/>
                  <a:pt x="655" y="694"/>
                </a:cubicBezTo>
                <a:cubicBezTo>
                  <a:pt x="650" y="694"/>
                  <a:pt x="650" y="694"/>
                  <a:pt x="650" y="694"/>
                </a:cubicBezTo>
                <a:cubicBezTo>
                  <a:pt x="649" y="694"/>
                  <a:pt x="648" y="695"/>
                  <a:pt x="648" y="695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t" bIns="12850" lIns="25700" spcFirstLastPara="1" rIns="25700" wrap="square" tIns="1285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4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556" name="Google Shape;556;p13"/>
          <p:cNvSpPr/>
          <p:nvPr/>
        </p:nvSpPr>
        <p:spPr>
          <a:xfrm>
            <a:off x="3771363" y="1510965"/>
            <a:ext cx="1695534" cy="1619077"/>
          </a:xfrm>
          <a:custGeom>
            <a:rect b="b" l="l" r="r" t="t"/>
            <a:pathLst>
              <a:path extrusionOk="0" h="695" w="728">
                <a:moveTo>
                  <a:pt x="252" y="694"/>
                </a:moveTo>
                <a:cubicBezTo>
                  <a:pt x="247" y="694"/>
                  <a:pt x="247" y="694"/>
                  <a:pt x="247" y="694"/>
                </a:cubicBezTo>
                <a:cubicBezTo>
                  <a:pt x="0" y="694"/>
                  <a:pt x="0" y="694"/>
                  <a:pt x="0" y="694"/>
                </a:cubicBezTo>
                <a:cubicBezTo>
                  <a:pt x="0" y="459"/>
                  <a:pt x="0" y="459"/>
                  <a:pt x="0" y="459"/>
                </a:cubicBezTo>
                <a:cubicBezTo>
                  <a:pt x="0" y="455"/>
                  <a:pt x="0" y="455"/>
                  <a:pt x="0" y="455"/>
                </a:cubicBezTo>
                <a:cubicBezTo>
                  <a:pt x="0" y="455"/>
                  <a:pt x="0" y="455"/>
                  <a:pt x="0" y="455"/>
                </a:cubicBezTo>
                <a:cubicBezTo>
                  <a:pt x="1" y="449"/>
                  <a:pt x="4" y="431"/>
                  <a:pt x="20" y="431"/>
                </a:cubicBezTo>
                <a:cubicBezTo>
                  <a:pt x="24" y="431"/>
                  <a:pt x="28" y="432"/>
                  <a:pt x="33" y="434"/>
                </a:cubicBezTo>
                <a:cubicBezTo>
                  <a:pt x="38" y="436"/>
                  <a:pt x="84" y="457"/>
                  <a:pt x="110" y="457"/>
                </a:cubicBezTo>
                <a:cubicBezTo>
                  <a:pt x="163" y="457"/>
                  <a:pt x="206" y="412"/>
                  <a:pt x="206" y="357"/>
                </a:cubicBezTo>
                <a:cubicBezTo>
                  <a:pt x="206" y="301"/>
                  <a:pt x="163" y="256"/>
                  <a:pt x="110" y="256"/>
                </a:cubicBezTo>
                <a:cubicBezTo>
                  <a:pt x="84" y="256"/>
                  <a:pt x="38" y="277"/>
                  <a:pt x="33" y="279"/>
                </a:cubicBezTo>
                <a:cubicBezTo>
                  <a:pt x="28" y="281"/>
                  <a:pt x="24" y="283"/>
                  <a:pt x="20" y="283"/>
                </a:cubicBezTo>
                <a:cubicBezTo>
                  <a:pt x="5" y="283"/>
                  <a:pt x="1" y="267"/>
                  <a:pt x="1" y="260"/>
                </a:cubicBezTo>
                <a:cubicBezTo>
                  <a:pt x="0" y="259"/>
                  <a:pt x="0" y="259"/>
                  <a:pt x="0" y="259"/>
                </a:cubicBezTo>
                <a:cubicBezTo>
                  <a:pt x="0" y="259"/>
                  <a:pt x="0" y="259"/>
                  <a:pt x="0" y="259"/>
                </a:cubicBezTo>
                <a:cubicBezTo>
                  <a:pt x="0" y="258"/>
                  <a:pt x="0" y="255"/>
                  <a:pt x="0" y="255"/>
                </a:cubicBezTo>
                <a:cubicBezTo>
                  <a:pt x="0" y="1"/>
                  <a:pt x="0" y="1"/>
                  <a:pt x="0" y="1"/>
                </a:cubicBezTo>
                <a:cubicBezTo>
                  <a:pt x="33" y="1"/>
                  <a:pt x="33" y="1"/>
                  <a:pt x="33" y="1"/>
                </a:cubicBezTo>
                <a:cubicBezTo>
                  <a:pt x="253" y="1"/>
                  <a:pt x="253" y="1"/>
                  <a:pt x="253" y="1"/>
                </a:cubicBezTo>
                <a:cubicBezTo>
                  <a:pt x="254" y="1"/>
                  <a:pt x="254" y="1"/>
                  <a:pt x="254" y="1"/>
                </a:cubicBezTo>
                <a:cubicBezTo>
                  <a:pt x="254" y="1"/>
                  <a:pt x="254" y="1"/>
                  <a:pt x="254" y="1"/>
                </a:cubicBezTo>
                <a:cubicBezTo>
                  <a:pt x="463" y="1"/>
                  <a:pt x="463" y="1"/>
                  <a:pt x="463" y="1"/>
                </a:cubicBezTo>
                <a:cubicBezTo>
                  <a:pt x="589" y="1"/>
                  <a:pt x="589" y="1"/>
                  <a:pt x="589" y="1"/>
                </a:cubicBezTo>
                <a:cubicBezTo>
                  <a:pt x="589" y="0"/>
                  <a:pt x="589" y="0"/>
                  <a:pt x="589" y="0"/>
                </a:cubicBezTo>
                <a:cubicBezTo>
                  <a:pt x="685" y="0"/>
                  <a:pt x="685" y="0"/>
                  <a:pt x="685" y="0"/>
                </a:cubicBezTo>
                <a:cubicBezTo>
                  <a:pt x="688" y="0"/>
                  <a:pt x="712" y="0"/>
                  <a:pt x="728" y="0"/>
                </a:cubicBezTo>
                <a:cubicBezTo>
                  <a:pt x="728" y="255"/>
                  <a:pt x="728" y="255"/>
                  <a:pt x="728" y="255"/>
                </a:cubicBezTo>
                <a:cubicBezTo>
                  <a:pt x="728" y="257"/>
                  <a:pt x="728" y="259"/>
                  <a:pt x="728" y="260"/>
                </a:cubicBezTo>
                <a:cubicBezTo>
                  <a:pt x="727" y="266"/>
                  <a:pt x="724" y="282"/>
                  <a:pt x="709" y="282"/>
                </a:cubicBezTo>
                <a:cubicBezTo>
                  <a:pt x="705" y="282"/>
                  <a:pt x="700" y="281"/>
                  <a:pt x="695" y="279"/>
                </a:cubicBezTo>
                <a:cubicBezTo>
                  <a:pt x="690" y="277"/>
                  <a:pt x="645" y="256"/>
                  <a:pt x="619" y="256"/>
                </a:cubicBezTo>
                <a:cubicBezTo>
                  <a:pt x="566" y="256"/>
                  <a:pt x="523" y="301"/>
                  <a:pt x="523" y="356"/>
                </a:cubicBezTo>
                <a:cubicBezTo>
                  <a:pt x="523" y="412"/>
                  <a:pt x="566" y="457"/>
                  <a:pt x="619" y="457"/>
                </a:cubicBezTo>
                <a:cubicBezTo>
                  <a:pt x="645" y="457"/>
                  <a:pt x="690" y="436"/>
                  <a:pt x="695" y="434"/>
                </a:cubicBezTo>
                <a:cubicBezTo>
                  <a:pt x="700" y="432"/>
                  <a:pt x="705" y="431"/>
                  <a:pt x="709" y="431"/>
                </a:cubicBezTo>
                <a:cubicBezTo>
                  <a:pt x="724" y="431"/>
                  <a:pt x="728" y="447"/>
                  <a:pt x="728" y="454"/>
                </a:cubicBezTo>
                <a:cubicBezTo>
                  <a:pt x="728" y="459"/>
                  <a:pt x="728" y="459"/>
                  <a:pt x="728" y="459"/>
                </a:cubicBezTo>
                <a:cubicBezTo>
                  <a:pt x="728" y="694"/>
                  <a:pt x="728" y="694"/>
                  <a:pt x="728" y="694"/>
                </a:cubicBezTo>
                <a:cubicBezTo>
                  <a:pt x="679" y="694"/>
                  <a:pt x="679" y="694"/>
                  <a:pt x="679" y="694"/>
                </a:cubicBezTo>
                <a:cubicBezTo>
                  <a:pt x="679" y="694"/>
                  <a:pt x="679" y="694"/>
                  <a:pt x="679" y="694"/>
                </a:cubicBezTo>
                <a:cubicBezTo>
                  <a:pt x="461" y="694"/>
                  <a:pt x="461" y="694"/>
                  <a:pt x="461" y="694"/>
                </a:cubicBezTo>
                <a:cubicBezTo>
                  <a:pt x="458" y="694"/>
                  <a:pt x="455" y="694"/>
                  <a:pt x="454" y="694"/>
                </a:cubicBezTo>
                <a:cubicBezTo>
                  <a:pt x="454" y="694"/>
                  <a:pt x="454" y="694"/>
                  <a:pt x="454" y="694"/>
                </a:cubicBezTo>
                <a:cubicBezTo>
                  <a:pt x="445" y="693"/>
                  <a:pt x="438" y="689"/>
                  <a:pt x="434" y="684"/>
                </a:cubicBezTo>
                <a:cubicBezTo>
                  <a:pt x="431" y="677"/>
                  <a:pt x="433" y="669"/>
                  <a:pt x="436" y="663"/>
                </a:cubicBezTo>
                <a:cubicBezTo>
                  <a:pt x="439" y="659"/>
                  <a:pt x="461" y="615"/>
                  <a:pt x="461" y="590"/>
                </a:cubicBezTo>
                <a:cubicBezTo>
                  <a:pt x="461" y="540"/>
                  <a:pt x="413" y="499"/>
                  <a:pt x="355" y="499"/>
                </a:cubicBezTo>
                <a:cubicBezTo>
                  <a:pt x="296" y="499"/>
                  <a:pt x="249" y="540"/>
                  <a:pt x="249" y="590"/>
                </a:cubicBezTo>
                <a:cubicBezTo>
                  <a:pt x="249" y="615"/>
                  <a:pt x="271" y="659"/>
                  <a:pt x="274" y="663"/>
                </a:cubicBezTo>
                <a:cubicBezTo>
                  <a:pt x="278" y="671"/>
                  <a:pt x="278" y="679"/>
                  <a:pt x="275" y="684"/>
                </a:cubicBezTo>
                <a:cubicBezTo>
                  <a:pt x="272" y="690"/>
                  <a:pt x="264" y="693"/>
                  <a:pt x="254" y="695"/>
                </a:cubicBezTo>
                <a:cubicBezTo>
                  <a:pt x="253" y="694"/>
                  <a:pt x="252" y="694"/>
                  <a:pt x="252" y="694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t" bIns="12850" lIns="25700" spcFirstLastPara="1" rIns="25700" wrap="square" tIns="1285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4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557" name="Google Shape;557;p13"/>
          <p:cNvSpPr/>
          <p:nvPr/>
        </p:nvSpPr>
        <p:spPr>
          <a:xfrm>
            <a:off x="2190937" y="2008488"/>
            <a:ext cx="566181" cy="486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6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01 </a:t>
            </a:r>
            <a:endParaRPr/>
          </a:p>
        </p:txBody>
      </p:sp>
      <p:sp>
        <p:nvSpPr>
          <p:cNvPr id="558" name="Google Shape;558;p13"/>
          <p:cNvSpPr/>
          <p:nvPr/>
        </p:nvSpPr>
        <p:spPr>
          <a:xfrm>
            <a:off x="4348295" y="2008488"/>
            <a:ext cx="580608" cy="486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6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02 </a:t>
            </a:r>
            <a:endParaRPr/>
          </a:p>
        </p:txBody>
      </p:sp>
      <p:sp>
        <p:nvSpPr>
          <p:cNvPr id="559" name="Google Shape;559;p13"/>
          <p:cNvSpPr/>
          <p:nvPr/>
        </p:nvSpPr>
        <p:spPr>
          <a:xfrm>
            <a:off x="6479192" y="2008488"/>
            <a:ext cx="561372" cy="486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6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03 </a:t>
            </a:r>
            <a:endParaRPr/>
          </a:p>
        </p:txBody>
      </p:sp>
      <p:sp>
        <p:nvSpPr>
          <p:cNvPr id="560" name="Google Shape;560;p13"/>
          <p:cNvSpPr txBox="1"/>
          <p:nvPr/>
        </p:nvSpPr>
        <p:spPr>
          <a:xfrm>
            <a:off x="3664384" y="3340166"/>
            <a:ext cx="1006322" cy="1838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96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rPr>
              <a:t>STEP HERE</a:t>
            </a:r>
            <a:endParaRPr sz="996">
              <a:solidFill>
                <a:srgbClr val="A5A5A5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561" name="Google Shape;561;p13"/>
          <p:cNvSpPr txBox="1"/>
          <p:nvPr/>
        </p:nvSpPr>
        <p:spPr>
          <a:xfrm>
            <a:off x="3664383" y="3561015"/>
            <a:ext cx="1918906" cy="3152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9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rPr>
              <a:t>A complex idea can be conveyed with just a single still image, namely making it possible to absorb large amounts of data quickly.</a:t>
            </a:r>
            <a:endParaRPr/>
          </a:p>
        </p:txBody>
      </p:sp>
      <p:sp>
        <p:nvSpPr>
          <p:cNvPr id="562" name="Google Shape;562;p13"/>
          <p:cNvSpPr txBox="1"/>
          <p:nvPr/>
        </p:nvSpPr>
        <p:spPr>
          <a:xfrm>
            <a:off x="5796483" y="3340166"/>
            <a:ext cx="1006322" cy="1838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96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rPr>
              <a:t>STEP HERE</a:t>
            </a:r>
            <a:endParaRPr sz="996">
              <a:solidFill>
                <a:srgbClr val="A5A5A5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563" name="Google Shape;563;p13"/>
          <p:cNvSpPr txBox="1"/>
          <p:nvPr/>
        </p:nvSpPr>
        <p:spPr>
          <a:xfrm>
            <a:off x="5796483" y="3561015"/>
            <a:ext cx="1918906" cy="3152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9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rPr>
              <a:t>A complex idea can be conveyed with just a single still image, namely making it possible to absorb large amounts of data quickly.</a:t>
            </a:r>
            <a:endParaRPr/>
          </a:p>
        </p:txBody>
      </p:sp>
      <p:sp>
        <p:nvSpPr>
          <p:cNvPr id="564" name="Google Shape;564;p13"/>
          <p:cNvSpPr txBox="1"/>
          <p:nvPr>
            <p:ph type="title"/>
          </p:nvPr>
        </p:nvSpPr>
        <p:spPr>
          <a:xfrm>
            <a:off x="483510" y="201274"/>
            <a:ext cx="7886700" cy="52444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C6B5"/>
              </a:buClr>
              <a:buSzPts val="2000"/>
              <a:buFont typeface="Microsoft Yahei"/>
              <a:buNone/>
            </a:pPr>
            <a:r>
              <a:t/>
            </a:r>
            <a:endParaRPr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  <p:transition spd="slow" p14:dur="2250">
    <p:random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9" name="Shape 5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0" name="Google Shape;570;p14"/>
          <p:cNvGrpSpPr/>
          <p:nvPr/>
        </p:nvGrpSpPr>
        <p:grpSpPr>
          <a:xfrm>
            <a:off x="1674813" y="2223903"/>
            <a:ext cx="2709862" cy="1578769"/>
            <a:chOff x="1674813" y="2223903"/>
            <a:chExt cx="2709862" cy="1578769"/>
          </a:xfrm>
        </p:grpSpPr>
        <p:sp>
          <p:nvSpPr>
            <p:cNvPr id="571" name="Google Shape;571;p14"/>
            <p:cNvSpPr/>
            <p:nvPr/>
          </p:nvSpPr>
          <p:spPr>
            <a:xfrm>
              <a:off x="1674813" y="2223903"/>
              <a:ext cx="2709862" cy="1578769"/>
            </a:xfrm>
            <a:prstGeom prst="roundRect">
              <a:avLst>
                <a:gd fmla="val 2183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5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572" name="Google Shape;572;p14"/>
            <p:cNvSpPr/>
            <p:nvPr/>
          </p:nvSpPr>
          <p:spPr>
            <a:xfrm>
              <a:off x="1817688" y="2290578"/>
              <a:ext cx="2449512" cy="1406128"/>
            </a:xfrm>
            <a:prstGeom prst="roundRect">
              <a:avLst>
                <a:gd fmla="val 2570" name="adj"/>
              </a:avLst>
            </a:prstGeom>
            <a:solidFill>
              <a:srgbClr val="68A086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5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573" name="Google Shape;573;p14"/>
            <p:cNvSpPr/>
            <p:nvPr/>
          </p:nvSpPr>
          <p:spPr>
            <a:xfrm>
              <a:off x="1871663" y="2321534"/>
              <a:ext cx="2352675" cy="1328738"/>
            </a:xfrm>
            <a:prstGeom prst="roundRect">
              <a:avLst>
                <a:gd fmla="val 2198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0000" lIns="180000" spcFirstLastPara="1" rIns="180000" wrap="square" tIns="900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A5A5A5"/>
                  </a:solidFill>
                  <a:latin typeface="Corbel"/>
                  <a:ea typeface="Corbel"/>
                  <a:cs typeface="Corbel"/>
                  <a:sym typeface="Corbel"/>
                </a:rPr>
                <a:t>A complex idea can be conveyed with just a single still image, namely making it possible to absorb large amounts of data quickly.</a:t>
              </a:r>
              <a:endParaRPr sz="1200">
                <a:solidFill>
                  <a:srgbClr val="A0A3A6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574" name="Google Shape;574;p14"/>
          <p:cNvGrpSpPr/>
          <p:nvPr/>
        </p:nvGrpSpPr>
        <p:grpSpPr>
          <a:xfrm>
            <a:off x="996174" y="1563638"/>
            <a:ext cx="1587468" cy="738846"/>
            <a:chOff x="996174" y="1563638"/>
            <a:chExt cx="1587468" cy="738846"/>
          </a:xfrm>
        </p:grpSpPr>
        <p:sp>
          <p:nvSpPr>
            <p:cNvPr id="575" name="Google Shape;575;p14"/>
            <p:cNvSpPr/>
            <p:nvPr/>
          </p:nvSpPr>
          <p:spPr>
            <a:xfrm>
              <a:off x="1287464" y="2196518"/>
              <a:ext cx="350837" cy="105966"/>
            </a:xfrm>
            <a:custGeom>
              <a:rect b="b" l="l" r="r" t="t"/>
              <a:pathLst>
                <a:path extrusionOk="0" h="126326" w="353060">
                  <a:moveTo>
                    <a:pt x="132234" y="0"/>
                  </a:moveTo>
                  <a:lnTo>
                    <a:pt x="353060" y="126326"/>
                  </a:lnTo>
                  <a:lnTo>
                    <a:pt x="0" y="39204"/>
                  </a:lnTo>
                  <a:lnTo>
                    <a:pt x="13223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10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576" name="Google Shape;576;p14"/>
            <p:cNvSpPr/>
            <p:nvPr/>
          </p:nvSpPr>
          <p:spPr>
            <a:xfrm>
              <a:off x="1169989" y="1947678"/>
              <a:ext cx="269875" cy="282178"/>
            </a:xfrm>
            <a:custGeom>
              <a:rect b="b" l="l" r="r" t="t"/>
              <a:pathLst>
                <a:path extrusionOk="0" h="585216" w="420624">
                  <a:moveTo>
                    <a:pt x="0" y="54864"/>
                  </a:moveTo>
                  <a:lnTo>
                    <a:pt x="192024" y="585216"/>
                  </a:lnTo>
                  <a:lnTo>
                    <a:pt x="393192" y="521208"/>
                  </a:lnTo>
                  <a:lnTo>
                    <a:pt x="420624" y="0"/>
                  </a:lnTo>
                  <a:lnTo>
                    <a:pt x="0" y="54864"/>
                  </a:lnTo>
                  <a:close/>
                </a:path>
              </a:pathLst>
            </a:custGeom>
            <a:solidFill>
              <a:srgbClr val="68A086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10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577" name="Google Shape;577;p14"/>
            <p:cNvSpPr/>
            <p:nvPr/>
          </p:nvSpPr>
          <p:spPr>
            <a:xfrm>
              <a:off x="1074739" y="1627400"/>
              <a:ext cx="1493837" cy="470297"/>
            </a:xfrm>
            <a:custGeom>
              <a:rect b="b" l="l" r="r" t="t"/>
              <a:pathLst>
                <a:path extrusionOk="0" h="1911096" w="4562856">
                  <a:moveTo>
                    <a:pt x="45720" y="475488"/>
                  </a:moveTo>
                  <a:lnTo>
                    <a:pt x="4562856" y="0"/>
                  </a:lnTo>
                  <a:lnTo>
                    <a:pt x="4178808" y="1417320"/>
                  </a:lnTo>
                  <a:lnTo>
                    <a:pt x="0" y="1911096"/>
                  </a:lnTo>
                  <a:lnTo>
                    <a:pt x="45720" y="475488"/>
                  </a:lnTo>
                  <a:close/>
                </a:path>
              </a:pathLst>
            </a:custGeom>
            <a:solidFill>
              <a:srgbClr val="68A086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10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578" name="Google Shape;578;p14"/>
            <p:cNvSpPr/>
            <p:nvPr/>
          </p:nvSpPr>
          <p:spPr>
            <a:xfrm rot="-403361">
              <a:off x="1011239" y="1653593"/>
              <a:ext cx="1557337" cy="348854"/>
            </a:xfrm>
            <a:custGeom>
              <a:rect b="b" l="l" r="r" t="t"/>
              <a:pathLst>
                <a:path extrusionOk="0" h="703073" w="2353768">
                  <a:moveTo>
                    <a:pt x="2353768" y="28003"/>
                  </a:moveTo>
                  <a:lnTo>
                    <a:pt x="2082849" y="702482"/>
                  </a:lnTo>
                  <a:lnTo>
                    <a:pt x="0" y="703073"/>
                  </a:lnTo>
                  <a:lnTo>
                    <a:pt x="10566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FFFF"/>
                  </a:solidFill>
                  <a:latin typeface="Corbel"/>
                  <a:ea typeface="Corbel"/>
                  <a:cs typeface="Corbel"/>
                  <a:sym typeface="Corbel"/>
                </a:rPr>
                <a:t>STAGE HERE</a:t>
              </a:r>
              <a:endParaRPr sz="160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579" name="Google Shape;579;p14"/>
          <p:cNvGrpSpPr/>
          <p:nvPr/>
        </p:nvGrpSpPr>
        <p:grpSpPr>
          <a:xfrm>
            <a:off x="5397501" y="2223903"/>
            <a:ext cx="2709863" cy="1578769"/>
            <a:chOff x="5397501" y="2223903"/>
            <a:chExt cx="2709863" cy="1578769"/>
          </a:xfrm>
        </p:grpSpPr>
        <p:sp>
          <p:nvSpPr>
            <p:cNvPr id="580" name="Google Shape;580;p14"/>
            <p:cNvSpPr/>
            <p:nvPr/>
          </p:nvSpPr>
          <p:spPr>
            <a:xfrm>
              <a:off x="5397501" y="2223903"/>
              <a:ext cx="2709863" cy="1578769"/>
            </a:xfrm>
            <a:prstGeom prst="roundRect">
              <a:avLst>
                <a:gd fmla="val 2183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5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581" name="Google Shape;581;p14"/>
            <p:cNvSpPr/>
            <p:nvPr/>
          </p:nvSpPr>
          <p:spPr>
            <a:xfrm>
              <a:off x="5540376" y="2290578"/>
              <a:ext cx="2449513" cy="1406128"/>
            </a:xfrm>
            <a:prstGeom prst="roundRect">
              <a:avLst>
                <a:gd fmla="val 2570" name="adj"/>
              </a:avLst>
            </a:prstGeom>
            <a:solidFill>
              <a:srgbClr val="2C8889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5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582" name="Google Shape;582;p14"/>
            <p:cNvSpPr/>
            <p:nvPr/>
          </p:nvSpPr>
          <p:spPr>
            <a:xfrm>
              <a:off x="5594351" y="2321534"/>
              <a:ext cx="2352675" cy="1328738"/>
            </a:xfrm>
            <a:prstGeom prst="roundRect">
              <a:avLst>
                <a:gd fmla="val 2198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0000" lIns="180000" spcFirstLastPara="1" rIns="180000" wrap="square" tIns="90000">
              <a:no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A5A5A5"/>
                  </a:solidFill>
                  <a:latin typeface="Corbel"/>
                  <a:ea typeface="Corbel"/>
                  <a:cs typeface="Corbel"/>
                  <a:sym typeface="Corbel"/>
                </a:rPr>
                <a:t>A complex idea can be conveyed with just a single still image, namely making it possible to absorb large amounts of data quickly.</a:t>
              </a:r>
              <a:endParaRPr sz="1200">
                <a:solidFill>
                  <a:srgbClr val="A0A3A6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583" name="Google Shape;583;p14"/>
          <p:cNvGrpSpPr/>
          <p:nvPr/>
        </p:nvGrpSpPr>
        <p:grpSpPr>
          <a:xfrm>
            <a:off x="4718860" y="1563638"/>
            <a:ext cx="1587469" cy="738846"/>
            <a:chOff x="4718860" y="1563638"/>
            <a:chExt cx="1587469" cy="738846"/>
          </a:xfrm>
        </p:grpSpPr>
        <p:sp>
          <p:nvSpPr>
            <p:cNvPr id="584" name="Google Shape;584;p14"/>
            <p:cNvSpPr/>
            <p:nvPr/>
          </p:nvSpPr>
          <p:spPr>
            <a:xfrm>
              <a:off x="5010150" y="2196518"/>
              <a:ext cx="350838" cy="105966"/>
            </a:xfrm>
            <a:custGeom>
              <a:rect b="b" l="l" r="r" t="t"/>
              <a:pathLst>
                <a:path extrusionOk="0" h="126326" w="353060">
                  <a:moveTo>
                    <a:pt x="132234" y="0"/>
                  </a:moveTo>
                  <a:lnTo>
                    <a:pt x="353060" y="126326"/>
                  </a:lnTo>
                  <a:lnTo>
                    <a:pt x="0" y="39204"/>
                  </a:lnTo>
                  <a:lnTo>
                    <a:pt x="13223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10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585" name="Google Shape;585;p14"/>
            <p:cNvSpPr/>
            <p:nvPr/>
          </p:nvSpPr>
          <p:spPr>
            <a:xfrm>
              <a:off x="4892676" y="1947678"/>
              <a:ext cx="269875" cy="282178"/>
            </a:xfrm>
            <a:custGeom>
              <a:rect b="b" l="l" r="r" t="t"/>
              <a:pathLst>
                <a:path extrusionOk="0" h="585216" w="420624">
                  <a:moveTo>
                    <a:pt x="0" y="54864"/>
                  </a:moveTo>
                  <a:lnTo>
                    <a:pt x="192024" y="585216"/>
                  </a:lnTo>
                  <a:lnTo>
                    <a:pt x="393192" y="521208"/>
                  </a:lnTo>
                  <a:lnTo>
                    <a:pt x="420624" y="0"/>
                  </a:lnTo>
                  <a:lnTo>
                    <a:pt x="0" y="54864"/>
                  </a:lnTo>
                  <a:close/>
                </a:path>
              </a:pathLst>
            </a:custGeom>
            <a:solidFill>
              <a:srgbClr val="2C8889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10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586" name="Google Shape;586;p14"/>
            <p:cNvSpPr/>
            <p:nvPr/>
          </p:nvSpPr>
          <p:spPr>
            <a:xfrm>
              <a:off x="4797425" y="1627400"/>
              <a:ext cx="1493838" cy="470297"/>
            </a:xfrm>
            <a:custGeom>
              <a:rect b="b" l="l" r="r" t="t"/>
              <a:pathLst>
                <a:path extrusionOk="0" h="1911096" w="4562856">
                  <a:moveTo>
                    <a:pt x="45720" y="475488"/>
                  </a:moveTo>
                  <a:lnTo>
                    <a:pt x="4562856" y="0"/>
                  </a:lnTo>
                  <a:lnTo>
                    <a:pt x="4178808" y="1417320"/>
                  </a:lnTo>
                  <a:lnTo>
                    <a:pt x="0" y="1911096"/>
                  </a:lnTo>
                  <a:lnTo>
                    <a:pt x="45720" y="475488"/>
                  </a:lnTo>
                  <a:close/>
                </a:path>
              </a:pathLst>
            </a:custGeom>
            <a:solidFill>
              <a:srgbClr val="2C8889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10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587" name="Google Shape;587;p14"/>
            <p:cNvSpPr/>
            <p:nvPr/>
          </p:nvSpPr>
          <p:spPr>
            <a:xfrm rot="-403361">
              <a:off x="4733925" y="1653593"/>
              <a:ext cx="1557338" cy="348854"/>
            </a:xfrm>
            <a:custGeom>
              <a:rect b="b" l="l" r="r" t="t"/>
              <a:pathLst>
                <a:path extrusionOk="0" h="703073" w="2353768">
                  <a:moveTo>
                    <a:pt x="2353768" y="28003"/>
                  </a:moveTo>
                  <a:lnTo>
                    <a:pt x="2082849" y="702482"/>
                  </a:lnTo>
                  <a:lnTo>
                    <a:pt x="0" y="703073"/>
                  </a:lnTo>
                  <a:lnTo>
                    <a:pt x="10566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FFFF"/>
                  </a:solidFill>
                  <a:latin typeface="Corbel"/>
                  <a:ea typeface="Corbel"/>
                  <a:cs typeface="Corbel"/>
                  <a:sym typeface="Corbel"/>
                </a:rPr>
                <a:t>STAGE HERE</a:t>
              </a:r>
              <a:endParaRPr sz="160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sp>
        <p:nvSpPr>
          <p:cNvPr id="588" name="Google Shape;588;p14"/>
          <p:cNvSpPr txBox="1"/>
          <p:nvPr>
            <p:ph type="title"/>
          </p:nvPr>
        </p:nvSpPr>
        <p:spPr>
          <a:xfrm>
            <a:off x="483510" y="201274"/>
            <a:ext cx="7886700" cy="52444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C6B5"/>
              </a:buClr>
              <a:buSzPts val="2000"/>
              <a:buFont typeface="Microsoft Yahei"/>
              <a:buNone/>
            </a:pPr>
            <a:r>
              <a:t/>
            </a:r>
            <a:endParaRPr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  <p:transition spd="slow" p14:dur="2250">
    <p:random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3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4" name="Google Shape;594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54" y="0"/>
            <a:ext cx="9141291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595" name="Google Shape;595;p15"/>
          <p:cNvSpPr txBox="1"/>
          <p:nvPr/>
        </p:nvSpPr>
        <p:spPr>
          <a:xfrm>
            <a:off x="3065860" y="2339637"/>
            <a:ext cx="3181350" cy="5691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7F7F7F"/>
                </a:solidFill>
                <a:latin typeface="Corbel"/>
                <a:ea typeface="Corbel"/>
                <a:cs typeface="Corbel"/>
                <a:sym typeface="Corbel"/>
              </a:rPr>
              <a:t>We hope that this template will return to you as a time, money and reputation.</a:t>
            </a:r>
            <a:endParaRPr sz="1050">
              <a:solidFill>
                <a:srgbClr val="7F7F7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cxnSp>
        <p:nvCxnSpPr>
          <p:cNvPr id="596" name="Google Shape;596;p15"/>
          <p:cNvCxnSpPr/>
          <p:nvPr/>
        </p:nvCxnSpPr>
        <p:spPr>
          <a:xfrm>
            <a:off x="2884885" y="2981325"/>
            <a:ext cx="3543300" cy="0"/>
          </a:xfrm>
          <a:prstGeom prst="straightConnector1">
            <a:avLst/>
          </a:prstGeom>
          <a:noFill/>
          <a:ln cap="flat" cmpd="sng" w="12700">
            <a:solidFill>
              <a:srgbClr val="3BC3B2"/>
            </a:solidFill>
            <a:prstDash val="dash"/>
            <a:miter lim="800000"/>
            <a:headEnd len="med" w="med" type="none"/>
            <a:tailEnd len="med" w="med" type="none"/>
          </a:ln>
        </p:spPr>
      </p:cxnSp>
      <p:grpSp>
        <p:nvGrpSpPr>
          <p:cNvPr id="597" name="Google Shape;597;p15"/>
          <p:cNvGrpSpPr/>
          <p:nvPr/>
        </p:nvGrpSpPr>
        <p:grpSpPr>
          <a:xfrm>
            <a:off x="2884885" y="1515667"/>
            <a:ext cx="3543300" cy="814387"/>
            <a:chOff x="2884885" y="1515667"/>
            <a:chExt cx="3543300" cy="814387"/>
          </a:xfrm>
        </p:grpSpPr>
        <p:sp>
          <p:nvSpPr>
            <p:cNvPr id="598" name="Google Shape;598;p15"/>
            <p:cNvSpPr/>
            <p:nvPr/>
          </p:nvSpPr>
          <p:spPr>
            <a:xfrm>
              <a:off x="4002882" y="2094310"/>
              <a:ext cx="1308497" cy="235744"/>
            </a:xfrm>
            <a:custGeom>
              <a:rect b="b" l="l" r="r" t="t"/>
              <a:pathLst>
                <a:path extrusionOk="0" h="248" w="1378">
                  <a:moveTo>
                    <a:pt x="0" y="62"/>
                  </a:moveTo>
                  <a:lnTo>
                    <a:pt x="0" y="62"/>
                  </a:lnTo>
                  <a:lnTo>
                    <a:pt x="2" y="70"/>
                  </a:lnTo>
                  <a:lnTo>
                    <a:pt x="4" y="76"/>
                  </a:lnTo>
                  <a:lnTo>
                    <a:pt x="8" y="80"/>
                  </a:lnTo>
                  <a:lnTo>
                    <a:pt x="12" y="86"/>
                  </a:lnTo>
                  <a:lnTo>
                    <a:pt x="26" y="92"/>
                  </a:lnTo>
                  <a:lnTo>
                    <a:pt x="42" y="98"/>
                  </a:lnTo>
                  <a:lnTo>
                    <a:pt x="62" y="100"/>
                  </a:lnTo>
                  <a:lnTo>
                    <a:pt x="82" y="102"/>
                  </a:lnTo>
                  <a:lnTo>
                    <a:pt x="124" y="100"/>
                  </a:lnTo>
                  <a:lnTo>
                    <a:pt x="124" y="100"/>
                  </a:lnTo>
                  <a:lnTo>
                    <a:pt x="152" y="96"/>
                  </a:lnTo>
                  <a:lnTo>
                    <a:pt x="184" y="92"/>
                  </a:lnTo>
                  <a:lnTo>
                    <a:pt x="246" y="78"/>
                  </a:lnTo>
                  <a:lnTo>
                    <a:pt x="312" y="60"/>
                  </a:lnTo>
                  <a:lnTo>
                    <a:pt x="380" y="44"/>
                  </a:lnTo>
                  <a:lnTo>
                    <a:pt x="380" y="44"/>
                  </a:lnTo>
                  <a:lnTo>
                    <a:pt x="398" y="54"/>
                  </a:lnTo>
                  <a:lnTo>
                    <a:pt x="412" y="68"/>
                  </a:lnTo>
                  <a:lnTo>
                    <a:pt x="418" y="76"/>
                  </a:lnTo>
                  <a:lnTo>
                    <a:pt x="422" y="84"/>
                  </a:lnTo>
                  <a:lnTo>
                    <a:pt x="424" y="90"/>
                  </a:lnTo>
                  <a:lnTo>
                    <a:pt x="426" y="100"/>
                  </a:lnTo>
                  <a:lnTo>
                    <a:pt x="426" y="100"/>
                  </a:lnTo>
                  <a:lnTo>
                    <a:pt x="426" y="108"/>
                  </a:lnTo>
                  <a:lnTo>
                    <a:pt x="422" y="116"/>
                  </a:lnTo>
                  <a:lnTo>
                    <a:pt x="422" y="116"/>
                  </a:lnTo>
                  <a:lnTo>
                    <a:pt x="422" y="114"/>
                  </a:lnTo>
                  <a:lnTo>
                    <a:pt x="422" y="114"/>
                  </a:lnTo>
                  <a:lnTo>
                    <a:pt x="422" y="108"/>
                  </a:lnTo>
                  <a:lnTo>
                    <a:pt x="418" y="102"/>
                  </a:lnTo>
                  <a:lnTo>
                    <a:pt x="412" y="98"/>
                  </a:lnTo>
                  <a:lnTo>
                    <a:pt x="406" y="96"/>
                  </a:lnTo>
                  <a:lnTo>
                    <a:pt x="406" y="96"/>
                  </a:lnTo>
                  <a:lnTo>
                    <a:pt x="400" y="98"/>
                  </a:lnTo>
                  <a:lnTo>
                    <a:pt x="394" y="102"/>
                  </a:lnTo>
                  <a:lnTo>
                    <a:pt x="390" y="108"/>
                  </a:lnTo>
                  <a:lnTo>
                    <a:pt x="388" y="114"/>
                  </a:lnTo>
                  <a:lnTo>
                    <a:pt x="388" y="114"/>
                  </a:lnTo>
                  <a:lnTo>
                    <a:pt x="390" y="120"/>
                  </a:lnTo>
                  <a:lnTo>
                    <a:pt x="394" y="126"/>
                  </a:lnTo>
                  <a:lnTo>
                    <a:pt x="400" y="130"/>
                  </a:lnTo>
                  <a:lnTo>
                    <a:pt x="406" y="132"/>
                  </a:lnTo>
                  <a:lnTo>
                    <a:pt x="406" y="132"/>
                  </a:lnTo>
                  <a:lnTo>
                    <a:pt x="412" y="130"/>
                  </a:lnTo>
                  <a:lnTo>
                    <a:pt x="416" y="128"/>
                  </a:lnTo>
                  <a:lnTo>
                    <a:pt x="416" y="128"/>
                  </a:lnTo>
                  <a:lnTo>
                    <a:pt x="422" y="124"/>
                  </a:lnTo>
                  <a:lnTo>
                    <a:pt x="426" y="118"/>
                  </a:lnTo>
                  <a:lnTo>
                    <a:pt x="428" y="108"/>
                  </a:lnTo>
                  <a:lnTo>
                    <a:pt x="430" y="98"/>
                  </a:lnTo>
                  <a:lnTo>
                    <a:pt x="430" y="98"/>
                  </a:lnTo>
                  <a:lnTo>
                    <a:pt x="428" y="90"/>
                  </a:lnTo>
                  <a:lnTo>
                    <a:pt x="426" y="82"/>
                  </a:lnTo>
                  <a:lnTo>
                    <a:pt x="422" y="76"/>
                  </a:lnTo>
                  <a:lnTo>
                    <a:pt x="416" y="68"/>
                  </a:lnTo>
                  <a:lnTo>
                    <a:pt x="402" y="54"/>
                  </a:lnTo>
                  <a:lnTo>
                    <a:pt x="386" y="42"/>
                  </a:lnTo>
                  <a:lnTo>
                    <a:pt x="386" y="42"/>
                  </a:lnTo>
                  <a:lnTo>
                    <a:pt x="420" y="34"/>
                  </a:lnTo>
                  <a:lnTo>
                    <a:pt x="456" y="28"/>
                  </a:lnTo>
                  <a:lnTo>
                    <a:pt x="492" y="24"/>
                  </a:lnTo>
                  <a:lnTo>
                    <a:pt x="528" y="20"/>
                  </a:lnTo>
                  <a:lnTo>
                    <a:pt x="528" y="20"/>
                  </a:lnTo>
                  <a:lnTo>
                    <a:pt x="566" y="18"/>
                  </a:lnTo>
                  <a:lnTo>
                    <a:pt x="604" y="20"/>
                  </a:lnTo>
                  <a:lnTo>
                    <a:pt x="640" y="26"/>
                  </a:lnTo>
                  <a:lnTo>
                    <a:pt x="674" y="34"/>
                  </a:lnTo>
                  <a:lnTo>
                    <a:pt x="674" y="34"/>
                  </a:lnTo>
                  <a:lnTo>
                    <a:pt x="656" y="46"/>
                  </a:lnTo>
                  <a:lnTo>
                    <a:pt x="642" y="58"/>
                  </a:lnTo>
                  <a:lnTo>
                    <a:pt x="630" y="72"/>
                  </a:lnTo>
                  <a:lnTo>
                    <a:pt x="620" y="86"/>
                  </a:lnTo>
                  <a:lnTo>
                    <a:pt x="620" y="86"/>
                  </a:lnTo>
                  <a:lnTo>
                    <a:pt x="608" y="84"/>
                  </a:lnTo>
                  <a:lnTo>
                    <a:pt x="594" y="82"/>
                  </a:lnTo>
                  <a:lnTo>
                    <a:pt x="582" y="80"/>
                  </a:lnTo>
                  <a:lnTo>
                    <a:pt x="568" y="80"/>
                  </a:lnTo>
                  <a:lnTo>
                    <a:pt x="568" y="80"/>
                  </a:lnTo>
                  <a:lnTo>
                    <a:pt x="548" y="84"/>
                  </a:lnTo>
                  <a:lnTo>
                    <a:pt x="530" y="90"/>
                  </a:lnTo>
                  <a:lnTo>
                    <a:pt x="514" y="98"/>
                  </a:lnTo>
                  <a:lnTo>
                    <a:pt x="498" y="108"/>
                  </a:lnTo>
                  <a:lnTo>
                    <a:pt x="486" y="120"/>
                  </a:lnTo>
                  <a:lnTo>
                    <a:pt x="478" y="134"/>
                  </a:lnTo>
                  <a:lnTo>
                    <a:pt x="472" y="150"/>
                  </a:lnTo>
                  <a:lnTo>
                    <a:pt x="472" y="168"/>
                  </a:lnTo>
                  <a:lnTo>
                    <a:pt x="472" y="168"/>
                  </a:lnTo>
                  <a:lnTo>
                    <a:pt x="474" y="178"/>
                  </a:lnTo>
                  <a:lnTo>
                    <a:pt x="476" y="188"/>
                  </a:lnTo>
                  <a:lnTo>
                    <a:pt x="482" y="198"/>
                  </a:lnTo>
                  <a:lnTo>
                    <a:pt x="488" y="206"/>
                  </a:lnTo>
                  <a:lnTo>
                    <a:pt x="496" y="214"/>
                  </a:lnTo>
                  <a:lnTo>
                    <a:pt x="506" y="222"/>
                  </a:lnTo>
                  <a:lnTo>
                    <a:pt x="526" y="232"/>
                  </a:lnTo>
                  <a:lnTo>
                    <a:pt x="552" y="240"/>
                  </a:lnTo>
                  <a:lnTo>
                    <a:pt x="578" y="246"/>
                  </a:lnTo>
                  <a:lnTo>
                    <a:pt x="606" y="248"/>
                  </a:lnTo>
                  <a:lnTo>
                    <a:pt x="634" y="248"/>
                  </a:lnTo>
                  <a:lnTo>
                    <a:pt x="634" y="248"/>
                  </a:lnTo>
                  <a:lnTo>
                    <a:pt x="662" y="244"/>
                  </a:lnTo>
                  <a:lnTo>
                    <a:pt x="688" y="238"/>
                  </a:lnTo>
                  <a:lnTo>
                    <a:pt x="688" y="238"/>
                  </a:lnTo>
                  <a:lnTo>
                    <a:pt x="716" y="244"/>
                  </a:lnTo>
                  <a:lnTo>
                    <a:pt x="744" y="248"/>
                  </a:lnTo>
                  <a:lnTo>
                    <a:pt x="744" y="248"/>
                  </a:lnTo>
                  <a:lnTo>
                    <a:pt x="772" y="248"/>
                  </a:lnTo>
                  <a:lnTo>
                    <a:pt x="800" y="246"/>
                  </a:lnTo>
                  <a:lnTo>
                    <a:pt x="826" y="240"/>
                  </a:lnTo>
                  <a:lnTo>
                    <a:pt x="850" y="232"/>
                  </a:lnTo>
                  <a:lnTo>
                    <a:pt x="872" y="222"/>
                  </a:lnTo>
                  <a:lnTo>
                    <a:pt x="882" y="214"/>
                  </a:lnTo>
                  <a:lnTo>
                    <a:pt x="890" y="206"/>
                  </a:lnTo>
                  <a:lnTo>
                    <a:pt x="896" y="198"/>
                  </a:lnTo>
                  <a:lnTo>
                    <a:pt x="900" y="188"/>
                  </a:lnTo>
                  <a:lnTo>
                    <a:pt x="904" y="178"/>
                  </a:lnTo>
                  <a:lnTo>
                    <a:pt x="906" y="168"/>
                  </a:lnTo>
                  <a:lnTo>
                    <a:pt x="906" y="168"/>
                  </a:lnTo>
                  <a:lnTo>
                    <a:pt x="904" y="150"/>
                  </a:lnTo>
                  <a:lnTo>
                    <a:pt x="900" y="134"/>
                  </a:lnTo>
                  <a:lnTo>
                    <a:pt x="890" y="120"/>
                  </a:lnTo>
                  <a:lnTo>
                    <a:pt x="878" y="108"/>
                  </a:lnTo>
                  <a:lnTo>
                    <a:pt x="864" y="98"/>
                  </a:lnTo>
                  <a:lnTo>
                    <a:pt x="848" y="90"/>
                  </a:lnTo>
                  <a:lnTo>
                    <a:pt x="830" y="84"/>
                  </a:lnTo>
                  <a:lnTo>
                    <a:pt x="810" y="80"/>
                  </a:lnTo>
                  <a:lnTo>
                    <a:pt x="810" y="80"/>
                  </a:lnTo>
                  <a:lnTo>
                    <a:pt x="796" y="80"/>
                  </a:lnTo>
                  <a:lnTo>
                    <a:pt x="782" y="82"/>
                  </a:lnTo>
                  <a:lnTo>
                    <a:pt x="770" y="84"/>
                  </a:lnTo>
                  <a:lnTo>
                    <a:pt x="758" y="86"/>
                  </a:lnTo>
                  <a:lnTo>
                    <a:pt x="758" y="86"/>
                  </a:lnTo>
                  <a:lnTo>
                    <a:pt x="748" y="72"/>
                  </a:lnTo>
                  <a:lnTo>
                    <a:pt x="736" y="58"/>
                  </a:lnTo>
                  <a:lnTo>
                    <a:pt x="720" y="46"/>
                  </a:lnTo>
                  <a:lnTo>
                    <a:pt x="704" y="34"/>
                  </a:lnTo>
                  <a:lnTo>
                    <a:pt x="704" y="34"/>
                  </a:lnTo>
                  <a:lnTo>
                    <a:pt x="738" y="26"/>
                  </a:lnTo>
                  <a:lnTo>
                    <a:pt x="774" y="20"/>
                  </a:lnTo>
                  <a:lnTo>
                    <a:pt x="812" y="18"/>
                  </a:lnTo>
                  <a:lnTo>
                    <a:pt x="850" y="20"/>
                  </a:lnTo>
                  <a:lnTo>
                    <a:pt x="850" y="20"/>
                  </a:lnTo>
                  <a:lnTo>
                    <a:pt x="886" y="24"/>
                  </a:lnTo>
                  <a:lnTo>
                    <a:pt x="922" y="28"/>
                  </a:lnTo>
                  <a:lnTo>
                    <a:pt x="958" y="34"/>
                  </a:lnTo>
                  <a:lnTo>
                    <a:pt x="992" y="42"/>
                  </a:lnTo>
                  <a:lnTo>
                    <a:pt x="992" y="42"/>
                  </a:lnTo>
                  <a:lnTo>
                    <a:pt x="974" y="54"/>
                  </a:lnTo>
                  <a:lnTo>
                    <a:pt x="960" y="68"/>
                  </a:lnTo>
                  <a:lnTo>
                    <a:pt x="956" y="76"/>
                  </a:lnTo>
                  <a:lnTo>
                    <a:pt x="952" y="82"/>
                  </a:lnTo>
                  <a:lnTo>
                    <a:pt x="950" y="90"/>
                  </a:lnTo>
                  <a:lnTo>
                    <a:pt x="948" y="98"/>
                  </a:lnTo>
                  <a:lnTo>
                    <a:pt x="948" y="98"/>
                  </a:lnTo>
                  <a:lnTo>
                    <a:pt x="948" y="110"/>
                  </a:lnTo>
                  <a:lnTo>
                    <a:pt x="952" y="118"/>
                  </a:lnTo>
                  <a:lnTo>
                    <a:pt x="958" y="126"/>
                  </a:lnTo>
                  <a:lnTo>
                    <a:pt x="964" y="128"/>
                  </a:lnTo>
                  <a:lnTo>
                    <a:pt x="964" y="128"/>
                  </a:lnTo>
                  <a:lnTo>
                    <a:pt x="968" y="130"/>
                  </a:lnTo>
                  <a:lnTo>
                    <a:pt x="972" y="132"/>
                  </a:lnTo>
                  <a:lnTo>
                    <a:pt x="972" y="132"/>
                  </a:lnTo>
                  <a:lnTo>
                    <a:pt x="980" y="130"/>
                  </a:lnTo>
                  <a:lnTo>
                    <a:pt x="984" y="126"/>
                  </a:lnTo>
                  <a:lnTo>
                    <a:pt x="988" y="120"/>
                  </a:lnTo>
                  <a:lnTo>
                    <a:pt x="990" y="114"/>
                  </a:lnTo>
                  <a:lnTo>
                    <a:pt x="990" y="114"/>
                  </a:lnTo>
                  <a:lnTo>
                    <a:pt x="988" y="108"/>
                  </a:lnTo>
                  <a:lnTo>
                    <a:pt x="984" y="102"/>
                  </a:lnTo>
                  <a:lnTo>
                    <a:pt x="980" y="98"/>
                  </a:lnTo>
                  <a:lnTo>
                    <a:pt x="972" y="96"/>
                  </a:lnTo>
                  <a:lnTo>
                    <a:pt x="972" y="96"/>
                  </a:lnTo>
                  <a:lnTo>
                    <a:pt x="966" y="98"/>
                  </a:lnTo>
                  <a:lnTo>
                    <a:pt x="960" y="102"/>
                  </a:lnTo>
                  <a:lnTo>
                    <a:pt x="956" y="108"/>
                  </a:lnTo>
                  <a:lnTo>
                    <a:pt x="956" y="114"/>
                  </a:lnTo>
                  <a:lnTo>
                    <a:pt x="956" y="114"/>
                  </a:lnTo>
                  <a:lnTo>
                    <a:pt x="956" y="120"/>
                  </a:lnTo>
                  <a:lnTo>
                    <a:pt x="956" y="120"/>
                  </a:lnTo>
                  <a:lnTo>
                    <a:pt x="952" y="110"/>
                  </a:lnTo>
                  <a:lnTo>
                    <a:pt x="952" y="100"/>
                  </a:lnTo>
                  <a:lnTo>
                    <a:pt x="952" y="100"/>
                  </a:lnTo>
                  <a:lnTo>
                    <a:pt x="952" y="90"/>
                  </a:lnTo>
                  <a:lnTo>
                    <a:pt x="956" y="84"/>
                  </a:lnTo>
                  <a:lnTo>
                    <a:pt x="960" y="76"/>
                  </a:lnTo>
                  <a:lnTo>
                    <a:pt x="964" y="68"/>
                  </a:lnTo>
                  <a:lnTo>
                    <a:pt x="978" y="54"/>
                  </a:lnTo>
                  <a:lnTo>
                    <a:pt x="996" y="44"/>
                  </a:lnTo>
                  <a:lnTo>
                    <a:pt x="996" y="44"/>
                  </a:lnTo>
                  <a:lnTo>
                    <a:pt x="1064" y="60"/>
                  </a:lnTo>
                  <a:lnTo>
                    <a:pt x="1130" y="78"/>
                  </a:lnTo>
                  <a:lnTo>
                    <a:pt x="1194" y="92"/>
                  </a:lnTo>
                  <a:lnTo>
                    <a:pt x="1224" y="96"/>
                  </a:lnTo>
                  <a:lnTo>
                    <a:pt x="1254" y="100"/>
                  </a:lnTo>
                  <a:lnTo>
                    <a:pt x="1254" y="100"/>
                  </a:lnTo>
                  <a:lnTo>
                    <a:pt x="1296" y="102"/>
                  </a:lnTo>
                  <a:lnTo>
                    <a:pt x="1316" y="100"/>
                  </a:lnTo>
                  <a:lnTo>
                    <a:pt x="1334" y="98"/>
                  </a:lnTo>
                  <a:lnTo>
                    <a:pt x="1352" y="92"/>
                  </a:lnTo>
                  <a:lnTo>
                    <a:pt x="1364" y="86"/>
                  </a:lnTo>
                  <a:lnTo>
                    <a:pt x="1370" y="80"/>
                  </a:lnTo>
                  <a:lnTo>
                    <a:pt x="1374" y="76"/>
                  </a:lnTo>
                  <a:lnTo>
                    <a:pt x="1376" y="70"/>
                  </a:lnTo>
                  <a:lnTo>
                    <a:pt x="1378" y="62"/>
                  </a:lnTo>
                  <a:lnTo>
                    <a:pt x="1378" y="62"/>
                  </a:lnTo>
                  <a:lnTo>
                    <a:pt x="1376" y="56"/>
                  </a:lnTo>
                  <a:lnTo>
                    <a:pt x="1374" y="48"/>
                  </a:lnTo>
                  <a:lnTo>
                    <a:pt x="1370" y="42"/>
                  </a:lnTo>
                  <a:lnTo>
                    <a:pt x="1364" y="36"/>
                  </a:lnTo>
                  <a:lnTo>
                    <a:pt x="1348" y="26"/>
                  </a:lnTo>
                  <a:lnTo>
                    <a:pt x="1328" y="18"/>
                  </a:lnTo>
                  <a:lnTo>
                    <a:pt x="1304" y="12"/>
                  </a:lnTo>
                  <a:lnTo>
                    <a:pt x="1278" y="8"/>
                  </a:lnTo>
                  <a:lnTo>
                    <a:pt x="1226" y="2"/>
                  </a:lnTo>
                  <a:lnTo>
                    <a:pt x="1226" y="2"/>
                  </a:lnTo>
                  <a:lnTo>
                    <a:pt x="1170" y="0"/>
                  </a:lnTo>
                  <a:lnTo>
                    <a:pt x="1140" y="2"/>
                  </a:lnTo>
                  <a:lnTo>
                    <a:pt x="1110" y="4"/>
                  </a:lnTo>
                  <a:lnTo>
                    <a:pt x="1082" y="8"/>
                  </a:lnTo>
                  <a:lnTo>
                    <a:pt x="1054" y="14"/>
                  </a:lnTo>
                  <a:lnTo>
                    <a:pt x="1030" y="20"/>
                  </a:lnTo>
                  <a:lnTo>
                    <a:pt x="1006" y="30"/>
                  </a:lnTo>
                  <a:lnTo>
                    <a:pt x="1006" y="30"/>
                  </a:lnTo>
                  <a:lnTo>
                    <a:pt x="968" y="20"/>
                  </a:lnTo>
                  <a:lnTo>
                    <a:pt x="930" y="12"/>
                  </a:lnTo>
                  <a:lnTo>
                    <a:pt x="890" y="6"/>
                  </a:lnTo>
                  <a:lnTo>
                    <a:pt x="848" y="0"/>
                  </a:lnTo>
                  <a:lnTo>
                    <a:pt x="848" y="0"/>
                  </a:lnTo>
                  <a:lnTo>
                    <a:pt x="828" y="0"/>
                  </a:lnTo>
                  <a:lnTo>
                    <a:pt x="806" y="0"/>
                  </a:lnTo>
                  <a:lnTo>
                    <a:pt x="784" y="2"/>
                  </a:lnTo>
                  <a:lnTo>
                    <a:pt x="764" y="4"/>
                  </a:lnTo>
                  <a:lnTo>
                    <a:pt x="744" y="8"/>
                  </a:lnTo>
                  <a:lnTo>
                    <a:pt x="724" y="12"/>
                  </a:lnTo>
                  <a:lnTo>
                    <a:pt x="706" y="18"/>
                  </a:lnTo>
                  <a:lnTo>
                    <a:pt x="688" y="26"/>
                  </a:lnTo>
                  <a:lnTo>
                    <a:pt x="688" y="26"/>
                  </a:lnTo>
                  <a:lnTo>
                    <a:pt x="672" y="18"/>
                  </a:lnTo>
                  <a:lnTo>
                    <a:pt x="654" y="12"/>
                  </a:lnTo>
                  <a:lnTo>
                    <a:pt x="634" y="8"/>
                  </a:lnTo>
                  <a:lnTo>
                    <a:pt x="614" y="4"/>
                  </a:lnTo>
                  <a:lnTo>
                    <a:pt x="594" y="2"/>
                  </a:lnTo>
                  <a:lnTo>
                    <a:pt x="572" y="0"/>
                  </a:lnTo>
                  <a:lnTo>
                    <a:pt x="550" y="0"/>
                  </a:lnTo>
                  <a:lnTo>
                    <a:pt x="528" y="0"/>
                  </a:lnTo>
                  <a:lnTo>
                    <a:pt x="528" y="0"/>
                  </a:lnTo>
                  <a:lnTo>
                    <a:pt x="486" y="6"/>
                  </a:lnTo>
                  <a:lnTo>
                    <a:pt x="446" y="12"/>
                  </a:lnTo>
                  <a:lnTo>
                    <a:pt x="408" y="20"/>
                  </a:lnTo>
                  <a:lnTo>
                    <a:pt x="372" y="30"/>
                  </a:lnTo>
                  <a:lnTo>
                    <a:pt x="372" y="30"/>
                  </a:lnTo>
                  <a:lnTo>
                    <a:pt x="348" y="20"/>
                  </a:lnTo>
                  <a:lnTo>
                    <a:pt x="322" y="14"/>
                  </a:lnTo>
                  <a:lnTo>
                    <a:pt x="296" y="8"/>
                  </a:lnTo>
                  <a:lnTo>
                    <a:pt x="266" y="4"/>
                  </a:lnTo>
                  <a:lnTo>
                    <a:pt x="238" y="2"/>
                  </a:lnTo>
                  <a:lnTo>
                    <a:pt x="208" y="0"/>
                  </a:lnTo>
                  <a:lnTo>
                    <a:pt x="152" y="2"/>
                  </a:lnTo>
                  <a:lnTo>
                    <a:pt x="152" y="2"/>
                  </a:lnTo>
                  <a:lnTo>
                    <a:pt x="100" y="8"/>
                  </a:lnTo>
                  <a:lnTo>
                    <a:pt x="74" y="12"/>
                  </a:lnTo>
                  <a:lnTo>
                    <a:pt x="50" y="18"/>
                  </a:lnTo>
                  <a:lnTo>
                    <a:pt x="30" y="26"/>
                  </a:lnTo>
                  <a:lnTo>
                    <a:pt x="14" y="36"/>
                  </a:lnTo>
                  <a:lnTo>
                    <a:pt x="8" y="42"/>
                  </a:lnTo>
                  <a:lnTo>
                    <a:pt x="4" y="48"/>
                  </a:lnTo>
                  <a:lnTo>
                    <a:pt x="0" y="56"/>
                  </a:lnTo>
                  <a:lnTo>
                    <a:pt x="0" y="62"/>
                  </a:lnTo>
                  <a:lnTo>
                    <a:pt x="0" y="62"/>
                  </a:lnTo>
                  <a:close/>
                  <a:moveTo>
                    <a:pt x="1014" y="34"/>
                  </a:moveTo>
                  <a:lnTo>
                    <a:pt x="1014" y="34"/>
                  </a:lnTo>
                  <a:lnTo>
                    <a:pt x="1036" y="24"/>
                  </a:lnTo>
                  <a:lnTo>
                    <a:pt x="1062" y="18"/>
                  </a:lnTo>
                  <a:lnTo>
                    <a:pt x="1088" y="12"/>
                  </a:lnTo>
                  <a:lnTo>
                    <a:pt x="1116" y="8"/>
                  </a:lnTo>
                  <a:lnTo>
                    <a:pt x="1142" y="6"/>
                  </a:lnTo>
                  <a:lnTo>
                    <a:pt x="1170" y="4"/>
                  </a:lnTo>
                  <a:lnTo>
                    <a:pt x="1198" y="4"/>
                  </a:lnTo>
                  <a:lnTo>
                    <a:pt x="1224" y="6"/>
                  </a:lnTo>
                  <a:lnTo>
                    <a:pt x="1226" y="6"/>
                  </a:lnTo>
                  <a:lnTo>
                    <a:pt x="1226" y="6"/>
                  </a:lnTo>
                  <a:lnTo>
                    <a:pt x="1276" y="10"/>
                  </a:lnTo>
                  <a:lnTo>
                    <a:pt x="1300" y="14"/>
                  </a:lnTo>
                  <a:lnTo>
                    <a:pt x="1324" y="20"/>
                  </a:lnTo>
                  <a:lnTo>
                    <a:pt x="1346" y="28"/>
                  </a:lnTo>
                  <a:lnTo>
                    <a:pt x="1362" y="36"/>
                  </a:lnTo>
                  <a:lnTo>
                    <a:pt x="1368" y="42"/>
                  </a:lnTo>
                  <a:lnTo>
                    <a:pt x="1372" y="48"/>
                  </a:lnTo>
                  <a:lnTo>
                    <a:pt x="1374" y="56"/>
                  </a:lnTo>
                  <a:lnTo>
                    <a:pt x="1374" y="62"/>
                  </a:lnTo>
                  <a:lnTo>
                    <a:pt x="1374" y="62"/>
                  </a:lnTo>
                  <a:lnTo>
                    <a:pt x="1374" y="68"/>
                  </a:lnTo>
                  <a:lnTo>
                    <a:pt x="1370" y="74"/>
                  </a:lnTo>
                  <a:lnTo>
                    <a:pt x="1366" y="78"/>
                  </a:lnTo>
                  <a:lnTo>
                    <a:pt x="1362" y="84"/>
                  </a:lnTo>
                  <a:lnTo>
                    <a:pt x="1350" y="90"/>
                  </a:lnTo>
                  <a:lnTo>
                    <a:pt x="1334" y="94"/>
                  </a:lnTo>
                  <a:lnTo>
                    <a:pt x="1314" y="96"/>
                  </a:lnTo>
                  <a:lnTo>
                    <a:pt x="1294" y="98"/>
                  </a:lnTo>
                  <a:lnTo>
                    <a:pt x="1254" y="96"/>
                  </a:lnTo>
                  <a:lnTo>
                    <a:pt x="1254" y="96"/>
                  </a:lnTo>
                  <a:lnTo>
                    <a:pt x="1226" y="92"/>
                  </a:lnTo>
                  <a:lnTo>
                    <a:pt x="1198" y="88"/>
                  </a:lnTo>
                  <a:lnTo>
                    <a:pt x="1140" y="72"/>
                  </a:lnTo>
                  <a:lnTo>
                    <a:pt x="1080" y="52"/>
                  </a:lnTo>
                  <a:lnTo>
                    <a:pt x="1014" y="34"/>
                  </a:lnTo>
                  <a:lnTo>
                    <a:pt x="1014" y="34"/>
                  </a:lnTo>
                  <a:close/>
                  <a:moveTo>
                    <a:pt x="696" y="234"/>
                  </a:moveTo>
                  <a:lnTo>
                    <a:pt x="696" y="234"/>
                  </a:lnTo>
                  <a:lnTo>
                    <a:pt x="712" y="228"/>
                  </a:lnTo>
                  <a:lnTo>
                    <a:pt x="726" y="218"/>
                  </a:lnTo>
                  <a:lnTo>
                    <a:pt x="740" y="208"/>
                  </a:lnTo>
                  <a:lnTo>
                    <a:pt x="752" y="196"/>
                  </a:lnTo>
                  <a:lnTo>
                    <a:pt x="760" y="182"/>
                  </a:lnTo>
                  <a:lnTo>
                    <a:pt x="766" y="168"/>
                  </a:lnTo>
                  <a:lnTo>
                    <a:pt x="770" y="150"/>
                  </a:lnTo>
                  <a:lnTo>
                    <a:pt x="770" y="134"/>
                  </a:lnTo>
                  <a:lnTo>
                    <a:pt x="770" y="132"/>
                  </a:lnTo>
                  <a:lnTo>
                    <a:pt x="770" y="132"/>
                  </a:lnTo>
                  <a:lnTo>
                    <a:pt x="768" y="116"/>
                  </a:lnTo>
                  <a:lnTo>
                    <a:pt x="764" y="102"/>
                  </a:lnTo>
                  <a:lnTo>
                    <a:pt x="764" y="102"/>
                  </a:lnTo>
                  <a:lnTo>
                    <a:pt x="788" y="100"/>
                  </a:lnTo>
                  <a:lnTo>
                    <a:pt x="810" y="100"/>
                  </a:lnTo>
                  <a:lnTo>
                    <a:pt x="810" y="100"/>
                  </a:lnTo>
                  <a:lnTo>
                    <a:pt x="828" y="102"/>
                  </a:lnTo>
                  <a:lnTo>
                    <a:pt x="844" y="106"/>
                  </a:lnTo>
                  <a:lnTo>
                    <a:pt x="858" y="112"/>
                  </a:lnTo>
                  <a:lnTo>
                    <a:pt x="872" y="118"/>
                  </a:lnTo>
                  <a:lnTo>
                    <a:pt x="884" y="128"/>
                  </a:lnTo>
                  <a:lnTo>
                    <a:pt x="892" y="140"/>
                  </a:lnTo>
                  <a:lnTo>
                    <a:pt x="898" y="152"/>
                  </a:lnTo>
                  <a:lnTo>
                    <a:pt x="900" y="168"/>
                  </a:lnTo>
                  <a:lnTo>
                    <a:pt x="900" y="168"/>
                  </a:lnTo>
                  <a:lnTo>
                    <a:pt x="898" y="178"/>
                  </a:lnTo>
                  <a:lnTo>
                    <a:pt x="894" y="188"/>
                  </a:lnTo>
                  <a:lnTo>
                    <a:pt x="890" y="198"/>
                  </a:lnTo>
                  <a:lnTo>
                    <a:pt x="884" y="206"/>
                  </a:lnTo>
                  <a:lnTo>
                    <a:pt x="876" y="212"/>
                  </a:lnTo>
                  <a:lnTo>
                    <a:pt x="866" y="220"/>
                  </a:lnTo>
                  <a:lnTo>
                    <a:pt x="846" y="230"/>
                  </a:lnTo>
                  <a:lnTo>
                    <a:pt x="824" y="238"/>
                  </a:lnTo>
                  <a:lnTo>
                    <a:pt x="798" y="242"/>
                  </a:lnTo>
                  <a:lnTo>
                    <a:pt x="772" y="244"/>
                  </a:lnTo>
                  <a:lnTo>
                    <a:pt x="746" y="244"/>
                  </a:lnTo>
                  <a:lnTo>
                    <a:pt x="746" y="244"/>
                  </a:lnTo>
                  <a:lnTo>
                    <a:pt x="720" y="240"/>
                  </a:lnTo>
                  <a:lnTo>
                    <a:pt x="696" y="234"/>
                  </a:lnTo>
                  <a:lnTo>
                    <a:pt x="696" y="234"/>
                  </a:lnTo>
                  <a:close/>
                  <a:moveTo>
                    <a:pt x="614" y="102"/>
                  </a:moveTo>
                  <a:lnTo>
                    <a:pt x="614" y="102"/>
                  </a:lnTo>
                  <a:lnTo>
                    <a:pt x="608" y="116"/>
                  </a:lnTo>
                  <a:lnTo>
                    <a:pt x="606" y="132"/>
                  </a:lnTo>
                  <a:lnTo>
                    <a:pt x="606" y="134"/>
                  </a:lnTo>
                  <a:lnTo>
                    <a:pt x="606" y="134"/>
                  </a:lnTo>
                  <a:lnTo>
                    <a:pt x="608" y="150"/>
                  </a:lnTo>
                  <a:lnTo>
                    <a:pt x="610" y="168"/>
                  </a:lnTo>
                  <a:lnTo>
                    <a:pt x="618" y="182"/>
                  </a:lnTo>
                  <a:lnTo>
                    <a:pt x="626" y="196"/>
                  </a:lnTo>
                  <a:lnTo>
                    <a:pt x="638" y="208"/>
                  </a:lnTo>
                  <a:lnTo>
                    <a:pt x="650" y="218"/>
                  </a:lnTo>
                  <a:lnTo>
                    <a:pt x="666" y="228"/>
                  </a:lnTo>
                  <a:lnTo>
                    <a:pt x="682" y="234"/>
                  </a:lnTo>
                  <a:lnTo>
                    <a:pt x="682" y="234"/>
                  </a:lnTo>
                  <a:lnTo>
                    <a:pt x="658" y="240"/>
                  </a:lnTo>
                  <a:lnTo>
                    <a:pt x="632" y="244"/>
                  </a:lnTo>
                  <a:lnTo>
                    <a:pt x="632" y="244"/>
                  </a:lnTo>
                  <a:lnTo>
                    <a:pt x="606" y="244"/>
                  </a:lnTo>
                  <a:lnTo>
                    <a:pt x="580" y="242"/>
                  </a:lnTo>
                  <a:lnTo>
                    <a:pt x="554" y="238"/>
                  </a:lnTo>
                  <a:lnTo>
                    <a:pt x="530" y="230"/>
                  </a:lnTo>
                  <a:lnTo>
                    <a:pt x="510" y="220"/>
                  </a:lnTo>
                  <a:lnTo>
                    <a:pt x="502" y="212"/>
                  </a:lnTo>
                  <a:lnTo>
                    <a:pt x="494" y="206"/>
                  </a:lnTo>
                  <a:lnTo>
                    <a:pt x="488" y="198"/>
                  </a:lnTo>
                  <a:lnTo>
                    <a:pt x="484" y="188"/>
                  </a:lnTo>
                  <a:lnTo>
                    <a:pt x="480" y="178"/>
                  </a:lnTo>
                  <a:lnTo>
                    <a:pt x="478" y="168"/>
                  </a:lnTo>
                  <a:lnTo>
                    <a:pt x="478" y="168"/>
                  </a:lnTo>
                  <a:lnTo>
                    <a:pt x="480" y="152"/>
                  </a:lnTo>
                  <a:lnTo>
                    <a:pt x="484" y="140"/>
                  </a:lnTo>
                  <a:lnTo>
                    <a:pt x="494" y="128"/>
                  </a:lnTo>
                  <a:lnTo>
                    <a:pt x="506" y="118"/>
                  </a:lnTo>
                  <a:lnTo>
                    <a:pt x="518" y="112"/>
                  </a:lnTo>
                  <a:lnTo>
                    <a:pt x="534" y="106"/>
                  </a:lnTo>
                  <a:lnTo>
                    <a:pt x="550" y="102"/>
                  </a:lnTo>
                  <a:lnTo>
                    <a:pt x="566" y="100"/>
                  </a:lnTo>
                  <a:lnTo>
                    <a:pt x="566" y="100"/>
                  </a:lnTo>
                  <a:lnTo>
                    <a:pt x="590" y="100"/>
                  </a:lnTo>
                  <a:lnTo>
                    <a:pt x="614" y="102"/>
                  </a:lnTo>
                  <a:lnTo>
                    <a:pt x="614" y="102"/>
                  </a:lnTo>
                  <a:close/>
                  <a:moveTo>
                    <a:pt x="688" y="40"/>
                  </a:moveTo>
                  <a:lnTo>
                    <a:pt x="688" y="40"/>
                  </a:lnTo>
                  <a:lnTo>
                    <a:pt x="708" y="48"/>
                  </a:lnTo>
                  <a:lnTo>
                    <a:pt x="726" y="60"/>
                  </a:lnTo>
                  <a:lnTo>
                    <a:pt x="742" y="74"/>
                  </a:lnTo>
                  <a:lnTo>
                    <a:pt x="752" y="88"/>
                  </a:lnTo>
                  <a:lnTo>
                    <a:pt x="752" y="88"/>
                  </a:lnTo>
                  <a:lnTo>
                    <a:pt x="734" y="98"/>
                  </a:lnTo>
                  <a:lnTo>
                    <a:pt x="728" y="104"/>
                  </a:lnTo>
                  <a:lnTo>
                    <a:pt x="720" y="110"/>
                  </a:lnTo>
                  <a:lnTo>
                    <a:pt x="714" y="118"/>
                  </a:lnTo>
                  <a:lnTo>
                    <a:pt x="710" y="126"/>
                  </a:lnTo>
                  <a:lnTo>
                    <a:pt x="708" y="134"/>
                  </a:lnTo>
                  <a:lnTo>
                    <a:pt x="706" y="144"/>
                  </a:lnTo>
                  <a:lnTo>
                    <a:pt x="706" y="144"/>
                  </a:lnTo>
                  <a:lnTo>
                    <a:pt x="708" y="154"/>
                  </a:lnTo>
                  <a:lnTo>
                    <a:pt x="712" y="164"/>
                  </a:lnTo>
                  <a:lnTo>
                    <a:pt x="718" y="170"/>
                  </a:lnTo>
                  <a:lnTo>
                    <a:pt x="726" y="176"/>
                  </a:lnTo>
                  <a:lnTo>
                    <a:pt x="726" y="176"/>
                  </a:lnTo>
                  <a:lnTo>
                    <a:pt x="732" y="178"/>
                  </a:lnTo>
                  <a:lnTo>
                    <a:pt x="732" y="178"/>
                  </a:lnTo>
                  <a:lnTo>
                    <a:pt x="736" y="178"/>
                  </a:lnTo>
                  <a:lnTo>
                    <a:pt x="736" y="178"/>
                  </a:lnTo>
                  <a:lnTo>
                    <a:pt x="736" y="178"/>
                  </a:lnTo>
                  <a:lnTo>
                    <a:pt x="736" y="178"/>
                  </a:lnTo>
                  <a:lnTo>
                    <a:pt x="738" y="178"/>
                  </a:lnTo>
                  <a:lnTo>
                    <a:pt x="738" y="178"/>
                  </a:lnTo>
                  <a:lnTo>
                    <a:pt x="744" y="176"/>
                  </a:lnTo>
                  <a:lnTo>
                    <a:pt x="750" y="172"/>
                  </a:lnTo>
                  <a:lnTo>
                    <a:pt x="752" y="166"/>
                  </a:lnTo>
                  <a:lnTo>
                    <a:pt x="754" y="160"/>
                  </a:lnTo>
                  <a:lnTo>
                    <a:pt x="754" y="160"/>
                  </a:lnTo>
                  <a:lnTo>
                    <a:pt x="752" y="154"/>
                  </a:lnTo>
                  <a:lnTo>
                    <a:pt x="748" y="148"/>
                  </a:lnTo>
                  <a:lnTo>
                    <a:pt x="742" y="144"/>
                  </a:lnTo>
                  <a:lnTo>
                    <a:pt x="736" y="144"/>
                  </a:lnTo>
                  <a:lnTo>
                    <a:pt x="736" y="144"/>
                  </a:lnTo>
                  <a:lnTo>
                    <a:pt x="730" y="144"/>
                  </a:lnTo>
                  <a:lnTo>
                    <a:pt x="724" y="148"/>
                  </a:lnTo>
                  <a:lnTo>
                    <a:pt x="720" y="154"/>
                  </a:lnTo>
                  <a:lnTo>
                    <a:pt x="718" y="160"/>
                  </a:lnTo>
                  <a:lnTo>
                    <a:pt x="718" y="160"/>
                  </a:lnTo>
                  <a:lnTo>
                    <a:pt x="720" y="166"/>
                  </a:lnTo>
                  <a:lnTo>
                    <a:pt x="722" y="170"/>
                  </a:lnTo>
                  <a:lnTo>
                    <a:pt x="722" y="170"/>
                  </a:lnTo>
                  <a:lnTo>
                    <a:pt x="716" y="166"/>
                  </a:lnTo>
                  <a:lnTo>
                    <a:pt x="712" y="160"/>
                  </a:lnTo>
                  <a:lnTo>
                    <a:pt x="710" y="152"/>
                  </a:lnTo>
                  <a:lnTo>
                    <a:pt x="710" y="144"/>
                  </a:lnTo>
                  <a:lnTo>
                    <a:pt x="710" y="144"/>
                  </a:lnTo>
                  <a:lnTo>
                    <a:pt x="712" y="136"/>
                  </a:lnTo>
                  <a:lnTo>
                    <a:pt x="714" y="128"/>
                  </a:lnTo>
                  <a:lnTo>
                    <a:pt x="720" y="122"/>
                  </a:lnTo>
                  <a:lnTo>
                    <a:pt x="726" y="116"/>
                  </a:lnTo>
                  <a:lnTo>
                    <a:pt x="732" y="112"/>
                  </a:lnTo>
                  <a:lnTo>
                    <a:pt x="742" y="108"/>
                  </a:lnTo>
                  <a:lnTo>
                    <a:pt x="760" y="102"/>
                  </a:lnTo>
                  <a:lnTo>
                    <a:pt x="760" y="102"/>
                  </a:lnTo>
                  <a:lnTo>
                    <a:pt x="764" y="118"/>
                  </a:lnTo>
                  <a:lnTo>
                    <a:pt x="766" y="134"/>
                  </a:lnTo>
                  <a:lnTo>
                    <a:pt x="766" y="134"/>
                  </a:lnTo>
                  <a:lnTo>
                    <a:pt x="766" y="150"/>
                  </a:lnTo>
                  <a:lnTo>
                    <a:pt x="762" y="166"/>
                  </a:lnTo>
                  <a:lnTo>
                    <a:pt x="756" y="182"/>
                  </a:lnTo>
                  <a:lnTo>
                    <a:pt x="746" y="194"/>
                  </a:lnTo>
                  <a:lnTo>
                    <a:pt x="736" y="206"/>
                  </a:lnTo>
                  <a:lnTo>
                    <a:pt x="722" y="216"/>
                  </a:lnTo>
                  <a:lnTo>
                    <a:pt x="706" y="226"/>
                  </a:lnTo>
                  <a:lnTo>
                    <a:pt x="688" y="232"/>
                  </a:lnTo>
                  <a:lnTo>
                    <a:pt x="688" y="232"/>
                  </a:lnTo>
                  <a:lnTo>
                    <a:pt x="672" y="226"/>
                  </a:lnTo>
                  <a:lnTo>
                    <a:pt x="656" y="216"/>
                  </a:lnTo>
                  <a:lnTo>
                    <a:pt x="642" y="206"/>
                  </a:lnTo>
                  <a:lnTo>
                    <a:pt x="630" y="194"/>
                  </a:lnTo>
                  <a:lnTo>
                    <a:pt x="622" y="182"/>
                  </a:lnTo>
                  <a:lnTo>
                    <a:pt x="614" y="166"/>
                  </a:lnTo>
                  <a:lnTo>
                    <a:pt x="612" y="150"/>
                  </a:lnTo>
                  <a:lnTo>
                    <a:pt x="610" y="134"/>
                  </a:lnTo>
                  <a:lnTo>
                    <a:pt x="610" y="134"/>
                  </a:lnTo>
                  <a:lnTo>
                    <a:pt x="612" y="118"/>
                  </a:lnTo>
                  <a:lnTo>
                    <a:pt x="618" y="102"/>
                  </a:lnTo>
                  <a:lnTo>
                    <a:pt x="618" y="102"/>
                  </a:lnTo>
                  <a:lnTo>
                    <a:pt x="636" y="108"/>
                  </a:lnTo>
                  <a:lnTo>
                    <a:pt x="644" y="112"/>
                  </a:lnTo>
                  <a:lnTo>
                    <a:pt x="652" y="116"/>
                  </a:lnTo>
                  <a:lnTo>
                    <a:pt x="658" y="122"/>
                  </a:lnTo>
                  <a:lnTo>
                    <a:pt x="662" y="128"/>
                  </a:lnTo>
                  <a:lnTo>
                    <a:pt x="666" y="136"/>
                  </a:lnTo>
                  <a:lnTo>
                    <a:pt x="668" y="144"/>
                  </a:lnTo>
                  <a:lnTo>
                    <a:pt x="668" y="144"/>
                  </a:lnTo>
                  <a:lnTo>
                    <a:pt x="668" y="152"/>
                  </a:lnTo>
                  <a:lnTo>
                    <a:pt x="666" y="158"/>
                  </a:lnTo>
                  <a:lnTo>
                    <a:pt x="662" y="164"/>
                  </a:lnTo>
                  <a:lnTo>
                    <a:pt x="658" y="168"/>
                  </a:lnTo>
                  <a:lnTo>
                    <a:pt x="658" y="168"/>
                  </a:lnTo>
                  <a:lnTo>
                    <a:pt x="660" y="160"/>
                  </a:lnTo>
                  <a:lnTo>
                    <a:pt x="660" y="160"/>
                  </a:lnTo>
                  <a:lnTo>
                    <a:pt x="658" y="154"/>
                  </a:lnTo>
                  <a:lnTo>
                    <a:pt x="654" y="148"/>
                  </a:lnTo>
                  <a:lnTo>
                    <a:pt x="650" y="144"/>
                  </a:lnTo>
                  <a:lnTo>
                    <a:pt x="642" y="144"/>
                  </a:lnTo>
                  <a:lnTo>
                    <a:pt x="642" y="144"/>
                  </a:lnTo>
                  <a:lnTo>
                    <a:pt x="636" y="144"/>
                  </a:lnTo>
                  <a:lnTo>
                    <a:pt x="630" y="148"/>
                  </a:lnTo>
                  <a:lnTo>
                    <a:pt x="626" y="154"/>
                  </a:lnTo>
                  <a:lnTo>
                    <a:pt x="626" y="160"/>
                  </a:lnTo>
                  <a:lnTo>
                    <a:pt x="626" y="160"/>
                  </a:lnTo>
                  <a:lnTo>
                    <a:pt x="626" y="166"/>
                  </a:lnTo>
                  <a:lnTo>
                    <a:pt x="628" y="170"/>
                  </a:lnTo>
                  <a:lnTo>
                    <a:pt x="632" y="174"/>
                  </a:lnTo>
                  <a:lnTo>
                    <a:pt x="638" y="176"/>
                  </a:lnTo>
                  <a:lnTo>
                    <a:pt x="638" y="176"/>
                  </a:lnTo>
                  <a:lnTo>
                    <a:pt x="642" y="178"/>
                  </a:lnTo>
                  <a:lnTo>
                    <a:pt x="642" y="178"/>
                  </a:lnTo>
                  <a:lnTo>
                    <a:pt x="642" y="178"/>
                  </a:lnTo>
                  <a:lnTo>
                    <a:pt x="642" y="178"/>
                  </a:lnTo>
                  <a:lnTo>
                    <a:pt x="650" y="176"/>
                  </a:lnTo>
                  <a:lnTo>
                    <a:pt x="650" y="176"/>
                  </a:lnTo>
                  <a:lnTo>
                    <a:pt x="652" y="176"/>
                  </a:lnTo>
                  <a:lnTo>
                    <a:pt x="652" y="176"/>
                  </a:lnTo>
                  <a:lnTo>
                    <a:pt x="660" y="170"/>
                  </a:lnTo>
                  <a:lnTo>
                    <a:pt x="666" y="164"/>
                  </a:lnTo>
                  <a:lnTo>
                    <a:pt x="670" y="154"/>
                  </a:lnTo>
                  <a:lnTo>
                    <a:pt x="672" y="144"/>
                  </a:lnTo>
                  <a:lnTo>
                    <a:pt x="672" y="144"/>
                  </a:lnTo>
                  <a:lnTo>
                    <a:pt x="670" y="134"/>
                  </a:lnTo>
                  <a:lnTo>
                    <a:pt x="666" y="126"/>
                  </a:lnTo>
                  <a:lnTo>
                    <a:pt x="662" y="118"/>
                  </a:lnTo>
                  <a:lnTo>
                    <a:pt x="658" y="110"/>
                  </a:lnTo>
                  <a:lnTo>
                    <a:pt x="650" y="104"/>
                  </a:lnTo>
                  <a:lnTo>
                    <a:pt x="642" y="98"/>
                  </a:lnTo>
                  <a:lnTo>
                    <a:pt x="624" y="88"/>
                  </a:lnTo>
                  <a:lnTo>
                    <a:pt x="624" y="88"/>
                  </a:lnTo>
                  <a:lnTo>
                    <a:pt x="636" y="74"/>
                  </a:lnTo>
                  <a:lnTo>
                    <a:pt x="652" y="60"/>
                  </a:lnTo>
                  <a:lnTo>
                    <a:pt x="668" y="48"/>
                  </a:lnTo>
                  <a:lnTo>
                    <a:pt x="688" y="40"/>
                  </a:lnTo>
                  <a:lnTo>
                    <a:pt x="688" y="40"/>
                  </a:lnTo>
                  <a:close/>
                  <a:moveTo>
                    <a:pt x="4" y="62"/>
                  </a:moveTo>
                  <a:lnTo>
                    <a:pt x="4" y="62"/>
                  </a:lnTo>
                  <a:lnTo>
                    <a:pt x="4" y="56"/>
                  </a:lnTo>
                  <a:lnTo>
                    <a:pt x="6" y="48"/>
                  </a:lnTo>
                  <a:lnTo>
                    <a:pt x="10" y="42"/>
                  </a:lnTo>
                  <a:lnTo>
                    <a:pt x="16" y="36"/>
                  </a:lnTo>
                  <a:lnTo>
                    <a:pt x="32" y="28"/>
                  </a:lnTo>
                  <a:lnTo>
                    <a:pt x="52" y="20"/>
                  </a:lnTo>
                  <a:lnTo>
                    <a:pt x="76" y="14"/>
                  </a:lnTo>
                  <a:lnTo>
                    <a:pt x="102" y="10"/>
                  </a:lnTo>
                  <a:lnTo>
                    <a:pt x="152" y="6"/>
                  </a:lnTo>
                  <a:lnTo>
                    <a:pt x="152" y="6"/>
                  </a:lnTo>
                  <a:lnTo>
                    <a:pt x="152" y="6"/>
                  </a:lnTo>
                  <a:lnTo>
                    <a:pt x="180" y="4"/>
                  </a:lnTo>
                  <a:lnTo>
                    <a:pt x="206" y="4"/>
                  </a:lnTo>
                  <a:lnTo>
                    <a:pt x="234" y="6"/>
                  </a:lnTo>
                  <a:lnTo>
                    <a:pt x="262" y="8"/>
                  </a:lnTo>
                  <a:lnTo>
                    <a:pt x="290" y="12"/>
                  </a:lnTo>
                  <a:lnTo>
                    <a:pt x="316" y="18"/>
                  </a:lnTo>
                  <a:lnTo>
                    <a:pt x="340" y="24"/>
                  </a:lnTo>
                  <a:lnTo>
                    <a:pt x="362" y="34"/>
                  </a:lnTo>
                  <a:lnTo>
                    <a:pt x="362" y="34"/>
                  </a:lnTo>
                  <a:lnTo>
                    <a:pt x="298" y="52"/>
                  </a:lnTo>
                  <a:lnTo>
                    <a:pt x="238" y="72"/>
                  </a:lnTo>
                  <a:lnTo>
                    <a:pt x="180" y="88"/>
                  </a:lnTo>
                  <a:lnTo>
                    <a:pt x="152" y="92"/>
                  </a:lnTo>
                  <a:lnTo>
                    <a:pt x="122" y="96"/>
                  </a:lnTo>
                  <a:lnTo>
                    <a:pt x="122" y="96"/>
                  </a:lnTo>
                  <a:lnTo>
                    <a:pt x="82" y="98"/>
                  </a:lnTo>
                  <a:lnTo>
                    <a:pt x="62" y="96"/>
                  </a:lnTo>
                  <a:lnTo>
                    <a:pt x="44" y="94"/>
                  </a:lnTo>
                  <a:lnTo>
                    <a:pt x="28" y="90"/>
                  </a:lnTo>
                  <a:lnTo>
                    <a:pt x="16" y="84"/>
                  </a:lnTo>
                  <a:lnTo>
                    <a:pt x="10" y="78"/>
                  </a:lnTo>
                  <a:lnTo>
                    <a:pt x="6" y="74"/>
                  </a:lnTo>
                  <a:lnTo>
                    <a:pt x="4" y="68"/>
                  </a:lnTo>
                  <a:lnTo>
                    <a:pt x="4" y="62"/>
                  </a:lnTo>
                  <a:lnTo>
                    <a:pt x="4" y="62"/>
                  </a:lnTo>
                  <a:close/>
                </a:path>
              </a:pathLst>
            </a:custGeom>
            <a:solidFill>
              <a:srgbClr val="61A38F"/>
            </a:solidFill>
            <a:ln cap="flat" cmpd="sng" w="9525">
              <a:solidFill>
                <a:srgbClr val="3BC3B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13">
                <a:solidFill>
                  <a:srgbClr val="3BC3B2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599" name="Google Shape;599;p15"/>
            <p:cNvSpPr txBox="1"/>
            <p:nvPr/>
          </p:nvSpPr>
          <p:spPr>
            <a:xfrm>
              <a:off x="3649266" y="1572817"/>
              <a:ext cx="594122" cy="62150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>
                  <a:solidFill>
                    <a:srgbClr val="3BC3B2"/>
                  </a:solidFill>
                  <a:latin typeface="Corbel"/>
                  <a:ea typeface="Corbel"/>
                  <a:cs typeface="Corbel"/>
                  <a:sym typeface="Corbel"/>
                </a:rPr>
                <a:t>第</a:t>
              </a:r>
              <a:endParaRPr/>
            </a:p>
          </p:txBody>
        </p:sp>
        <p:sp>
          <p:nvSpPr>
            <p:cNvPr id="600" name="Google Shape;600;p15"/>
            <p:cNvSpPr txBox="1"/>
            <p:nvPr/>
          </p:nvSpPr>
          <p:spPr>
            <a:xfrm>
              <a:off x="4360069" y="1515667"/>
              <a:ext cx="594122" cy="62150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050">
                  <a:solidFill>
                    <a:srgbClr val="3BC3B2"/>
                  </a:solidFill>
                  <a:latin typeface="Corbel"/>
                  <a:ea typeface="Corbel"/>
                  <a:cs typeface="Corbel"/>
                  <a:sym typeface="Corbel"/>
                </a:rPr>
                <a:t>3</a:t>
              </a:r>
              <a:endParaRPr sz="4050">
                <a:solidFill>
                  <a:srgbClr val="3BC3B2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601" name="Google Shape;601;p15"/>
            <p:cNvSpPr txBox="1"/>
            <p:nvPr/>
          </p:nvSpPr>
          <p:spPr>
            <a:xfrm>
              <a:off x="5069682" y="1572817"/>
              <a:ext cx="594122" cy="62150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>
                  <a:solidFill>
                    <a:srgbClr val="3BC3B2"/>
                  </a:solidFill>
                  <a:latin typeface="Corbel"/>
                  <a:ea typeface="Corbel"/>
                  <a:cs typeface="Corbel"/>
                  <a:sym typeface="Corbel"/>
                </a:rPr>
                <a:t>章</a:t>
              </a:r>
              <a:endParaRPr/>
            </a:p>
          </p:txBody>
        </p:sp>
        <p:cxnSp>
          <p:nvCxnSpPr>
            <p:cNvPr id="602" name="Google Shape;602;p15"/>
            <p:cNvCxnSpPr/>
            <p:nvPr/>
          </p:nvCxnSpPr>
          <p:spPr>
            <a:xfrm>
              <a:off x="2884885" y="1985963"/>
              <a:ext cx="571500" cy="0"/>
            </a:xfrm>
            <a:prstGeom prst="straightConnector1">
              <a:avLst/>
            </a:prstGeom>
            <a:noFill/>
            <a:ln cap="flat" cmpd="sng" w="12700">
              <a:solidFill>
                <a:srgbClr val="3BC3B2"/>
              </a:solidFill>
              <a:prstDash val="dash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603" name="Google Shape;603;p15"/>
            <p:cNvCxnSpPr/>
            <p:nvPr/>
          </p:nvCxnSpPr>
          <p:spPr>
            <a:xfrm>
              <a:off x="5856685" y="1985963"/>
              <a:ext cx="571500" cy="0"/>
            </a:xfrm>
            <a:prstGeom prst="straightConnector1">
              <a:avLst/>
            </a:prstGeom>
            <a:noFill/>
            <a:ln cap="flat" cmpd="sng" w="12700">
              <a:solidFill>
                <a:srgbClr val="3BC3B2"/>
              </a:solidFill>
              <a:prstDash val="dash"/>
              <a:miter lim="800000"/>
              <a:headEnd len="med" w="med" type="none"/>
              <a:tailEnd len="med" w="med" type="none"/>
            </a:ln>
          </p:spPr>
        </p:cxnSp>
      </p:grpSp>
      <p:sp>
        <p:nvSpPr>
          <p:cNvPr id="604" name="Google Shape;604;p15"/>
          <p:cNvSpPr txBox="1"/>
          <p:nvPr>
            <p:ph type="title"/>
          </p:nvPr>
        </p:nvSpPr>
        <p:spPr>
          <a:xfrm>
            <a:off x="483510" y="201274"/>
            <a:ext cx="7886700" cy="52444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C6B5"/>
              </a:buClr>
              <a:buSzPts val="2000"/>
              <a:buFont typeface="Microsoft Yahei"/>
              <a:buNone/>
            </a:pPr>
            <a:r>
              <a:t/>
            </a:r>
            <a:endParaRPr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  <p:transition spd="slow" p14:dur="2250">
    <p:random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9" name="Shape 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Google Shape;610;p16"/>
          <p:cNvSpPr/>
          <p:nvPr/>
        </p:nvSpPr>
        <p:spPr>
          <a:xfrm>
            <a:off x="4887962" y="1296293"/>
            <a:ext cx="3098800" cy="2438400"/>
          </a:xfrm>
          <a:custGeom>
            <a:rect b="b" l="l" r="r" t="t"/>
            <a:pathLst>
              <a:path extrusionOk="0" h="3084" w="3085">
                <a:moveTo>
                  <a:pt x="771" y="0"/>
                </a:moveTo>
                <a:lnTo>
                  <a:pt x="2313" y="0"/>
                </a:lnTo>
                <a:lnTo>
                  <a:pt x="3085" y="2359"/>
                </a:lnTo>
                <a:lnTo>
                  <a:pt x="1588" y="3084"/>
                </a:lnTo>
                <a:lnTo>
                  <a:pt x="0" y="2359"/>
                </a:lnTo>
                <a:lnTo>
                  <a:pt x="771" y="0"/>
                </a:lnTo>
                <a:close/>
              </a:path>
            </a:pathLst>
          </a:custGeom>
          <a:gradFill>
            <a:gsLst>
              <a:gs pos="0">
                <a:srgbClr val="C4DAD0"/>
              </a:gs>
              <a:gs pos="100000">
                <a:schemeClr val="accent1"/>
              </a:gs>
            </a:gsLst>
            <a:lin ang="27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rgbClr val="A0A3A6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611" name="Google Shape;611;p16"/>
          <p:cNvSpPr/>
          <p:nvPr/>
        </p:nvSpPr>
        <p:spPr>
          <a:xfrm>
            <a:off x="4933655" y="1329965"/>
            <a:ext cx="3007114" cy="2336718"/>
          </a:xfrm>
          <a:custGeom>
            <a:rect b="b" l="l" r="r" t="t"/>
            <a:pathLst>
              <a:path extrusionOk="0" h="3084" w="3085">
                <a:moveTo>
                  <a:pt x="771" y="0"/>
                </a:moveTo>
                <a:lnTo>
                  <a:pt x="2313" y="0"/>
                </a:lnTo>
                <a:lnTo>
                  <a:pt x="3085" y="2359"/>
                </a:lnTo>
                <a:lnTo>
                  <a:pt x="1588" y="3084"/>
                </a:lnTo>
                <a:lnTo>
                  <a:pt x="0" y="2359"/>
                </a:lnTo>
                <a:lnTo>
                  <a:pt x="771" y="0"/>
                </a:lnTo>
                <a:close/>
              </a:path>
            </a:pathLst>
          </a:custGeom>
          <a:solidFill>
            <a:srgbClr val="EDECF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rgbClr val="A0A3A6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cxnSp>
        <p:nvCxnSpPr>
          <p:cNvPr id="612" name="Google Shape;612;p16"/>
          <p:cNvCxnSpPr/>
          <p:nvPr/>
        </p:nvCxnSpPr>
        <p:spPr>
          <a:xfrm>
            <a:off x="4932413" y="3114377"/>
            <a:ext cx="3013075" cy="0"/>
          </a:xfrm>
          <a:prstGeom prst="straightConnector1">
            <a:avLst/>
          </a:prstGeom>
          <a:noFill/>
          <a:ln cap="flat" cmpd="sng" w="9525">
            <a:solidFill>
              <a:srgbClr val="D7D4E8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613" name="Google Shape;613;p16"/>
          <p:cNvCxnSpPr/>
          <p:nvPr/>
        </p:nvCxnSpPr>
        <p:spPr>
          <a:xfrm>
            <a:off x="5262613" y="2316658"/>
            <a:ext cx="2339975" cy="0"/>
          </a:xfrm>
          <a:prstGeom prst="straightConnector1">
            <a:avLst/>
          </a:prstGeom>
          <a:noFill/>
          <a:ln cap="flat" cmpd="sng" w="9525">
            <a:solidFill>
              <a:srgbClr val="D7D4E8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614" name="Google Shape;614;p16"/>
          <p:cNvCxnSpPr/>
          <p:nvPr/>
        </p:nvCxnSpPr>
        <p:spPr>
          <a:xfrm>
            <a:off x="5499150" y="1785639"/>
            <a:ext cx="1878013" cy="0"/>
          </a:xfrm>
          <a:prstGeom prst="straightConnector1">
            <a:avLst/>
          </a:prstGeom>
          <a:noFill/>
          <a:ln cap="flat" cmpd="sng" w="9525">
            <a:solidFill>
              <a:srgbClr val="D7D4E8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615" name="Google Shape;615;p16"/>
          <p:cNvCxnSpPr/>
          <p:nvPr/>
        </p:nvCxnSpPr>
        <p:spPr>
          <a:xfrm>
            <a:off x="5599163" y="1520130"/>
            <a:ext cx="1673225" cy="0"/>
          </a:xfrm>
          <a:prstGeom prst="straightConnector1">
            <a:avLst/>
          </a:prstGeom>
          <a:noFill/>
          <a:ln cap="flat" cmpd="sng" w="9525">
            <a:solidFill>
              <a:srgbClr val="D7D4E8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616" name="Google Shape;616;p16"/>
          <p:cNvCxnSpPr/>
          <p:nvPr/>
        </p:nvCxnSpPr>
        <p:spPr>
          <a:xfrm>
            <a:off x="5375324" y="2051149"/>
            <a:ext cx="2101850" cy="0"/>
          </a:xfrm>
          <a:prstGeom prst="straightConnector1">
            <a:avLst/>
          </a:prstGeom>
          <a:noFill/>
          <a:ln cap="flat" cmpd="sng" w="9525">
            <a:solidFill>
              <a:srgbClr val="D7D4E8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617" name="Google Shape;617;p16"/>
          <p:cNvCxnSpPr/>
          <p:nvPr/>
        </p:nvCxnSpPr>
        <p:spPr>
          <a:xfrm>
            <a:off x="5157838" y="2582168"/>
            <a:ext cx="2543175" cy="0"/>
          </a:xfrm>
          <a:prstGeom prst="straightConnector1">
            <a:avLst/>
          </a:prstGeom>
          <a:noFill/>
          <a:ln cap="flat" cmpd="sng" w="9525">
            <a:solidFill>
              <a:srgbClr val="D7D4E8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618" name="Google Shape;618;p16"/>
          <p:cNvCxnSpPr/>
          <p:nvPr/>
        </p:nvCxnSpPr>
        <p:spPr>
          <a:xfrm>
            <a:off x="5038775" y="2848868"/>
            <a:ext cx="2792413" cy="0"/>
          </a:xfrm>
          <a:prstGeom prst="straightConnector1">
            <a:avLst/>
          </a:prstGeom>
          <a:noFill/>
          <a:ln cap="flat" cmpd="sng" w="9525">
            <a:solidFill>
              <a:srgbClr val="D7D4E8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619" name="Google Shape;619;p16"/>
          <p:cNvSpPr txBox="1"/>
          <p:nvPr/>
        </p:nvSpPr>
        <p:spPr>
          <a:xfrm>
            <a:off x="5724129" y="1316533"/>
            <a:ext cx="1368152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A0A3A6"/>
                </a:solidFill>
                <a:latin typeface="Corbel"/>
                <a:ea typeface="Corbel"/>
                <a:cs typeface="Corbel"/>
                <a:sym typeface="Corbel"/>
              </a:rPr>
              <a:t>Text here...</a:t>
            </a:r>
            <a:endParaRPr sz="1200">
              <a:solidFill>
                <a:srgbClr val="A0A3A6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620" name="Google Shape;620;p16"/>
          <p:cNvSpPr txBox="1"/>
          <p:nvPr/>
        </p:nvSpPr>
        <p:spPr>
          <a:xfrm>
            <a:off x="5589638" y="1557039"/>
            <a:ext cx="1673225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A0A3A6"/>
                </a:solidFill>
                <a:latin typeface="Corbel"/>
                <a:ea typeface="Corbel"/>
                <a:cs typeface="Corbel"/>
                <a:sym typeface="Corbel"/>
              </a:rPr>
              <a:t>Text here...</a:t>
            </a:r>
            <a:endParaRPr sz="1200">
              <a:solidFill>
                <a:srgbClr val="A0A3A6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621" name="Google Shape;621;p16"/>
          <p:cNvSpPr txBox="1"/>
          <p:nvPr/>
        </p:nvSpPr>
        <p:spPr>
          <a:xfrm>
            <a:off x="5589638" y="1814214"/>
            <a:ext cx="1673225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A0A3A6"/>
                </a:solidFill>
                <a:latin typeface="Corbel"/>
                <a:ea typeface="Corbel"/>
                <a:cs typeface="Corbel"/>
                <a:sym typeface="Corbel"/>
              </a:rPr>
              <a:t>Text here...</a:t>
            </a:r>
            <a:endParaRPr sz="1200">
              <a:solidFill>
                <a:srgbClr val="A0A3A6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622" name="Google Shape;622;p16"/>
          <p:cNvSpPr txBox="1"/>
          <p:nvPr/>
        </p:nvSpPr>
        <p:spPr>
          <a:xfrm>
            <a:off x="5589638" y="2096393"/>
            <a:ext cx="1673225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A0A3A6"/>
                </a:solidFill>
                <a:latin typeface="Corbel"/>
                <a:ea typeface="Corbel"/>
                <a:cs typeface="Corbel"/>
                <a:sym typeface="Corbel"/>
              </a:rPr>
              <a:t>Text here...</a:t>
            </a:r>
            <a:endParaRPr sz="1200">
              <a:solidFill>
                <a:srgbClr val="A0A3A6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623" name="Google Shape;623;p16"/>
          <p:cNvSpPr txBox="1"/>
          <p:nvPr/>
        </p:nvSpPr>
        <p:spPr>
          <a:xfrm>
            <a:off x="5589638" y="2361902"/>
            <a:ext cx="1673225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A0A3A6"/>
                </a:solidFill>
                <a:latin typeface="Corbel"/>
                <a:ea typeface="Corbel"/>
                <a:cs typeface="Corbel"/>
                <a:sym typeface="Corbel"/>
              </a:rPr>
              <a:t>Text here...</a:t>
            </a:r>
            <a:endParaRPr sz="1200">
              <a:solidFill>
                <a:srgbClr val="A0A3A6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624" name="Google Shape;624;p16"/>
          <p:cNvSpPr txBox="1"/>
          <p:nvPr/>
        </p:nvSpPr>
        <p:spPr>
          <a:xfrm>
            <a:off x="5589638" y="2627412"/>
            <a:ext cx="1673225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A0A3A6"/>
                </a:solidFill>
                <a:latin typeface="Corbel"/>
                <a:ea typeface="Corbel"/>
                <a:cs typeface="Corbel"/>
                <a:sym typeface="Corbel"/>
              </a:rPr>
              <a:t>Text here...</a:t>
            </a:r>
            <a:endParaRPr sz="1200">
              <a:solidFill>
                <a:srgbClr val="A0A3A6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625" name="Google Shape;625;p16"/>
          <p:cNvSpPr txBox="1"/>
          <p:nvPr/>
        </p:nvSpPr>
        <p:spPr>
          <a:xfrm>
            <a:off x="5589638" y="2892920"/>
            <a:ext cx="1673225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A0A3A6"/>
                </a:solidFill>
                <a:latin typeface="Corbel"/>
                <a:ea typeface="Corbel"/>
                <a:cs typeface="Corbel"/>
                <a:sym typeface="Corbel"/>
              </a:rPr>
              <a:t>Text here...</a:t>
            </a:r>
            <a:endParaRPr sz="1200">
              <a:solidFill>
                <a:srgbClr val="A0A3A6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626" name="Google Shape;626;p16"/>
          <p:cNvSpPr txBox="1"/>
          <p:nvPr/>
        </p:nvSpPr>
        <p:spPr>
          <a:xfrm>
            <a:off x="5589638" y="3147814"/>
            <a:ext cx="1673225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A0A3A6"/>
                </a:solidFill>
                <a:latin typeface="Corbel"/>
                <a:ea typeface="Corbel"/>
                <a:cs typeface="Corbel"/>
                <a:sym typeface="Corbel"/>
              </a:rPr>
              <a:t>Text here...</a:t>
            </a:r>
            <a:endParaRPr sz="1200">
              <a:solidFill>
                <a:srgbClr val="A0A3A6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627" name="Google Shape;627;p16"/>
          <p:cNvSpPr/>
          <p:nvPr/>
        </p:nvSpPr>
        <p:spPr>
          <a:xfrm>
            <a:off x="971600" y="1455032"/>
            <a:ext cx="2879725" cy="198438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rPr>
              <a:t>A complex idea can be conveyed with just a single still image, namely making it possible to absorb large amounts of data quickly.</a:t>
            </a:r>
            <a:endParaRPr sz="1200">
              <a:solidFill>
                <a:srgbClr val="A5A5A5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cxnSp>
        <p:nvCxnSpPr>
          <p:cNvPr id="628" name="Google Shape;628;p16"/>
          <p:cNvCxnSpPr/>
          <p:nvPr/>
        </p:nvCxnSpPr>
        <p:spPr>
          <a:xfrm>
            <a:off x="1047232" y="1357312"/>
            <a:ext cx="2700000" cy="0"/>
          </a:xfrm>
          <a:prstGeom prst="straightConnector1">
            <a:avLst/>
          </a:prstGeom>
          <a:noFill/>
          <a:ln cap="flat" cmpd="sng" w="476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629" name="Google Shape;629;p16"/>
          <p:cNvCxnSpPr/>
          <p:nvPr/>
        </p:nvCxnSpPr>
        <p:spPr>
          <a:xfrm>
            <a:off x="1047232" y="3439418"/>
            <a:ext cx="2700000" cy="0"/>
          </a:xfrm>
          <a:prstGeom prst="straightConnector1">
            <a:avLst/>
          </a:prstGeom>
          <a:noFill/>
          <a:ln cap="flat" cmpd="sng" w="476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630" name="Google Shape;630;p16"/>
          <p:cNvSpPr/>
          <p:nvPr/>
        </p:nvSpPr>
        <p:spPr>
          <a:xfrm>
            <a:off x="5525879" y="3933892"/>
            <a:ext cx="1721946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A0A3A6"/>
                </a:solidFill>
                <a:latin typeface="Corbel"/>
                <a:ea typeface="Corbel"/>
                <a:cs typeface="Corbel"/>
                <a:sym typeface="Corbel"/>
              </a:rPr>
              <a:t>TITLE HERE</a:t>
            </a:r>
            <a:endParaRPr sz="2400">
              <a:solidFill>
                <a:srgbClr val="A0A3A6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cxnSp>
        <p:nvCxnSpPr>
          <p:cNvPr id="631" name="Google Shape;631;p16"/>
          <p:cNvCxnSpPr/>
          <p:nvPr/>
        </p:nvCxnSpPr>
        <p:spPr>
          <a:xfrm>
            <a:off x="5795044" y="3435846"/>
            <a:ext cx="1297236" cy="0"/>
          </a:xfrm>
          <a:prstGeom prst="straightConnector1">
            <a:avLst/>
          </a:prstGeom>
          <a:noFill/>
          <a:ln cap="flat" cmpd="sng" w="9525">
            <a:solidFill>
              <a:srgbClr val="D7D4E8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632" name="Google Shape;632;p16"/>
          <p:cNvSpPr txBox="1"/>
          <p:nvPr>
            <p:ph type="title"/>
          </p:nvPr>
        </p:nvSpPr>
        <p:spPr>
          <a:xfrm>
            <a:off x="483510" y="201274"/>
            <a:ext cx="7886700" cy="52444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C6B5"/>
              </a:buClr>
              <a:buSzPts val="2000"/>
              <a:buFont typeface="Microsoft Yahei"/>
              <a:buNone/>
            </a:pPr>
            <a:r>
              <a:t/>
            </a:r>
            <a:endParaRPr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  <p:transition spd="slow" p14:dur="2250">
    <p:random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7" name="Shape 6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38" name="Google Shape;638;p17"/>
          <p:cNvCxnSpPr/>
          <p:nvPr/>
        </p:nvCxnSpPr>
        <p:spPr>
          <a:xfrm>
            <a:off x="1774826" y="2379315"/>
            <a:ext cx="3732213" cy="0"/>
          </a:xfrm>
          <a:prstGeom prst="straightConnector1">
            <a:avLst/>
          </a:prstGeom>
          <a:noFill/>
          <a:ln cap="flat" cmpd="sng" w="9525">
            <a:solidFill>
              <a:srgbClr val="D8E6DF"/>
            </a:solidFill>
            <a:prstDash val="solid"/>
            <a:round/>
            <a:headEnd len="med" w="med" type="oval"/>
            <a:tailEnd len="sm" w="sm" type="none"/>
          </a:ln>
        </p:spPr>
      </p:cxnSp>
      <p:cxnSp>
        <p:nvCxnSpPr>
          <p:cNvPr id="639" name="Google Shape;639;p17"/>
          <p:cNvCxnSpPr/>
          <p:nvPr/>
        </p:nvCxnSpPr>
        <p:spPr>
          <a:xfrm>
            <a:off x="1774826" y="2822227"/>
            <a:ext cx="3732213" cy="0"/>
          </a:xfrm>
          <a:prstGeom prst="straightConnector1">
            <a:avLst/>
          </a:prstGeom>
          <a:noFill/>
          <a:ln cap="flat" cmpd="sng" w="9525">
            <a:solidFill>
              <a:srgbClr val="D8E6DF"/>
            </a:solidFill>
            <a:prstDash val="solid"/>
            <a:round/>
            <a:headEnd len="med" w="med" type="oval"/>
            <a:tailEnd len="sm" w="sm" type="none"/>
          </a:ln>
        </p:spPr>
      </p:cxnSp>
      <p:cxnSp>
        <p:nvCxnSpPr>
          <p:cNvPr id="640" name="Google Shape;640;p17"/>
          <p:cNvCxnSpPr/>
          <p:nvPr/>
        </p:nvCxnSpPr>
        <p:spPr>
          <a:xfrm>
            <a:off x="1774826" y="3266331"/>
            <a:ext cx="3732213" cy="0"/>
          </a:xfrm>
          <a:prstGeom prst="straightConnector1">
            <a:avLst/>
          </a:prstGeom>
          <a:noFill/>
          <a:ln cap="flat" cmpd="sng" w="9525">
            <a:solidFill>
              <a:srgbClr val="D8E6DF"/>
            </a:solidFill>
            <a:prstDash val="solid"/>
            <a:round/>
            <a:headEnd len="med" w="med" type="oval"/>
            <a:tailEnd len="sm" w="sm" type="none"/>
          </a:ln>
        </p:spPr>
      </p:cxnSp>
      <p:cxnSp>
        <p:nvCxnSpPr>
          <p:cNvPr id="641" name="Google Shape;641;p17"/>
          <p:cNvCxnSpPr/>
          <p:nvPr/>
        </p:nvCxnSpPr>
        <p:spPr>
          <a:xfrm>
            <a:off x="1774826" y="3709243"/>
            <a:ext cx="3732213" cy="0"/>
          </a:xfrm>
          <a:prstGeom prst="straightConnector1">
            <a:avLst/>
          </a:prstGeom>
          <a:noFill/>
          <a:ln cap="flat" cmpd="sng" w="9525">
            <a:solidFill>
              <a:srgbClr val="D8E6DF"/>
            </a:solidFill>
            <a:prstDash val="solid"/>
            <a:round/>
            <a:headEnd len="med" w="med" type="oval"/>
            <a:tailEnd len="sm" w="sm" type="none"/>
          </a:ln>
        </p:spPr>
      </p:cxnSp>
      <p:sp>
        <p:nvSpPr>
          <p:cNvPr id="642" name="Google Shape;642;p17"/>
          <p:cNvSpPr/>
          <p:nvPr/>
        </p:nvSpPr>
        <p:spPr>
          <a:xfrm>
            <a:off x="4686300" y="1275606"/>
            <a:ext cx="2954338" cy="1103709"/>
          </a:xfrm>
          <a:prstGeom prst="triangle">
            <a:avLst>
              <a:gd fmla="val 50000" name="adj"/>
            </a:avLst>
          </a:prstGeom>
          <a:solidFill>
            <a:schemeClr val="accent1"/>
          </a:solidFill>
          <a:ln cap="flat" cmpd="sng" w="254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rgbClr val="FFFF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643" name="Google Shape;643;p17"/>
          <p:cNvSpPr/>
          <p:nvPr/>
        </p:nvSpPr>
        <p:spPr>
          <a:xfrm>
            <a:off x="4951413" y="1914971"/>
            <a:ext cx="2424112" cy="906066"/>
          </a:xfrm>
          <a:prstGeom prst="triangle">
            <a:avLst>
              <a:gd fmla="val 50000" name="adj"/>
            </a:avLst>
          </a:prstGeom>
          <a:solidFill>
            <a:srgbClr val="C4DAD0"/>
          </a:solidFill>
          <a:ln cap="flat" cmpd="sng" w="254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rgbClr val="FFFF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644" name="Google Shape;644;p17"/>
          <p:cNvSpPr/>
          <p:nvPr/>
        </p:nvSpPr>
        <p:spPr>
          <a:xfrm>
            <a:off x="5160963" y="2524570"/>
            <a:ext cx="2006600" cy="748904"/>
          </a:xfrm>
          <a:prstGeom prst="triangle">
            <a:avLst>
              <a:gd fmla="val 50000" name="adj"/>
            </a:avLst>
          </a:prstGeom>
          <a:solidFill>
            <a:schemeClr val="accent1"/>
          </a:solidFill>
          <a:ln cap="flat" cmpd="sng" w="254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rgbClr val="FFFF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645" name="Google Shape;645;p17"/>
          <p:cNvSpPr/>
          <p:nvPr/>
        </p:nvSpPr>
        <p:spPr>
          <a:xfrm>
            <a:off x="5368925" y="3129409"/>
            <a:ext cx="1589088" cy="594122"/>
          </a:xfrm>
          <a:prstGeom prst="triangle">
            <a:avLst>
              <a:gd fmla="val 50000" name="adj"/>
            </a:avLst>
          </a:prstGeom>
          <a:solidFill>
            <a:srgbClr val="C4DAD0"/>
          </a:solidFill>
          <a:ln cap="flat" cmpd="sng" w="254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rgbClr val="FFFF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646" name="Google Shape;646;p17"/>
          <p:cNvSpPr/>
          <p:nvPr/>
        </p:nvSpPr>
        <p:spPr>
          <a:xfrm>
            <a:off x="6027738" y="3605659"/>
            <a:ext cx="273050" cy="117872"/>
          </a:xfrm>
          <a:prstGeom prst="triangle">
            <a:avLst>
              <a:gd fmla="val 50000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rgbClr val="FFFF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647" name="Google Shape;647;p17"/>
          <p:cNvSpPr txBox="1"/>
          <p:nvPr/>
        </p:nvSpPr>
        <p:spPr>
          <a:xfrm>
            <a:off x="3941763" y="2123331"/>
            <a:ext cx="315912" cy="387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rial"/>
              <a:buNone/>
            </a:pPr>
            <a:r>
              <a:rPr b="1" lang="en-US" sz="24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rPr>
              <a:t>A</a:t>
            </a:r>
            <a:endParaRPr b="1" sz="2400">
              <a:solidFill>
                <a:schemeClr val="accen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648" name="Google Shape;648;p17"/>
          <p:cNvSpPr txBox="1"/>
          <p:nvPr/>
        </p:nvSpPr>
        <p:spPr>
          <a:xfrm>
            <a:off x="3941763" y="2567433"/>
            <a:ext cx="315912" cy="387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rial"/>
              <a:buNone/>
            </a:pPr>
            <a:r>
              <a:rPr b="1" lang="en-US" sz="24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rPr>
              <a:t>B</a:t>
            </a:r>
            <a:endParaRPr b="1" sz="2400">
              <a:solidFill>
                <a:schemeClr val="accen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649" name="Google Shape;649;p17"/>
          <p:cNvSpPr txBox="1"/>
          <p:nvPr/>
        </p:nvSpPr>
        <p:spPr>
          <a:xfrm>
            <a:off x="3941763" y="3010346"/>
            <a:ext cx="315912" cy="387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rial"/>
              <a:buNone/>
            </a:pPr>
            <a:r>
              <a:rPr b="1" lang="en-US" sz="24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rPr>
              <a:t>C</a:t>
            </a:r>
            <a:endParaRPr b="1" sz="2400">
              <a:solidFill>
                <a:schemeClr val="accen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650" name="Google Shape;650;p17"/>
          <p:cNvSpPr txBox="1"/>
          <p:nvPr/>
        </p:nvSpPr>
        <p:spPr>
          <a:xfrm>
            <a:off x="3941763" y="3453258"/>
            <a:ext cx="315912" cy="3877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rial"/>
              <a:buNone/>
            </a:pPr>
            <a:r>
              <a:rPr b="1" lang="en-US" sz="2400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rPr>
              <a:t>D</a:t>
            </a:r>
            <a:endParaRPr b="1" sz="2400">
              <a:solidFill>
                <a:schemeClr val="accen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651" name="Google Shape;651;p17"/>
          <p:cNvSpPr txBox="1"/>
          <p:nvPr/>
        </p:nvSpPr>
        <p:spPr>
          <a:xfrm>
            <a:off x="1920875" y="2065118"/>
            <a:ext cx="2020888" cy="3724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7F7F7F"/>
                </a:solidFill>
                <a:latin typeface="Corbel"/>
                <a:ea typeface="Corbel"/>
                <a:cs typeface="Corbel"/>
                <a:sym typeface="Corbel"/>
              </a:rPr>
              <a:t>STEP HERE</a:t>
            </a:r>
            <a:endParaRPr sz="1400">
              <a:solidFill>
                <a:srgbClr val="7F7F7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652" name="Google Shape;652;p17"/>
          <p:cNvSpPr txBox="1"/>
          <p:nvPr/>
        </p:nvSpPr>
        <p:spPr>
          <a:xfrm>
            <a:off x="1920875" y="2508626"/>
            <a:ext cx="2020888" cy="3724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7F7F7F"/>
                </a:solidFill>
                <a:latin typeface="Corbel"/>
                <a:ea typeface="Corbel"/>
                <a:cs typeface="Corbel"/>
                <a:sym typeface="Corbel"/>
              </a:rPr>
              <a:t>STEP HERE</a:t>
            </a:r>
            <a:endParaRPr sz="1400">
              <a:solidFill>
                <a:srgbClr val="7F7F7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653" name="Google Shape;653;p17"/>
          <p:cNvSpPr txBox="1"/>
          <p:nvPr/>
        </p:nvSpPr>
        <p:spPr>
          <a:xfrm>
            <a:off x="1920875" y="2952134"/>
            <a:ext cx="2020888" cy="3724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7F7F7F"/>
                </a:solidFill>
                <a:latin typeface="Corbel"/>
                <a:ea typeface="Corbel"/>
                <a:cs typeface="Corbel"/>
                <a:sym typeface="Corbel"/>
              </a:rPr>
              <a:t>STEP HERE</a:t>
            </a:r>
            <a:endParaRPr sz="1400">
              <a:solidFill>
                <a:srgbClr val="7F7F7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654" name="Google Shape;654;p17"/>
          <p:cNvSpPr txBox="1"/>
          <p:nvPr/>
        </p:nvSpPr>
        <p:spPr>
          <a:xfrm>
            <a:off x="1920875" y="3395047"/>
            <a:ext cx="2020888" cy="3724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7F7F7F"/>
                </a:solidFill>
                <a:latin typeface="Corbel"/>
                <a:ea typeface="Corbel"/>
                <a:cs typeface="Corbel"/>
                <a:sym typeface="Corbel"/>
              </a:rPr>
              <a:t>STEP HERE</a:t>
            </a:r>
            <a:endParaRPr sz="1400">
              <a:solidFill>
                <a:srgbClr val="7F7F7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655" name="Google Shape;655;p17"/>
          <p:cNvSpPr txBox="1"/>
          <p:nvPr>
            <p:ph type="title"/>
          </p:nvPr>
        </p:nvSpPr>
        <p:spPr>
          <a:xfrm>
            <a:off x="483510" y="201274"/>
            <a:ext cx="7886700" cy="52444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C6B5"/>
              </a:buClr>
              <a:buSzPts val="2000"/>
              <a:buFont typeface="Microsoft Yahei"/>
              <a:buNone/>
            </a:pPr>
            <a:r>
              <a:t/>
            </a:r>
            <a:endParaRPr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  <p:transition spd="slow" p14:dur="2250">
    <p:random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0" name="Shape 6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1" name="Google Shape;661;p18"/>
          <p:cNvGrpSpPr/>
          <p:nvPr/>
        </p:nvGrpSpPr>
        <p:grpSpPr>
          <a:xfrm>
            <a:off x="764298" y="1810420"/>
            <a:ext cx="4218285" cy="1928355"/>
            <a:chOff x="764298" y="1810420"/>
            <a:chExt cx="4218285" cy="1928355"/>
          </a:xfrm>
        </p:grpSpPr>
        <p:sp>
          <p:nvSpPr>
            <p:cNvPr id="662" name="Google Shape;662;p18"/>
            <p:cNvSpPr/>
            <p:nvPr/>
          </p:nvSpPr>
          <p:spPr>
            <a:xfrm>
              <a:off x="3393496" y="3384426"/>
              <a:ext cx="1589087" cy="311944"/>
            </a:xfrm>
            <a:custGeom>
              <a:rect b="b" l="l" r="r" t="t"/>
              <a:pathLst>
                <a:path extrusionOk="0" h="288" w="1104">
                  <a:moveTo>
                    <a:pt x="144" y="288"/>
                  </a:moveTo>
                  <a:lnTo>
                    <a:pt x="1104" y="96"/>
                  </a:lnTo>
                  <a:lnTo>
                    <a:pt x="0" y="0"/>
                  </a:lnTo>
                  <a:lnTo>
                    <a:pt x="144" y="288"/>
                  </a:lnTo>
                  <a:close/>
                </a:path>
              </a:pathLst>
            </a:custGeom>
            <a:gradFill>
              <a:gsLst>
                <a:gs pos="0">
                  <a:srgbClr val="A5A5A5"/>
                </a:gs>
                <a:gs pos="100000">
                  <a:schemeClr val="lt1"/>
                </a:gs>
              </a:gsLst>
              <a:path path="circle">
                <a:fillToRect r="100%" t="100%"/>
              </a:path>
              <a:tileRect b="-100%" l="-100%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47494B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663" name="Google Shape;663;p18"/>
            <p:cNvSpPr/>
            <p:nvPr/>
          </p:nvSpPr>
          <p:spPr>
            <a:xfrm>
              <a:off x="1804407" y="1881858"/>
              <a:ext cx="2693988" cy="517922"/>
            </a:xfrm>
            <a:custGeom>
              <a:rect b="b" l="l" r="r" t="t"/>
              <a:pathLst>
                <a:path extrusionOk="0" h="480" w="1872">
                  <a:moveTo>
                    <a:pt x="0" y="384"/>
                  </a:moveTo>
                  <a:lnTo>
                    <a:pt x="0" y="78"/>
                  </a:lnTo>
                  <a:lnTo>
                    <a:pt x="1872" y="0"/>
                  </a:lnTo>
                  <a:lnTo>
                    <a:pt x="1872" y="480"/>
                  </a:lnTo>
                  <a:lnTo>
                    <a:pt x="0" y="384"/>
                  </a:lnTo>
                  <a:close/>
                </a:path>
              </a:pathLst>
            </a:custGeom>
            <a:gradFill>
              <a:gsLst>
                <a:gs pos="0">
                  <a:srgbClr val="68A086"/>
                </a:gs>
                <a:gs pos="100000">
                  <a:srgbClr val="C4DAD0"/>
                </a:gs>
              </a:gsLst>
              <a:path path="circle">
                <a:fillToRect r="100%" t="100%"/>
              </a:path>
              <a:tileRect b="-100%" l="-100%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FFFF"/>
                  </a:solidFill>
                  <a:latin typeface="Corbel"/>
                  <a:ea typeface="Corbel"/>
                  <a:cs typeface="Corbel"/>
                  <a:sym typeface="Corbel"/>
                </a:rPr>
                <a:t>STAGE HERE</a:t>
              </a:r>
              <a:endParaRPr sz="160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grpSp>
          <p:nvGrpSpPr>
            <p:cNvPr id="664" name="Google Shape;664;p18"/>
            <p:cNvGrpSpPr/>
            <p:nvPr/>
          </p:nvGrpSpPr>
          <p:grpSpPr>
            <a:xfrm>
              <a:off x="837621" y="1810420"/>
              <a:ext cx="4140200" cy="1875235"/>
              <a:chOff x="837621" y="1810420"/>
              <a:chExt cx="4140200" cy="1875235"/>
            </a:xfrm>
          </p:grpSpPr>
          <p:sp>
            <p:nvSpPr>
              <p:cNvPr id="665" name="Google Shape;665;p18"/>
              <p:cNvSpPr/>
              <p:nvPr/>
            </p:nvSpPr>
            <p:spPr>
              <a:xfrm>
                <a:off x="837621" y="2606948"/>
                <a:ext cx="3108325" cy="466725"/>
              </a:xfrm>
              <a:custGeom>
                <a:rect b="b" l="l" r="r" t="t"/>
                <a:pathLst>
                  <a:path extrusionOk="0" h="432" w="2160">
                    <a:moveTo>
                      <a:pt x="0" y="0"/>
                    </a:moveTo>
                    <a:lnTo>
                      <a:pt x="1920" y="432"/>
                    </a:lnTo>
                    <a:lnTo>
                      <a:pt x="2160" y="336"/>
                    </a:lnTo>
                    <a:lnTo>
                      <a:pt x="33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8D8D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0">
                  <a:solidFill>
                    <a:srgbClr val="47494B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  <p:sp>
            <p:nvSpPr>
              <p:cNvPr id="666" name="Google Shape;666;p18"/>
              <p:cNvSpPr/>
              <p:nvPr/>
            </p:nvSpPr>
            <p:spPr>
              <a:xfrm>
                <a:off x="1269420" y="2296195"/>
                <a:ext cx="3228975" cy="207169"/>
              </a:xfrm>
              <a:custGeom>
                <a:rect b="b" l="l" r="r" t="t"/>
                <a:pathLst>
                  <a:path extrusionOk="0" h="192" w="2244">
                    <a:moveTo>
                      <a:pt x="0" y="24"/>
                    </a:moveTo>
                    <a:lnTo>
                      <a:pt x="420" y="0"/>
                    </a:lnTo>
                    <a:lnTo>
                      <a:pt x="2244" y="96"/>
                    </a:lnTo>
                    <a:lnTo>
                      <a:pt x="1860" y="192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D8D8D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0">
                  <a:solidFill>
                    <a:srgbClr val="47494B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  <p:sp>
            <p:nvSpPr>
              <p:cNvPr id="667" name="Google Shape;667;p18"/>
              <p:cNvSpPr/>
              <p:nvPr/>
            </p:nvSpPr>
            <p:spPr>
              <a:xfrm>
                <a:off x="1812346" y="1810420"/>
                <a:ext cx="3157537" cy="161925"/>
              </a:xfrm>
              <a:custGeom>
                <a:rect b="b" l="l" r="r" t="t"/>
                <a:pathLst>
                  <a:path extrusionOk="0" h="153985" w="2257941">
                    <a:moveTo>
                      <a:pt x="2257941" y="0"/>
                    </a:moveTo>
                    <a:lnTo>
                      <a:pt x="2257941" y="5421"/>
                    </a:lnTo>
                    <a:lnTo>
                      <a:pt x="1915297" y="135442"/>
                    </a:lnTo>
                    <a:lnTo>
                      <a:pt x="0" y="153985"/>
                    </a:lnTo>
                    <a:lnTo>
                      <a:pt x="284206" y="67453"/>
                    </a:lnTo>
                    <a:close/>
                  </a:path>
                </a:pathLst>
              </a:custGeom>
              <a:solidFill>
                <a:srgbClr val="D8D8D8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0">
                  <a:solidFill>
                    <a:srgbClr val="47494B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  <p:sp>
            <p:nvSpPr>
              <p:cNvPr id="668" name="Google Shape;668;p18"/>
              <p:cNvSpPr/>
              <p:nvPr/>
            </p:nvSpPr>
            <p:spPr>
              <a:xfrm>
                <a:off x="3596696" y="1812801"/>
                <a:ext cx="1381125" cy="1872854"/>
              </a:xfrm>
              <a:custGeom>
                <a:rect b="b" l="l" r="r" t="t"/>
                <a:pathLst>
                  <a:path extrusionOk="0" h="1786732" w="988541">
                    <a:moveTo>
                      <a:pt x="956805" y="0"/>
                    </a:moveTo>
                    <a:lnTo>
                      <a:pt x="988541" y="0"/>
                    </a:lnTo>
                    <a:lnTo>
                      <a:pt x="988541" y="86988"/>
                    </a:lnTo>
                    <a:lnTo>
                      <a:pt x="747584" y="173521"/>
                    </a:lnTo>
                    <a:lnTo>
                      <a:pt x="753763" y="637087"/>
                    </a:lnTo>
                    <a:lnTo>
                      <a:pt x="395417" y="748343"/>
                    </a:lnTo>
                    <a:lnTo>
                      <a:pt x="395417" y="1193367"/>
                    </a:lnTo>
                    <a:lnTo>
                      <a:pt x="154460" y="1286080"/>
                    </a:lnTo>
                    <a:lnTo>
                      <a:pt x="154460" y="1743466"/>
                    </a:lnTo>
                    <a:lnTo>
                      <a:pt x="0" y="1786732"/>
                    </a:lnTo>
                    <a:lnTo>
                      <a:pt x="0" y="1193367"/>
                    </a:lnTo>
                    <a:lnTo>
                      <a:pt x="247135" y="1094473"/>
                    </a:lnTo>
                    <a:lnTo>
                      <a:pt x="247135" y="649449"/>
                    </a:lnTo>
                    <a:lnTo>
                      <a:pt x="642552" y="550555"/>
                    </a:lnTo>
                    <a:lnTo>
                      <a:pt x="642552" y="117893"/>
                    </a:lnTo>
                    <a:close/>
                  </a:path>
                </a:pathLst>
              </a:custGeom>
              <a:solidFill>
                <a:srgbClr val="D8D8D8"/>
              </a:solidFill>
              <a:ln cap="flat" cmpd="sng" w="9525">
                <a:solidFill>
                  <a:srgbClr val="F2F2F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0">
                  <a:solidFill>
                    <a:srgbClr val="47494B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</p:grpSp>
        <p:sp>
          <p:nvSpPr>
            <p:cNvPr id="669" name="Google Shape;669;p18"/>
            <p:cNvSpPr/>
            <p:nvPr/>
          </p:nvSpPr>
          <p:spPr>
            <a:xfrm rot="400067">
              <a:off x="1231320" y="2387874"/>
              <a:ext cx="2760662" cy="463153"/>
            </a:xfrm>
            <a:custGeom>
              <a:rect b="b" l="l" r="r" t="t"/>
              <a:pathLst>
                <a:path extrusionOk="0" h="442014" w="1974110">
                  <a:moveTo>
                    <a:pt x="0" y="50495"/>
                  </a:moveTo>
                  <a:lnTo>
                    <a:pt x="1922437" y="0"/>
                  </a:lnTo>
                  <a:lnTo>
                    <a:pt x="1974110" y="442014"/>
                  </a:lnTo>
                  <a:lnTo>
                    <a:pt x="31577" y="320615"/>
                  </a:lnTo>
                  <a:close/>
                </a:path>
              </a:pathLst>
            </a:custGeom>
            <a:gradFill>
              <a:gsLst>
                <a:gs pos="0">
                  <a:srgbClr val="68A086"/>
                </a:gs>
                <a:gs pos="100000">
                  <a:srgbClr val="C4DAD0"/>
                </a:gs>
              </a:gsLst>
              <a:path path="circle">
                <a:fillToRect r="100%" t="100%"/>
              </a:path>
              <a:tileRect b="-100%" l="-100%"/>
            </a:gra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FFFF"/>
                  </a:solidFill>
                  <a:latin typeface="Corbel"/>
                  <a:ea typeface="Corbel"/>
                  <a:cs typeface="Corbel"/>
                  <a:sym typeface="Corbel"/>
                </a:rPr>
                <a:t>STAGE HERE</a:t>
              </a:r>
              <a:endParaRPr sz="160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670" name="Google Shape;670;p18"/>
            <p:cNvSpPr/>
            <p:nvPr/>
          </p:nvSpPr>
          <p:spPr>
            <a:xfrm rot="846264">
              <a:off x="795094" y="2780100"/>
              <a:ext cx="2912470" cy="613047"/>
            </a:xfrm>
            <a:custGeom>
              <a:rect b="b" l="l" r="r" t="t"/>
              <a:pathLst>
                <a:path extrusionOk="0" h="750456" w="2960601">
                  <a:moveTo>
                    <a:pt x="0" y="215062"/>
                  </a:moveTo>
                  <a:lnTo>
                    <a:pt x="2797640" y="0"/>
                  </a:lnTo>
                  <a:lnTo>
                    <a:pt x="2960601" y="662070"/>
                  </a:lnTo>
                  <a:lnTo>
                    <a:pt x="138319" y="750456"/>
                  </a:lnTo>
                  <a:lnTo>
                    <a:pt x="0" y="215062"/>
                  </a:lnTo>
                  <a:close/>
                </a:path>
              </a:pathLst>
            </a:custGeom>
            <a:gradFill>
              <a:gsLst>
                <a:gs pos="0">
                  <a:srgbClr val="68A086"/>
                </a:gs>
                <a:gs pos="100000">
                  <a:srgbClr val="C4DAD0"/>
                </a:gs>
              </a:gsLst>
              <a:path path="circle">
                <a:fillToRect r="100%" t="100%"/>
              </a:path>
              <a:tileRect b="-100%" l="-100%"/>
            </a:gra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FFFFFF"/>
                  </a:solidFill>
                  <a:latin typeface="Corbel"/>
                  <a:ea typeface="Corbel"/>
                  <a:cs typeface="Corbel"/>
                  <a:sym typeface="Corbel"/>
                </a:rPr>
                <a:t>STAGE HERE</a:t>
              </a:r>
              <a:endParaRPr sz="160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sp>
        <p:nvSpPr>
          <p:cNvPr id="671" name="Google Shape;671;p18"/>
          <p:cNvSpPr txBox="1"/>
          <p:nvPr/>
        </p:nvSpPr>
        <p:spPr>
          <a:xfrm>
            <a:off x="5488027" y="1419623"/>
            <a:ext cx="2863230" cy="2370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90000" lIns="90000" spcFirstLastPara="1" rIns="90000" wrap="square" tIns="90000">
            <a:noAutofit/>
          </a:bodyPr>
          <a:lstStyle/>
          <a:p>
            <a:pPr indent="0" lvl="0" marL="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1400">
              <a:solidFill>
                <a:srgbClr val="A5A5A5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grpSp>
        <p:nvGrpSpPr>
          <p:cNvPr id="672" name="Google Shape;672;p18"/>
          <p:cNvGrpSpPr/>
          <p:nvPr/>
        </p:nvGrpSpPr>
        <p:grpSpPr>
          <a:xfrm>
            <a:off x="5610884" y="1203598"/>
            <a:ext cx="957263" cy="119063"/>
            <a:chOff x="5610884" y="1203598"/>
            <a:chExt cx="957263" cy="119063"/>
          </a:xfrm>
        </p:grpSpPr>
        <p:sp>
          <p:nvSpPr>
            <p:cNvPr id="673" name="Google Shape;673;p18"/>
            <p:cNvSpPr/>
            <p:nvPr/>
          </p:nvSpPr>
          <p:spPr>
            <a:xfrm>
              <a:off x="5610884" y="1203598"/>
              <a:ext cx="158750" cy="119063"/>
            </a:xfrm>
            <a:prstGeom prst="chevron">
              <a:avLst>
                <a:gd fmla="val 50000" name="adj"/>
              </a:avLst>
            </a:prstGeom>
            <a:solidFill>
              <a:srgbClr val="D4F2F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47494B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674" name="Google Shape;674;p18"/>
            <p:cNvSpPr/>
            <p:nvPr/>
          </p:nvSpPr>
          <p:spPr>
            <a:xfrm>
              <a:off x="5769635" y="1203598"/>
              <a:ext cx="160337" cy="119063"/>
            </a:xfrm>
            <a:prstGeom prst="chevron">
              <a:avLst>
                <a:gd fmla="val 50000" name="adj"/>
              </a:avLst>
            </a:prstGeom>
            <a:solidFill>
              <a:srgbClr val="D4F2F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47494B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675" name="Google Shape;675;p18"/>
            <p:cNvSpPr/>
            <p:nvPr/>
          </p:nvSpPr>
          <p:spPr>
            <a:xfrm>
              <a:off x="5929971" y="1203598"/>
              <a:ext cx="158750" cy="119063"/>
            </a:xfrm>
            <a:prstGeom prst="chevron">
              <a:avLst>
                <a:gd fmla="val 50000" name="adj"/>
              </a:avLst>
            </a:prstGeom>
            <a:solidFill>
              <a:srgbClr val="D4F2F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47494B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676" name="Google Shape;676;p18"/>
            <p:cNvSpPr/>
            <p:nvPr/>
          </p:nvSpPr>
          <p:spPr>
            <a:xfrm>
              <a:off x="6088721" y="1203598"/>
              <a:ext cx="160338" cy="119063"/>
            </a:xfrm>
            <a:prstGeom prst="chevron">
              <a:avLst>
                <a:gd fmla="val 50000" name="adj"/>
              </a:avLst>
            </a:prstGeom>
            <a:solidFill>
              <a:srgbClr val="D4F2F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47494B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677" name="Google Shape;677;p18"/>
            <p:cNvSpPr/>
            <p:nvPr/>
          </p:nvSpPr>
          <p:spPr>
            <a:xfrm>
              <a:off x="6249059" y="1203598"/>
              <a:ext cx="158750" cy="119063"/>
            </a:xfrm>
            <a:prstGeom prst="chevron">
              <a:avLst>
                <a:gd fmla="val 50000" name="adj"/>
              </a:avLst>
            </a:prstGeom>
            <a:solidFill>
              <a:srgbClr val="D4F2F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47494B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678" name="Google Shape;678;p18"/>
            <p:cNvSpPr/>
            <p:nvPr/>
          </p:nvSpPr>
          <p:spPr>
            <a:xfrm>
              <a:off x="6407810" y="1203598"/>
              <a:ext cx="160337" cy="119063"/>
            </a:xfrm>
            <a:prstGeom prst="chevron">
              <a:avLst>
                <a:gd fmla="val 50000" name="adj"/>
              </a:avLst>
            </a:prstGeom>
            <a:solidFill>
              <a:srgbClr val="D4F2F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47494B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679" name="Google Shape;679;p18"/>
          <p:cNvGrpSpPr/>
          <p:nvPr/>
        </p:nvGrpSpPr>
        <p:grpSpPr>
          <a:xfrm>
            <a:off x="7306682" y="3964855"/>
            <a:ext cx="957263" cy="119063"/>
            <a:chOff x="7306682" y="3964855"/>
            <a:chExt cx="957263" cy="119063"/>
          </a:xfrm>
        </p:grpSpPr>
        <p:sp>
          <p:nvSpPr>
            <p:cNvPr id="680" name="Google Shape;680;p18"/>
            <p:cNvSpPr/>
            <p:nvPr/>
          </p:nvSpPr>
          <p:spPr>
            <a:xfrm flipH="1">
              <a:off x="8105195" y="3964855"/>
              <a:ext cx="158750" cy="119063"/>
            </a:xfrm>
            <a:prstGeom prst="chevron">
              <a:avLst>
                <a:gd fmla="val 50000" name="adj"/>
              </a:avLst>
            </a:prstGeom>
            <a:solidFill>
              <a:srgbClr val="D4F2F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47494B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681" name="Google Shape;681;p18"/>
            <p:cNvSpPr/>
            <p:nvPr/>
          </p:nvSpPr>
          <p:spPr>
            <a:xfrm flipH="1">
              <a:off x="7944857" y="3964855"/>
              <a:ext cx="160338" cy="119063"/>
            </a:xfrm>
            <a:prstGeom prst="chevron">
              <a:avLst>
                <a:gd fmla="val 50000" name="adj"/>
              </a:avLst>
            </a:prstGeom>
            <a:solidFill>
              <a:srgbClr val="D4F2F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47494B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682" name="Google Shape;682;p18"/>
            <p:cNvSpPr/>
            <p:nvPr/>
          </p:nvSpPr>
          <p:spPr>
            <a:xfrm flipH="1">
              <a:off x="7784521" y="3964855"/>
              <a:ext cx="160337" cy="119063"/>
            </a:xfrm>
            <a:prstGeom prst="chevron">
              <a:avLst>
                <a:gd fmla="val 50000" name="adj"/>
              </a:avLst>
            </a:prstGeom>
            <a:solidFill>
              <a:srgbClr val="D4F2F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47494B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683" name="Google Shape;683;p18"/>
            <p:cNvSpPr/>
            <p:nvPr/>
          </p:nvSpPr>
          <p:spPr>
            <a:xfrm flipH="1">
              <a:off x="7625770" y="3964855"/>
              <a:ext cx="158750" cy="119063"/>
            </a:xfrm>
            <a:prstGeom prst="chevron">
              <a:avLst>
                <a:gd fmla="val 50000" name="adj"/>
              </a:avLst>
            </a:prstGeom>
            <a:solidFill>
              <a:srgbClr val="D4F2F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47494B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684" name="Google Shape;684;p18"/>
            <p:cNvSpPr/>
            <p:nvPr/>
          </p:nvSpPr>
          <p:spPr>
            <a:xfrm flipH="1">
              <a:off x="7465432" y="3964855"/>
              <a:ext cx="160338" cy="119063"/>
            </a:xfrm>
            <a:prstGeom prst="chevron">
              <a:avLst>
                <a:gd fmla="val 50000" name="adj"/>
              </a:avLst>
            </a:prstGeom>
            <a:solidFill>
              <a:srgbClr val="D4F2F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47494B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685" name="Google Shape;685;p18"/>
            <p:cNvSpPr/>
            <p:nvPr/>
          </p:nvSpPr>
          <p:spPr>
            <a:xfrm flipH="1">
              <a:off x="7306682" y="3964855"/>
              <a:ext cx="158750" cy="119063"/>
            </a:xfrm>
            <a:prstGeom prst="chevron">
              <a:avLst>
                <a:gd fmla="val 50000" name="adj"/>
              </a:avLst>
            </a:prstGeom>
            <a:solidFill>
              <a:srgbClr val="D4F2F2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47494B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sp>
        <p:nvSpPr>
          <p:cNvPr id="686" name="Google Shape;686;p18"/>
          <p:cNvSpPr txBox="1"/>
          <p:nvPr>
            <p:ph type="title"/>
          </p:nvPr>
        </p:nvSpPr>
        <p:spPr>
          <a:xfrm>
            <a:off x="483510" y="201274"/>
            <a:ext cx="7886700" cy="52444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C6B5"/>
              </a:buClr>
              <a:buSzPts val="2000"/>
              <a:buFont typeface="Microsoft Yahei"/>
              <a:buNone/>
            </a:pPr>
            <a:r>
              <a:t/>
            </a:r>
            <a:endParaRPr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  <p:transition spd="slow" p14:dur="2250">
    <p:random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1" name="Shape 6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2" name="Google Shape;692;p19"/>
          <p:cNvGrpSpPr/>
          <p:nvPr/>
        </p:nvGrpSpPr>
        <p:grpSpPr>
          <a:xfrm>
            <a:off x="1403350" y="1779662"/>
            <a:ext cx="1663700" cy="1004887"/>
            <a:chOff x="1403350" y="1988344"/>
            <a:chExt cx="1663700" cy="1004887"/>
          </a:xfrm>
        </p:grpSpPr>
        <p:sp>
          <p:nvSpPr>
            <p:cNvPr id="693" name="Google Shape;693;p19"/>
            <p:cNvSpPr/>
            <p:nvPr/>
          </p:nvSpPr>
          <p:spPr>
            <a:xfrm>
              <a:off x="1498600" y="2078831"/>
              <a:ext cx="1568450" cy="914400"/>
            </a:xfrm>
            <a:prstGeom prst="round2DiagRect">
              <a:avLst>
                <a:gd fmla="val 50000" name="adj1"/>
                <a:gd fmla="val 0" name="adj2"/>
              </a:avLst>
            </a:prstGeom>
            <a:solidFill>
              <a:srgbClr val="EBF2EF"/>
            </a:solidFill>
            <a:ln>
              <a:noFill/>
            </a:ln>
          </p:spPr>
          <p:txBody>
            <a:bodyPr anchorCtr="0" anchor="ctr" bIns="14400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440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694" name="Google Shape;694;p19"/>
            <p:cNvSpPr/>
            <p:nvPr/>
          </p:nvSpPr>
          <p:spPr>
            <a:xfrm>
              <a:off x="1454150" y="2035969"/>
              <a:ext cx="1568450" cy="914400"/>
            </a:xfrm>
            <a:prstGeom prst="round2DiagRect">
              <a:avLst>
                <a:gd fmla="val 50000" name="adj1"/>
                <a:gd fmla="val 0" name="adj2"/>
              </a:avLst>
            </a:prstGeom>
            <a:solidFill>
              <a:srgbClr val="C4DAD0"/>
            </a:solidFill>
            <a:ln>
              <a:noFill/>
            </a:ln>
          </p:spPr>
          <p:txBody>
            <a:bodyPr anchorCtr="0" anchor="ctr" bIns="14400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440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695" name="Google Shape;695;p19"/>
            <p:cNvSpPr/>
            <p:nvPr/>
          </p:nvSpPr>
          <p:spPr>
            <a:xfrm>
              <a:off x="1403350" y="1988344"/>
              <a:ext cx="1568450" cy="914400"/>
            </a:xfrm>
            <a:prstGeom prst="round2DiagRect">
              <a:avLst>
                <a:gd fmla="val 50000" name="adj1"/>
                <a:gd fmla="val 0" name="adj2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14400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800">
                  <a:solidFill>
                    <a:srgbClr val="FFFFFF"/>
                  </a:solidFill>
                  <a:latin typeface="Corbel"/>
                  <a:ea typeface="Corbel"/>
                  <a:cs typeface="Corbel"/>
                  <a:sym typeface="Corbel"/>
                </a:rPr>
                <a:t>50</a:t>
              </a:r>
              <a:r>
                <a:rPr lang="en-US" sz="4400">
                  <a:solidFill>
                    <a:srgbClr val="FFFFFF"/>
                  </a:solidFill>
                  <a:latin typeface="Corbel"/>
                  <a:ea typeface="Corbel"/>
                  <a:cs typeface="Corbel"/>
                  <a:sym typeface="Corbel"/>
                </a:rPr>
                <a:t>%</a:t>
              </a:r>
              <a:endParaRPr sz="440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696" name="Google Shape;696;p19"/>
          <p:cNvGrpSpPr/>
          <p:nvPr/>
        </p:nvGrpSpPr>
        <p:grpSpPr>
          <a:xfrm>
            <a:off x="3741738" y="1779662"/>
            <a:ext cx="1663700" cy="1004887"/>
            <a:chOff x="3741738" y="1988344"/>
            <a:chExt cx="1663700" cy="1004887"/>
          </a:xfrm>
        </p:grpSpPr>
        <p:sp>
          <p:nvSpPr>
            <p:cNvPr id="697" name="Google Shape;697;p19"/>
            <p:cNvSpPr/>
            <p:nvPr/>
          </p:nvSpPr>
          <p:spPr>
            <a:xfrm>
              <a:off x="3836988" y="2078831"/>
              <a:ext cx="1568450" cy="914400"/>
            </a:xfrm>
            <a:prstGeom prst="round2DiagRect">
              <a:avLst>
                <a:gd fmla="val 50000" name="adj1"/>
                <a:gd fmla="val 0" name="adj2"/>
              </a:avLst>
            </a:prstGeom>
            <a:solidFill>
              <a:srgbClr val="D4F2F2"/>
            </a:solidFill>
            <a:ln>
              <a:noFill/>
            </a:ln>
          </p:spPr>
          <p:txBody>
            <a:bodyPr anchorCtr="0" anchor="ctr" bIns="14400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440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698" name="Google Shape;698;p19"/>
            <p:cNvSpPr/>
            <p:nvPr/>
          </p:nvSpPr>
          <p:spPr>
            <a:xfrm>
              <a:off x="3792538" y="2035969"/>
              <a:ext cx="1568450" cy="914400"/>
            </a:xfrm>
            <a:prstGeom prst="round2DiagRect">
              <a:avLst>
                <a:gd fmla="val 50000" name="adj1"/>
                <a:gd fmla="val 0" name="adj2"/>
              </a:avLst>
            </a:prstGeom>
            <a:solidFill>
              <a:srgbClr val="84D7D7"/>
            </a:solidFill>
            <a:ln>
              <a:noFill/>
            </a:ln>
          </p:spPr>
          <p:txBody>
            <a:bodyPr anchorCtr="0" anchor="ctr" bIns="14400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440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699" name="Google Shape;699;p19"/>
            <p:cNvSpPr/>
            <p:nvPr/>
          </p:nvSpPr>
          <p:spPr>
            <a:xfrm>
              <a:off x="3741738" y="1988344"/>
              <a:ext cx="1568450" cy="914400"/>
            </a:xfrm>
            <a:prstGeom prst="round2DiagRect">
              <a:avLst>
                <a:gd fmla="val 50000" name="adj1"/>
                <a:gd fmla="val 0" name="adj2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14400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800">
                  <a:solidFill>
                    <a:srgbClr val="FFFFFF"/>
                  </a:solidFill>
                  <a:latin typeface="Corbel"/>
                  <a:ea typeface="Corbel"/>
                  <a:cs typeface="Corbel"/>
                  <a:sym typeface="Corbel"/>
                </a:rPr>
                <a:t>50</a:t>
              </a:r>
              <a:r>
                <a:rPr lang="en-US" sz="4400">
                  <a:solidFill>
                    <a:srgbClr val="FFFFFF"/>
                  </a:solidFill>
                  <a:latin typeface="Corbel"/>
                  <a:ea typeface="Corbel"/>
                  <a:cs typeface="Corbel"/>
                  <a:sym typeface="Corbel"/>
                </a:rPr>
                <a:t>%</a:t>
              </a:r>
              <a:endParaRPr sz="440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700" name="Google Shape;700;p19"/>
          <p:cNvGrpSpPr/>
          <p:nvPr/>
        </p:nvGrpSpPr>
        <p:grpSpPr>
          <a:xfrm>
            <a:off x="6080125" y="1779662"/>
            <a:ext cx="1663700" cy="1004887"/>
            <a:chOff x="6080125" y="1988344"/>
            <a:chExt cx="1663700" cy="1004887"/>
          </a:xfrm>
        </p:grpSpPr>
        <p:sp>
          <p:nvSpPr>
            <p:cNvPr id="701" name="Google Shape;701;p19"/>
            <p:cNvSpPr/>
            <p:nvPr/>
          </p:nvSpPr>
          <p:spPr>
            <a:xfrm>
              <a:off x="6175375" y="2078831"/>
              <a:ext cx="1568450" cy="914400"/>
            </a:xfrm>
            <a:prstGeom prst="round2DiagRect">
              <a:avLst>
                <a:gd fmla="val 50000" name="adj1"/>
                <a:gd fmla="val 0" name="adj2"/>
              </a:avLst>
            </a:prstGeom>
            <a:solidFill>
              <a:srgbClr val="DDF0FC"/>
            </a:solidFill>
            <a:ln>
              <a:noFill/>
            </a:ln>
          </p:spPr>
          <p:txBody>
            <a:bodyPr anchorCtr="0" anchor="ctr" bIns="14400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440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702" name="Google Shape;702;p19"/>
            <p:cNvSpPr/>
            <p:nvPr/>
          </p:nvSpPr>
          <p:spPr>
            <a:xfrm>
              <a:off x="6130925" y="2035969"/>
              <a:ext cx="1568450" cy="914400"/>
            </a:xfrm>
            <a:prstGeom prst="round2DiagRect">
              <a:avLst>
                <a:gd fmla="val 50000" name="adj1"/>
                <a:gd fmla="val 0" name="adj2"/>
              </a:avLst>
            </a:prstGeom>
            <a:solidFill>
              <a:srgbClr val="9BD4F6"/>
            </a:solidFill>
            <a:ln>
              <a:noFill/>
            </a:ln>
          </p:spPr>
          <p:txBody>
            <a:bodyPr anchorCtr="0" anchor="ctr" bIns="14400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440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703" name="Google Shape;703;p19"/>
            <p:cNvSpPr/>
            <p:nvPr/>
          </p:nvSpPr>
          <p:spPr>
            <a:xfrm>
              <a:off x="6080125" y="1988344"/>
              <a:ext cx="1568450" cy="914400"/>
            </a:xfrm>
            <a:prstGeom prst="round2DiagRect">
              <a:avLst>
                <a:gd fmla="val 50000" name="adj1"/>
                <a:gd fmla="val 0" name="adj2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14400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800">
                  <a:solidFill>
                    <a:srgbClr val="FFFFFF"/>
                  </a:solidFill>
                  <a:latin typeface="Corbel"/>
                  <a:ea typeface="Corbel"/>
                  <a:cs typeface="Corbel"/>
                  <a:sym typeface="Corbel"/>
                </a:rPr>
                <a:t>50</a:t>
              </a:r>
              <a:r>
                <a:rPr lang="en-US" sz="4400">
                  <a:solidFill>
                    <a:srgbClr val="FFFFFF"/>
                  </a:solidFill>
                  <a:latin typeface="Corbel"/>
                  <a:ea typeface="Corbel"/>
                  <a:cs typeface="Corbel"/>
                  <a:sym typeface="Corbel"/>
                </a:rPr>
                <a:t>%</a:t>
              </a:r>
              <a:endParaRPr sz="440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sp>
        <p:nvSpPr>
          <p:cNvPr id="704" name="Google Shape;704;p19"/>
          <p:cNvSpPr txBox="1"/>
          <p:nvPr/>
        </p:nvSpPr>
        <p:spPr>
          <a:xfrm>
            <a:off x="1112838" y="2997671"/>
            <a:ext cx="2222500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rPr>
              <a:t>Go ahead and replace it with your own text.</a:t>
            </a:r>
            <a:endParaRPr sz="1600">
              <a:solidFill>
                <a:srgbClr val="A5A5A5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705" name="Google Shape;705;p19"/>
          <p:cNvSpPr txBox="1"/>
          <p:nvPr/>
        </p:nvSpPr>
        <p:spPr>
          <a:xfrm>
            <a:off x="3460750" y="2997671"/>
            <a:ext cx="2222500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rPr>
              <a:t>Go ahead and replace it with your own text.</a:t>
            </a:r>
            <a:endParaRPr sz="1600">
              <a:solidFill>
                <a:srgbClr val="A5A5A5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706" name="Google Shape;706;p19"/>
          <p:cNvSpPr txBox="1"/>
          <p:nvPr/>
        </p:nvSpPr>
        <p:spPr>
          <a:xfrm>
            <a:off x="5808663" y="2997671"/>
            <a:ext cx="2222500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rPr>
              <a:t>Go ahead and replace it with your own text.</a:t>
            </a:r>
            <a:endParaRPr sz="1600">
              <a:solidFill>
                <a:srgbClr val="A5A5A5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707" name="Google Shape;707;p19"/>
          <p:cNvSpPr txBox="1"/>
          <p:nvPr>
            <p:ph type="title"/>
          </p:nvPr>
        </p:nvSpPr>
        <p:spPr>
          <a:xfrm>
            <a:off x="483510" y="201274"/>
            <a:ext cx="7886700" cy="52444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C6B5"/>
              </a:buClr>
              <a:buSzPts val="2000"/>
              <a:buFont typeface="Corbel"/>
              <a:buNone/>
            </a:pPr>
            <a:r>
              <a:rPr lang="en-US">
                <a:latin typeface="Corbel"/>
                <a:ea typeface="Corbel"/>
                <a:cs typeface="Corbel"/>
                <a:sym typeface="Corbel"/>
              </a:rPr>
              <a:t>OPTION HERE</a:t>
            </a:r>
            <a:endParaRPr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  <p:transition spd="slow" p14:dur="2250">
    <p:random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54" y="0"/>
            <a:ext cx="9141291" cy="51434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6" name="Google Shape;96;p2"/>
          <p:cNvGrpSpPr/>
          <p:nvPr/>
        </p:nvGrpSpPr>
        <p:grpSpPr>
          <a:xfrm>
            <a:off x="2959046" y="723390"/>
            <a:ext cx="2977296" cy="703660"/>
            <a:chOff x="3176761" y="926590"/>
            <a:chExt cx="2977296" cy="703660"/>
          </a:xfrm>
        </p:grpSpPr>
        <p:sp>
          <p:nvSpPr>
            <p:cNvPr id="97" name="Google Shape;97;p2"/>
            <p:cNvSpPr txBox="1"/>
            <p:nvPr/>
          </p:nvSpPr>
          <p:spPr>
            <a:xfrm>
              <a:off x="3607767" y="1323630"/>
              <a:ext cx="2546290" cy="2601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800" u="none" cap="none" strike="noStrike">
                  <a:solidFill>
                    <a:srgbClr val="3BC3B2"/>
                  </a:solidFill>
                  <a:latin typeface="Microsoft Yahei"/>
                  <a:ea typeface="Microsoft Yahei"/>
                  <a:cs typeface="Microsoft Yahei"/>
                  <a:sym typeface="Microsoft Yahei"/>
                </a:rPr>
                <a:t>BLUE</a:t>
              </a:r>
              <a:endParaRPr b="0" i="0" sz="1800" u="none" cap="none" strike="noStrike">
                <a:solidFill>
                  <a:srgbClr val="3BC3B2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cxnSp>
          <p:nvCxnSpPr>
            <p:cNvPr id="98" name="Google Shape;98;p2"/>
            <p:cNvCxnSpPr/>
            <p:nvPr/>
          </p:nvCxnSpPr>
          <p:spPr>
            <a:xfrm flipH="1">
              <a:off x="3325589" y="1143285"/>
              <a:ext cx="373856" cy="486965"/>
            </a:xfrm>
            <a:prstGeom prst="straightConnector1">
              <a:avLst/>
            </a:prstGeom>
            <a:noFill/>
            <a:ln cap="flat" cmpd="sng" w="9525">
              <a:solidFill>
                <a:srgbClr val="3BC3B2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99" name="Google Shape;99;p2"/>
            <p:cNvSpPr txBox="1"/>
            <p:nvPr/>
          </p:nvSpPr>
          <p:spPr>
            <a:xfrm>
              <a:off x="3176761" y="926590"/>
              <a:ext cx="289322" cy="5539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3000" u="none" cap="none" strike="noStrike">
                  <a:solidFill>
                    <a:srgbClr val="3BC3B2"/>
                  </a:solidFill>
                  <a:latin typeface="Arial"/>
                  <a:ea typeface="Arial"/>
                  <a:cs typeface="Arial"/>
                  <a:sym typeface="Arial"/>
                </a:rPr>
                <a:t>1</a:t>
              </a:r>
              <a:endParaRPr b="0" i="0" sz="3000" u="none" cap="none" strike="noStrike">
                <a:solidFill>
                  <a:srgbClr val="3BC3B2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0" name="Google Shape;100;p2"/>
          <p:cNvGrpSpPr/>
          <p:nvPr/>
        </p:nvGrpSpPr>
        <p:grpSpPr>
          <a:xfrm>
            <a:off x="2959046" y="1546112"/>
            <a:ext cx="2977296" cy="704850"/>
            <a:chOff x="3176761" y="1749312"/>
            <a:chExt cx="2977296" cy="704850"/>
          </a:xfrm>
        </p:grpSpPr>
        <p:sp>
          <p:nvSpPr>
            <p:cNvPr id="101" name="Google Shape;101;p2"/>
            <p:cNvSpPr txBox="1"/>
            <p:nvPr/>
          </p:nvSpPr>
          <p:spPr>
            <a:xfrm>
              <a:off x="3607767" y="2147542"/>
              <a:ext cx="2546290" cy="2601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800" u="none" cap="none" strike="noStrike">
                  <a:solidFill>
                    <a:srgbClr val="3BC3B2"/>
                  </a:solidFill>
                  <a:latin typeface="Microsoft Yahei"/>
                  <a:ea typeface="Microsoft Yahei"/>
                  <a:cs typeface="Microsoft Yahei"/>
                  <a:sym typeface="Microsoft Yahei"/>
                </a:rPr>
                <a:t>GREEN</a:t>
              </a:r>
              <a:endParaRPr b="0" i="0" sz="1800" u="none" cap="none" strike="noStrike">
                <a:solidFill>
                  <a:srgbClr val="3BC3B2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cxnSp>
          <p:nvCxnSpPr>
            <p:cNvPr id="102" name="Google Shape;102;p2"/>
            <p:cNvCxnSpPr/>
            <p:nvPr/>
          </p:nvCxnSpPr>
          <p:spPr>
            <a:xfrm flipH="1">
              <a:off x="3325589" y="1966006"/>
              <a:ext cx="373856" cy="488156"/>
            </a:xfrm>
            <a:prstGeom prst="straightConnector1">
              <a:avLst/>
            </a:prstGeom>
            <a:noFill/>
            <a:ln cap="flat" cmpd="sng" w="9525">
              <a:solidFill>
                <a:srgbClr val="3BC3B2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03" name="Google Shape;103;p2"/>
            <p:cNvSpPr txBox="1"/>
            <p:nvPr/>
          </p:nvSpPr>
          <p:spPr>
            <a:xfrm>
              <a:off x="3176761" y="1749312"/>
              <a:ext cx="289322" cy="5539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3000" u="none" cap="none" strike="noStrike">
                  <a:solidFill>
                    <a:srgbClr val="3BC3B2"/>
                  </a:solidFill>
                  <a:latin typeface="Arial"/>
                  <a:ea typeface="Arial"/>
                  <a:cs typeface="Arial"/>
                  <a:sym typeface="Arial"/>
                </a:rPr>
                <a:t>2</a:t>
              </a:r>
              <a:endParaRPr b="0" i="0" sz="3000" u="none" cap="none" strike="noStrike">
                <a:solidFill>
                  <a:srgbClr val="3BC3B2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4" name="Google Shape;104;p2"/>
          <p:cNvGrpSpPr/>
          <p:nvPr/>
        </p:nvGrpSpPr>
        <p:grpSpPr>
          <a:xfrm>
            <a:off x="2959046" y="2370024"/>
            <a:ext cx="2977296" cy="704851"/>
            <a:chOff x="3176761" y="2573224"/>
            <a:chExt cx="2977296" cy="704851"/>
          </a:xfrm>
        </p:grpSpPr>
        <p:sp>
          <p:nvSpPr>
            <p:cNvPr id="105" name="Google Shape;105;p2"/>
            <p:cNvSpPr txBox="1"/>
            <p:nvPr/>
          </p:nvSpPr>
          <p:spPr>
            <a:xfrm>
              <a:off x="3607767" y="2971455"/>
              <a:ext cx="2546290" cy="2601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800" u="none" cap="none" strike="noStrike">
                  <a:solidFill>
                    <a:srgbClr val="3BC3B2"/>
                  </a:solidFill>
                  <a:latin typeface="Microsoft Yahei"/>
                  <a:ea typeface="Microsoft Yahei"/>
                  <a:cs typeface="Microsoft Yahei"/>
                  <a:sym typeface="Microsoft Yahei"/>
                </a:rPr>
                <a:t>YELLOW</a:t>
              </a:r>
              <a:endParaRPr b="0" i="0" sz="1800" u="none" cap="none" strike="noStrike">
                <a:solidFill>
                  <a:srgbClr val="3BC3B2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cxnSp>
          <p:nvCxnSpPr>
            <p:cNvPr id="106" name="Google Shape;106;p2"/>
            <p:cNvCxnSpPr/>
            <p:nvPr/>
          </p:nvCxnSpPr>
          <p:spPr>
            <a:xfrm flipH="1">
              <a:off x="3325589" y="2789919"/>
              <a:ext cx="373856" cy="488156"/>
            </a:xfrm>
            <a:prstGeom prst="straightConnector1">
              <a:avLst/>
            </a:prstGeom>
            <a:noFill/>
            <a:ln cap="flat" cmpd="sng" w="9525">
              <a:solidFill>
                <a:srgbClr val="3BC3B2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07" name="Google Shape;107;p2"/>
            <p:cNvSpPr txBox="1"/>
            <p:nvPr/>
          </p:nvSpPr>
          <p:spPr>
            <a:xfrm>
              <a:off x="3176761" y="2573224"/>
              <a:ext cx="289322" cy="5539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3000" u="none" cap="none" strike="noStrike">
                  <a:solidFill>
                    <a:srgbClr val="3BC3B2"/>
                  </a:solidFill>
                  <a:latin typeface="Arial"/>
                  <a:ea typeface="Arial"/>
                  <a:cs typeface="Arial"/>
                  <a:sym typeface="Arial"/>
                </a:rPr>
                <a:t>3</a:t>
              </a:r>
              <a:endParaRPr b="0" i="0" sz="3000" u="none" cap="none" strike="noStrike">
                <a:solidFill>
                  <a:srgbClr val="3BC3B2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8" name="Google Shape;108;p2"/>
          <p:cNvGrpSpPr/>
          <p:nvPr/>
        </p:nvGrpSpPr>
        <p:grpSpPr>
          <a:xfrm>
            <a:off x="2959046" y="3193937"/>
            <a:ext cx="2977296" cy="703660"/>
            <a:chOff x="3176761" y="3397137"/>
            <a:chExt cx="2977296" cy="703660"/>
          </a:xfrm>
        </p:grpSpPr>
        <p:sp>
          <p:nvSpPr>
            <p:cNvPr id="109" name="Google Shape;109;p2"/>
            <p:cNvSpPr txBox="1"/>
            <p:nvPr/>
          </p:nvSpPr>
          <p:spPr>
            <a:xfrm>
              <a:off x="3607767" y="3795367"/>
              <a:ext cx="2546290" cy="26018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800" u="none" cap="none" strike="noStrike">
                  <a:solidFill>
                    <a:srgbClr val="3BC3B2"/>
                  </a:solidFill>
                  <a:latin typeface="Microsoft Yahei"/>
                  <a:ea typeface="Microsoft Yahei"/>
                  <a:cs typeface="Microsoft Yahei"/>
                  <a:sym typeface="Microsoft Yahei"/>
                </a:rPr>
                <a:t>BROWN</a:t>
              </a:r>
              <a:endParaRPr b="0" i="0" sz="1800" u="none" cap="none" strike="noStrike">
                <a:solidFill>
                  <a:srgbClr val="3BC3B2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cxnSp>
          <p:nvCxnSpPr>
            <p:cNvPr id="110" name="Google Shape;110;p2"/>
            <p:cNvCxnSpPr/>
            <p:nvPr/>
          </p:nvCxnSpPr>
          <p:spPr>
            <a:xfrm flipH="1">
              <a:off x="3325589" y="3613831"/>
              <a:ext cx="373856" cy="486966"/>
            </a:xfrm>
            <a:prstGeom prst="straightConnector1">
              <a:avLst/>
            </a:prstGeom>
            <a:noFill/>
            <a:ln cap="flat" cmpd="sng" w="9525">
              <a:solidFill>
                <a:srgbClr val="3BC3B2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11" name="Google Shape;111;p2"/>
            <p:cNvSpPr txBox="1"/>
            <p:nvPr/>
          </p:nvSpPr>
          <p:spPr>
            <a:xfrm>
              <a:off x="3176761" y="3397137"/>
              <a:ext cx="289322" cy="5539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3000" u="none" cap="none" strike="noStrike">
                  <a:solidFill>
                    <a:srgbClr val="3BC3B2"/>
                  </a:solidFill>
                  <a:latin typeface="Arial"/>
                  <a:ea typeface="Arial"/>
                  <a:cs typeface="Arial"/>
                  <a:sym typeface="Arial"/>
                </a:rPr>
                <a:t>4</a:t>
              </a:r>
              <a:endParaRPr b="0" i="0" sz="3000" u="none" cap="none" strike="noStrike">
                <a:solidFill>
                  <a:srgbClr val="3BC3B2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ransition spd="slow" p14:dur="2250">
    <p:random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2" name="Shape 7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" name="Google Shape;713;p20"/>
          <p:cNvSpPr/>
          <p:nvPr/>
        </p:nvSpPr>
        <p:spPr>
          <a:xfrm>
            <a:off x="1148468" y="1131590"/>
            <a:ext cx="573087" cy="2721031"/>
          </a:xfrm>
          <a:custGeom>
            <a:rect b="b" l="l" r="r" t="t"/>
            <a:pathLst>
              <a:path extrusionOk="0" h="3251200" w="571500">
                <a:moveTo>
                  <a:pt x="69854" y="0"/>
                </a:moveTo>
                <a:lnTo>
                  <a:pt x="501646" y="0"/>
                </a:lnTo>
                <a:cubicBezTo>
                  <a:pt x="540225" y="0"/>
                  <a:pt x="571500" y="31275"/>
                  <a:pt x="571500" y="69854"/>
                </a:cubicBezTo>
                <a:lnTo>
                  <a:pt x="571500" y="3181346"/>
                </a:lnTo>
                <a:cubicBezTo>
                  <a:pt x="571500" y="3219925"/>
                  <a:pt x="540225" y="3251200"/>
                  <a:pt x="501646" y="3251200"/>
                </a:cubicBezTo>
                <a:lnTo>
                  <a:pt x="69854" y="3251200"/>
                </a:lnTo>
                <a:cubicBezTo>
                  <a:pt x="31275" y="3251200"/>
                  <a:pt x="0" y="3219925"/>
                  <a:pt x="0" y="3181346"/>
                </a:cubicBezTo>
                <a:lnTo>
                  <a:pt x="0" y="69854"/>
                </a:lnTo>
                <a:cubicBezTo>
                  <a:pt x="0" y="31275"/>
                  <a:pt x="31275" y="0"/>
                  <a:pt x="6985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50800" rotWithShape="0" algn="t" dir="5400000" dist="381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TITLE HERE</a:t>
            </a:r>
            <a:endParaRPr sz="12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714" name="Google Shape;714;p20"/>
          <p:cNvSpPr/>
          <p:nvPr/>
        </p:nvSpPr>
        <p:spPr>
          <a:xfrm rot="1020000">
            <a:off x="1649621" y="1156556"/>
            <a:ext cx="573088" cy="2691923"/>
          </a:xfrm>
          <a:custGeom>
            <a:rect b="b" l="l" r="r" t="t"/>
            <a:pathLst>
              <a:path extrusionOk="0" h="3251200" w="571500">
                <a:moveTo>
                  <a:pt x="69854" y="0"/>
                </a:moveTo>
                <a:lnTo>
                  <a:pt x="501646" y="0"/>
                </a:lnTo>
                <a:cubicBezTo>
                  <a:pt x="540225" y="0"/>
                  <a:pt x="571500" y="31275"/>
                  <a:pt x="571500" y="69854"/>
                </a:cubicBezTo>
                <a:lnTo>
                  <a:pt x="571500" y="3181346"/>
                </a:lnTo>
                <a:cubicBezTo>
                  <a:pt x="571500" y="3219925"/>
                  <a:pt x="540225" y="3251200"/>
                  <a:pt x="501646" y="3251200"/>
                </a:cubicBezTo>
                <a:lnTo>
                  <a:pt x="69854" y="3251200"/>
                </a:lnTo>
                <a:cubicBezTo>
                  <a:pt x="31275" y="3251200"/>
                  <a:pt x="0" y="3219925"/>
                  <a:pt x="0" y="3181346"/>
                </a:cubicBezTo>
                <a:lnTo>
                  <a:pt x="0" y="69854"/>
                </a:lnTo>
                <a:cubicBezTo>
                  <a:pt x="0" y="31275"/>
                  <a:pt x="31275" y="0"/>
                  <a:pt x="6985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0800" rotWithShape="0" algn="t" dir="5400000" dist="381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TITLE HERE</a:t>
            </a:r>
            <a:endParaRPr sz="12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715" name="Google Shape;715;p20"/>
          <p:cNvSpPr/>
          <p:nvPr/>
        </p:nvSpPr>
        <p:spPr>
          <a:xfrm rot="2040000">
            <a:off x="2068717" y="1277744"/>
            <a:ext cx="573087" cy="2648155"/>
          </a:xfrm>
          <a:custGeom>
            <a:rect b="b" l="l" r="r" t="t"/>
            <a:pathLst>
              <a:path extrusionOk="0" h="3251200" w="571500">
                <a:moveTo>
                  <a:pt x="69854" y="0"/>
                </a:moveTo>
                <a:lnTo>
                  <a:pt x="501646" y="0"/>
                </a:lnTo>
                <a:cubicBezTo>
                  <a:pt x="540225" y="0"/>
                  <a:pt x="571500" y="31275"/>
                  <a:pt x="571500" y="69854"/>
                </a:cubicBezTo>
                <a:lnTo>
                  <a:pt x="571500" y="3181346"/>
                </a:lnTo>
                <a:cubicBezTo>
                  <a:pt x="571500" y="3219925"/>
                  <a:pt x="540225" y="3251200"/>
                  <a:pt x="501646" y="3251200"/>
                </a:cubicBezTo>
                <a:lnTo>
                  <a:pt x="69854" y="3251200"/>
                </a:lnTo>
                <a:cubicBezTo>
                  <a:pt x="31275" y="3251200"/>
                  <a:pt x="0" y="3219925"/>
                  <a:pt x="0" y="3181346"/>
                </a:cubicBezTo>
                <a:lnTo>
                  <a:pt x="0" y="69854"/>
                </a:lnTo>
                <a:cubicBezTo>
                  <a:pt x="0" y="31275"/>
                  <a:pt x="31275" y="0"/>
                  <a:pt x="6985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50800" rotWithShape="0" algn="t" dir="5400000" dist="381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TITLE HERE</a:t>
            </a:r>
            <a:endParaRPr sz="12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716" name="Google Shape;716;p20"/>
          <p:cNvSpPr/>
          <p:nvPr/>
        </p:nvSpPr>
        <p:spPr>
          <a:xfrm rot="3060000">
            <a:off x="2381360" y="1241779"/>
            <a:ext cx="429815" cy="3260725"/>
          </a:xfrm>
          <a:custGeom>
            <a:rect b="b" l="l" r="r" t="t"/>
            <a:pathLst>
              <a:path extrusionOk="0" h="3251200" w="571500">
                <a:moveTo>
                  <a:pt x="69854" y="0"/>
                </a:moveTo>
                <a:lnTo>
                  <a:pt x="501646" y="0"/>
                </a:lnTo>
                <a:cubicBezTo>
                  <a:pt x="540225" y="0"/>
                  <a:pt x="571500" y="31275"/>
                  <a:pt x="571500" y="69854"/>
                </a:cubicBezTo>
                <a:lnTo>
                  <a:pt x="571500" y="3181346"/>
                </a:lnTo>
                <a:cubicBezTo>
                  <a:pt x="571500" y="3219925"/>
                  <a:pt x="540225" y="3251200"/>
                  <a:pt x="501646" y="3251200"/>
                </a:cubicBezTo>
                <a:lnTo>
                  <a:pt x="69854" y="3251200"/>
                </a:lnTo>
                <a:cubicBezTo>
                  <a:pt x="31275" y="3251200"/>
                  <a:pt x="0" y="3219925"/>
                  <a:pt x="0" y="3181346"/>
                </a:cubicBezTo>
                <a:lnTo>
                  <a:pt x="0" y="69854"/>
                </a:lnTo>
                <a:cubicBezTo>
                  <a:pt x="0" y="31275"/>
                  <a:pt x="31275" y="0"/>
                  <a:pt x="6985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0800" rotWithShape="0" algn="t" dir="5400000" dist="381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TITLE HERE</a:t>
            </a:r>
            <a:endParaRPr sz="6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717" name="Google Shape;717;p20"/>
          <p:cNvSpPr/>
          <p:nvPr/>
        </p:nvSpPr>
        <p:spPr>
          <a:xfrm rot="4080000">
            <a:off x="2552810" y="1532291"/>
            <a:ext cx="429815" cy="3260725"/>
          </a:xfrm>
          <a:custGeom>
            <a:rect b="b" l="l" r="r" t="t"/>
            <a:pathLst>
              <a:path extrusionOk="0" h="3251200" w="571500">
                <a:moveTo>
                  <a:pt x="69854" y="0"/>
                </a:moveTo>
                <a:lnTo>
                  <a:pt x="501646" y="0"/>
                </a:lnTo>
                <a:cubicBezTo>
                  <a:pt x="540225" y="0"/>
                  <a:pt x="571500" y="31275"/>
                  <a:pt x="571500" y="69854"/>
                </a:cubicBezTo>
                <a:lnTo>
                  <a:pt x="571500" y="3181346"/>
                </a:lnTo>
                <a:cubicBezTo>
                  <a:pt x="571500" y="3219925"/>
                  <a:pt x="540225" y="3251200"/>
                  <a:pt x="501646" y="3251200"/>
                </a:cubicBezTo>
                <a:lnTo>
                  <a:pt x="69854" y="3251200"/>
                </a:lnTo>
                <a:cubicBezTo>
                  <a:pt x="31275" y="3251200"/>
                  <a:pt x="0" y="3219925"/>
                  <a:pt x="0" y="3181346"/>
                </a:cubicBezTo>
                <a:lnTo>
                  <a:pt x="0" y="69854"/>
                </a:lnTo>
                <a:cubicBezTo>
                  <a:pt x="0" y="31275"/>
                  <a:pt x="31275" y="0"/>
                  <a:pt x="6985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50800" rotWithShape="0" algn="t" dir="5400000" dist="381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TITLE HERE</a:t>
            </a:r>
            <a:endParaRPr sz="7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718" name="Google Shape;718;p20"/>
          <p:cNvSpPr/>
          <p:nvPr/>
        </p:nvSpPr>
        <p:spPr>
          <a:xfrm rot="5100000">
            <a:off x="2582973" y="1894241"/>
            <a:ext cx="429815" cy="3260725"/>
          </a:xfrm>
          <a:custGeom>
            <a:rect b="b" l="l" r="r" t="t"/>
            <a:pathLst>
              <a:path extrusionOk="0" h="3251200" w="571500">
                <a:moveTo>
                  <a:pt x="69854" y="0"/>
                </a:moveTo>
                <a:lnTo>
                  <a:pt x="501646" y="0"/>
                </a:lnTo>
                <a:cubicBezTo>
                  <a:pt x="540225" y="0"/>
                  <a:pt x="571500" y="31275"/>
                  <a:pt x="571500" y="69854"/>
                </a:cubicBezTo>
                <a:lnTo>
                  <a:pt x="571500" y="3181346"/>
                </a:lnTo>
                <a:cubicBezTo>
                  <a:pt x="571500" y="3219925"/>
                  <a:pt x="540225" y="3251200"/>
                  <a:pt x="501646" y="3251200"/>
                </a:cubicBezTo>
                <a:lnTo>
                  <a:pt x="69854" y="3251200"/>
                </a:lnTo>
                <a:cubicBezTo>
                  <a:pt x="31275" y="3251200"/>
                  <a:pt x="0" y="3219925"/>
                  <a:pt x="0" y="3181346"/>
                </a:cubicBezTo>
                <a:lnTo>
                  <a:pt x="0" y="69854"/>
                </a:lnTo>
                <a:cubicBezTo>
                  <a:pt x="0" y="31275"/>
                  <a:pt x="31275" y="0"/>
                  <a:pt x="6985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0800" rotWithShape="0" algn="t" dir="5400000" dist="381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TITLE HERE</a:t>
            </a:r>
            <a:endParaRPr sz="7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719" name="Google Shape;719;p20"/>
          <p:cNvSpPr/>
          <p:nvPr/>
        </p:nvSpPr>
        <p:spPr>
          <a:xfrm rot="6120000">
            <a:off x="2540903" y="2200628"/>
            <a:ext cx="429815" cy="3262313"/>
          </a:xfrm>
          <a:custGeom>
            <a:rect b="b" l="l" r="r" t="t"/>
            <a:pathLst>
              <a:path extrusionOk="0" h="3251200" w="571500">
                <a:moveTo>
                  <a:pt x="69854" y="0"/>
                </a:moveTo>
                <a:lnTo>
                  <a:pt x="501646" y="0"/>
                </a:lnTo>
                <a:cubicBezTo>
                  <a:pt x="540225" y="0"/>
                  <a:pt x="571500" y="31275"/>
                  <a:pt x="571500" y="69854"/>
                </a:cubicBezTo>
                <a:lnTo>
                  <a:pt x="571500" y="3181346"/>
                </a:lnTo>
                <a:cubicBezTo>
                  <a:pt x="571500" y="3219925"/>
                  <a:pt x="540225" y="3251200"/>
                  <a:pt x="501646" y="3251200"/>
                </a:cubicBezTo>
                <a:lnTo>
                  <a:pt x="69854" y="3251200"/>
                </a:lnTo>
                <a:cubicBezTo>
                  <a:pt x="31275" y="3251200"/>
                  <a:pt x="0" y="3219925"/>
                  <a:pt x="0" y="3181346"/>
                </a:cubicBezTo>
                <a:lnTo>
                  <a:pt x="0" y="69854"/>
                </a:lnTo>
                <a:cubicBezTo>
                  <a:pt x="0" y="31275"/>
                  <a:pt x="31275" y="0"/>
                  <a:pt x="6985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50800" rotWithShape="0" algn="t" dir="5400000" dist="381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TITLE HERE</a:t>
            </a:r>
            <a:endParaRPr sz="7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720" name="Google Shape;720;p20"/>
          <p:cNvSpPr/>
          <p:nvPr/>
        </p:nvSpPr>
        <p:spPr>
          <a:xfrm>
            <a:off x="1254829" y="3455435"/>
            <a:ext cx="287338" cy="27098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A5A5A5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721" name="Google Shape;721;p20"/>
          <p:cNvSpPr txBox="1"/>
          <p:nvPr/>
        </p:nvSpPr>
        <p:spPr>
          <a:xfrm>
            <a:off x="5004048" y="1417874"/>
            <a:ext cx="3085852" cy="27946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rPr>
              <a:t>Go ahead and replace it with your own text.</a:t>
            </a:r>
            <a:endParaRPr sz="1400">
              <a:solidFill>
                <a:srgbClr val="A5A5A5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0" lvl="0" marL="0" marR="0" rtl="0" algn="l">
              <a:lnSpc>
                <a:spcPct val="13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rPr>
              <a:t>Go ahead and replace it with your own text.</a:t>
            </a:r>
            <a:endParaRPr sz="1400">
              <a:solidFill>
                <a:srgbClr val="A5A5A5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0" lvl="0" marL="0" marR="0" rtl="0" algn="l">
              <a:lnSpc>
                <a:spcPct val="13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rPr>
              <a:t>Go ahead and replace it with your own text.</a:t>
            </a:r>
            <a:endParaRPr sz="1400">
              <a:solidFill>
                <a:srgbClr val="A5A5A5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0" lvl="0" marL="0" marR="0" rtl="0" algn="l">
              <a:lnSpc>
                <a:spcPct val="13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rPr>
              <a:t>Go ahead and replace it with your own text.</a:t>
            </a:r>
            <a:endParaRPr/>
          </a:p>
        </p:txBody>
      </p:sp>
      <p:sp>
        <p:nvSpPr>
          <p:cNvPr id="722" name="Google Shape;722;p20"/>
          <p:cNvSpPr/>
          <p:nvPr/>
        </p:nvSpPr>
        <p:spPr>
          <a:xfrm>
            <a:off x="5076056" y="1347614"/>
            <a:ext cx="222250" cy="166688"/>
          </a:xfrm>
          <a:prstGeom prst="diagStripe">
            <a:avLst>
              <a:gd fmla="val 42888" name="adj"/>
            </a:avLst>
          </a:prstGeom>
          <a:solidFill>
            <a:srgbClr val="D8D8D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A5A5A5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723" name="Google Shape;723;p20"/>
          <p:cNvSpPr/>
          <p:nvPr/>
        </p:nvSpPr>
        <p:spPr>
          <a:xfrm rot="10800000">
            <a:off x="7829550" y="3939902"/>
            <a:ext cx="222250" cy="166688"/>
          </a:xfrm>
          <a:prstGeom prst="diagStripe">
            <a:avLst>
              <a:gd fmla="val 42888" name="adj"/>
            </a:avLst>
          </a:prstGeom>
          <a:solidFill>
            <a:srgbClr val="D8D8D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A5A5A5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724" name="Google Shape;724;p20"/>
          <p:cNvSpPr txBox="1"/>
          <p:nvPr>
            <p:ph type="title"/>
          </p:nvPr>
        </p:nvSpPr>
        <p:spPr>
          <a:xfrm>
            <a:off x="483510" y="201274"/>
            <a:ext cx="7886700" cy="52444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C6B5"/>
              </a:buClr>
              <a:buSzPts val="2000"/>
              <a:buFont typeface="Microsoft Yahei"/>
              <a:buNone/>
            </a:pPr>
            <a:r>
              <a:t/>
            </a:r>
            <a:endParaRPr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  <p:transition spd="slow" p14:dur="2250">
    <p:random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9" name="Shape 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0" name="Google Shape;730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54" y="0"/>
            <a:ext cx="9141291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731" name="Google Shape;731;p21"/>
          <p:cNvSpPr txBox="1"/>
          <p:nvPr/>
        </p:nvSpPr>
        <p:spPr>
          <a:xfrm>
            <a:off x="3065860" y="2339637"/>
            <a:ext cx="3181350" cy="5691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7F7F7F"/>
                </a:solidFill>
                <a:latin typeface="Corbel"/>
                <a:ea typeface="Corbel"/>
                <a:cs typeface="Corbel"/>
                <a:sym typeface="Corbel"/>
              </a:rPr>
              <a:t>We hope that this template will return to you as a time, money and reputation.</a:t>
            </a:r>
            <a:endParaRPr sz="1050">
              <a:solidFill>
                <a:srgbClr val="7F7F7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cxnSp>
        <p:nvCxnSpPr>
          <p:cNvPr id="732" name="Google Shape;732;p21"/>
          <p:cNvCxnSpPr/>
          <p:nvPr/>
        </p:nvCxnSpPr>
        <p:spPr>
          <a:xfrm>
            <a:off x="2884885" y="2981325"/>
            <a:ext cx="3543300" cy="0"/>
          </a:xfrm>
          <a:prstGeom prst="straightConnector1">
            <a:avLst/>
          </a:prstGeom>
          <a:noFill/>
          <a:ln cap="flat" cmpd="sng" w="12700">
            <a:solidFill>
              <a:srgbClr val="3BC3B2"/>
            </a:solidFill>
            <a:prstDash val="dash"/>
            <a:miter lim="800000"/>
            <a:headEnd len="med" w="med" type="none"/>
            <a:tailEnd len="med" w="med" type="none"/>
          </a:ln>
        </p:spPr>
      </p:cxnSp>
      <p:grpSp>
        <p:nvGrpSpPr>
          <p:cNvPr id="733" name="Google Shape;733;p21"/>
          <p:cNvGrpSpPr/>
          <p:nvPr/>
        </p:nvGrpSpPr>
        <p:grpSpPr>
          <a:xfrm>
            <a:off x="2884885" y="1515667"/>
            <a:ext cx="3543300" cy="814387"/>
            <a:chOff x="2884885" y="1515667"/>
            <a:chExt cx="3543300" cy="814387"/>
          </a:xfrm>
        </p:grpSpPr>
        <p:sp>
          <p:nvSpPr>
            <p:cNvPr id="734" name="Google Shape;734;p21"/>
            <p:cNvSpPr/>
            <p:nvPr/>
          </p:nvSpPr>
          <p:spPr>
            <a:xfrm>
              <a:off x="4002882" y="2094310"/>
              <a:ext cx="1308497" cy="235744"/>
            </a:xfrm>
            <a:custGeom>
              <a:rect b="b" l="l" r="r" t="t"/>
              <a:pathLst>
                <a:path extrusionOk="0" h="248" w="1378">
                  <a:moveTo>
                    <a:pt x="0" y="62"/>
                  </a:moveTo>
                  <a:lnTo>
                    <a:pt x="0" y="62"/>
                  </a:lnTo>
                  <a:lnTo>
                    <a:pt x="2" y="70"/>
                  </a:lnTo>
                  <a:lnTo>
                    <a:pt x="4" y="76"/>
                  </a:lnTo>
                  <a:lnTo>
                    <a:pt x="8" y="80"/>
                  </a:lnTo>
                  <a:lnTo>
                    <a:pt x="12" y="86"/>
                  </a:lnTo>
                  <a:lnTo>
                    <a:pt x="26" y="92"/>
                  </a:lnTo>
                  <a:lnTo>
                    <a:pt x="42" y="98"/>
                  </a:lnTo>
                  <a:lnTo>
                    <a:pt x="62" y="100"/>
                  </a:lnTo>
                  <a:lnTo>
                    <a:pt x="82" y="102"/>
                  </a:lnTo>
                  <a:lnTo>
                    <a:pt x="124" y="100"/>
                  </a:lnTo>
                  <a:lnTo>
                    <a:pt x="124" y="100"/>
                  </a:lnTo>
                  <a:lnTo>
                    <a:pt x="152" y="96"/>
                  </a:lnTo>
                  <a:lnTo>
                    <a:pt x="184" y="92"/>
                  </a:lnTo>
                  <a:lnTo>
                    <a:pt x="246" y="78"/>
                  </a:lnTo>
                  <a:lnTo>
                    <a:pt x="312" y="60"/>
                  </a:lnTo>
                  <a:lnTo>
                    <a:pt x="380" y="44"/>
                  </a:lnTo>
                  <a:lnTo>
                    <a:pt x="380" y="44"/>
                  </a:lnTo>
                  <a:lnTo>
                    <a:pt x="398" y="54"/>
                  </a:lnTo>
                  <a:lnTo>
                    <a:pt x="412" y="68"/>
                  </a:lnTo>
                  <a:lnTo>
                    <a:pt x="418" y="76"/>
                  </a:lnTo>
                  <a:lnTo>
                    <a:pt x="422" y="84"/>
                  </a:lnTo>
                  <a:lnTo>
                    <a:pt x="424" y="90"/>
                  </a:lnTo>
                  <a:lnTo>
                    <a:pt x="426" y="100"/>
                  </a:lnTo>
                  <a:lnTo>
                    <a:pt x="426" y="100"/>
                  </a:lnTo>
                  <a:lnTo>
                    <a:pt x="426" y="108"/>
                  </a:lnTo>
                  <a:lnTo>
                    <a:pt x="422" y="116"/>
                  </a:lnTo>
                  <a:lnTo>
                    <a:pt x="422" y="116"/>
                  </a:lnTo>
                  <a:lnTo>
                    <a:pt x="422" y="114"/>
                  </a:lnTo>
                  <a:lnTo>
                    <a:pt x="422" y="114"/>
                  </a:lnTo>
                  <a:lnTo>
                    <a:pt x="422" y="108"/>
                  </a:lnTo>
                  <a:lnTo>
                    <a:pt x="418" y="102"/>
                  </a:lnTo>
                  <a:lnTo>
                    <a:pt x="412" y="98"/>
                  </a:lnTo>
                  <a:lnTo>
                    <a:pt x="406" y="96"/>
                  </a:lnTo>
                  <a:lnTo>
                    <a:pt x="406" y="96"/>
                  </a:lnTo>
                  <a:lnTo>
                    <a:pt x="400" y="98"/>
                  </a:lnTo>
                  <a:lnTo>
                    <a:pt x="394" y="102"/>
                  </a:lnTo>
                  <a:lnTo>
                    <a:pt x="390" y="108"/>
                  </a:lnTo>
                  <a:lnTo>
                    <a:pt x="388" y="114"/>
                  </a:lnTo>
                  <a:lnTo>
                    <a:pt x="388" y="114"/>
                  </a:lnTo>
                  <a:lnTo>
                    <a:pt x="390" y="120"/>
                  </a:lnTo>
                  <a:lnTo>
                    <a:pt x="394" y="126"/>
                  </a:lnTo>
                  <a:lnTo>
                    <a:pt x="400" y="130"/>
                  </a:lnTo>
                  <a:lnTo>
                    <a:pt x="406" y="132"/>
                  </a:lnTo>
                  <a:lnTo>
                    <a:pt x="406" y="132"/>
                  </a:lnTo>
                  <a:lnTo>
                    <a:pt x="412" y="130"/>
                  </a:lnTo>
                  <a:lnTo>
                    <a:pt x="416" y="128"/>
                  </a:lnTo>
                  <a:lnTo>
                    <a:pt x="416" y="128"/>
                  </a:lnTo>
                  <a:lnTo>
                    <a:pt x="422" y="124"/>
                  </a:lnTo>
                  <a:lnTo>
                    <a:pt x="426" y="118"/>
                  </a:lnTo>
                  <a:lnTo>
                    <a:pt x="428" y="108"/>
                  </a:lnTo>
                  <a:lnTo>
                    <a:pt x="430" y="98"/>
                  </a:lnTo>
                  <a:lnTo>
                    <a:pt x="430" y="98"/>
                  </a:lnTo>
                  <a:lnTo>
                    <a:pt x="428" y="90"/>
                  </a:lnTo>
                  <a:lnTo>
                    <a:pt x="426" y="82"/>
                  </a:lnTo>
                  <a:lnTo>
                    <a:pt x="422" y="76"/>
                  </a:lnTo>
                  <a:lnTo>
                    <a:pt x="416" y="68"/>
                  </a:lnTo>
                  <a:lnTo>
                    <a:pt x="402" y="54"/>
                  </a:lnTo>
                  <a:lnTo>
                    <a:pt x="386" y="42"/>
                  </a:lnTo>
                  <a:lnTo>
                    <a:pt x="386" y="42"/>
                  </a:lnTo>
                  <a:lnTo>
                    <a:pt x="420" y="34"/>
                  </a:lnTo>
                  <a:lnTo>
                    <a:pt x="456" y="28"/>
                  </a:lnTo>
                  <a:lnTo>
                    <a:pt x="492" y="24"/>
                  </a:lnTo>
                  <a:lnTo>
                    <a:pt x="528" y="20"/>
                  </a:lnTo>
                  <a:lnTo>
                    <a:pt x="528" y="20"/>
                  </a:lnTo>
                  <a:lnTo>
                    <a:pt x="566" y="18"/>
                  </a:lnTo>
                  <a:lnTo>
                    <a:pt x="604" y="20"/>
                  </a:lnTo>
                  <a:lnTo>
                    <a:pt x="640" y="26"/>
                  </a:lnTo>
                  <a:lnTo>
                    <a:pt x="674" y="34"/>
                  </a:lnTo>
                  <a:lnTo>
                    <a:pt x="674" y="34"/>
                  </a:lnTo>
                  <a:lnTo>
                    <a:pt x="656" y="46"/>
                  </a:lnTo>
                  <a:lnTo>
                    <a:pt x="642" y="58"/>
                  </a:lnTo>
                  <a:lnTo>
                    <a:pt x="630" y="72"/>
                  </a:lnTo>
                  <a:lnTo>
                    <a:pt x="620" y="86"/>
                  </a:lnTo>
                  <a:lnTo>
                    <a:pt x="620" y="86"/>
                  </a:lnTo>
                  <a:lnTo>
                    <a:pt x="608" y="84"/>
                  </a:lnTo>
                  <a:lnTo>
                    <a:pt x="594" y="82"/>
                  </a:lnTo>
                  <a:lnTo>
                    <a:pt x="582" y="80"/>
                  </a:lnTo>
                  <a:lnTo>
                    <a:pt x="568" y="80"/>
                  </a:lnTo>
                  <a:lnTo>
                    <a:pt x="568" y="80"/>
                  </a:lnTo>
                  <a:lnTo>
                    <a:pt x="548" y="84"/>
                  </a:lnTo>
                  <a:lnTo>
                    <a:pt x="530" y="90"/>
                  </a:lnTo>
                  <a:lnTo>
                    <a:pt x="514" y="98"/>
                  </a:lnTo>
                  <a:lnTo>
                    <a:pt x="498" y="108"/>
                  </a:lnTo>
                  <a:lnTo>
                    <a:pt x="486" y="120"/>
                  </a:lnTo>
                  <a:lnTo>
                    <a:pt x="478" y="134"/>
                  </a:lnTo>
                  <a:lnTo>
                    <a:pt x="472" y="150"/>
                  </a:lnTo>
                  <a:lnTo>
                    <a:pt x="472" y="168"/>
                  </a:lnTo>
                  <a:lnTo>
                    <a:pt x="472" y="168"/>
                  </a:lnTo>
                  <a:lnTo>
                    <a:pt x="474" y="178"/>
                  </a:lnTo>
                  <a:lnTo>
                    <a:pt x="476" y="188"/>
                  </a:lnTo>
                  <a:lnTo>
                    <a:pt x="482" y="198"/>
                  </a:lnTo>
                  <a:lnTo>
                    <a:pt x="488" y="206"/>
                  </a:lnTo>
                  <a:lnTo>
                    <a:pt x="496" y="214"/>
                  </a:lnTo>
                  <a:lnTo>
                    <a:pt x="506" y="222"/>
                  </a:lnTo>
                  <a:lnTo>
                    <a:pt x="526" y="232"/>
                  </a:lnTo>
                  <a:lnTo>
                    <a:pt x="552" y="240"/>
                  </a:lnTo>
                  <a:lnTo>
                    <a:pt x="578" y="246"/>
                  </a:lnTo>
                  <a:lnTo>
                    <a:pt x="606" y="248"/>
                  </a:lnTo>
                  <a:lnTo>
                    <a:pt x="634" y="248"/>
                  </a:lnTo>
                  <a:lnTo>
                    <a:pt x="634" y="248"/>
                  </a:lnTo>
                  <a:lnTo>
                    <a:pt x="662" y="244"/>
                  </a:lnTo>
                  <a:lnTo>
                    <a:pt x="688" y="238"/>
                  </a:lnTo>
                  <a:lnTo>
                    <a:pt x="688" y="238"/>
                  </a:lnTo>
                  <a:lnTo>
                    <a:pt x="716" y="244"/>
                  </a:lnTo>
                  <a:lnTo>
                    <a:pt x="744" y="248"/>
                  </a:lnTo>
                  <a:lnTo>
                    <a:pt x="744" y="248"/>
                  </a:lnTo>
                  <a:lnTo>
                    <a:pt x="772" y="248"/>
                  </a:lnTo>
                  <a:lnTo>
                    <a:pt x="800" y="246"/>
                  </a:lnTo>
                  <a:lnTo>
                    <a:pt x="826" y="240"/>
                  </a:lnTo>
                  <a:lnTo>
                    <a:pt x="850" y="232"/>
                  </a:lnTo>
                  <a:lnTo>
                    <a:pt x="872" y="222"/>
                  </a:lnTo>
                  <a:lnTo>
                    <a:pt x="882" y="214"/>
                  </a:lnTo>
                  <a:lnTo>
                    <a:pt x="890" y="206"/>
                  </a:lnTo>
                  <a:lnTo>
                    <a:pt x="896" y="198"/>
                  </a:lnTo>
                  <a:lnTo>
                    <a:pt x="900" y="188"/>
                  </a:lnTo>
                  <a:lnTo>
                    <a:pt x="904" y="178"/>
                  </a:lnTo>
                  <a:lnTo>
                    <a:pt x="906" y="168"/>
                  </a:lnTo>
                  <a:lnTo>
                    <a:pt x="906" y="168"/>
                  </a:lnTo>
                  <a:lnTo>
                    <a:pt x="904" y="150"/>
                  </a:lnTo>
                  <a:lnTo>
                    <a:pt x="900" y="134"/>
                  </a:lnTo>
                  <a:lnTo>
                    <a:pt x="890" y="120"/>
                  </a:lnTo>
                  <a:lnTo>
                    <a:pt x="878" y="108"/>
                  </a:lnTo>
                  <a:lnTo>
                    <a:pt x="864" y="98"/>
                  </a:lnTo>
                  <a:lnTo>
                    <a:pt x="848" y="90"/>
                  </a:lnTo>
                  <a:lnTo>
                    <a:pt x="830" y="84"/>
                  </a:lnTo>
                  <a:lnTo>
                    <a:pt x="810" y="80"/>
                  </a:lnTo>
                  <a:lnTo>
                    <a:pt x="810" y="80"/>
                  </a:lnTo>
                  <a:lnTo>
                    <a:pt x="796" y="80"/>
                  </a:lnTo>
                  <a:lnTo>
                    <a:pt x="782" y="82"/>
                  </a:lnTo>
                  <a:lnTo>
                    <a:pt x="770" y="84"/>
                  </a:lnTo>
                  <a:lnTo>
                    <a:pt x="758" y="86"/>
                  </a:lnTo>
                  <a:lnTo>
                    <a:pt x="758" y="86"/>
                  </a:lnTo>
                  <a:lnTo>
                    <a:pt x="748" y="72"/>
                  </a:lnTo>
                  <a:lnTo>
                    <a:pt x="736" y="58"/>
                  </a:lnTo>
                  <a:lnTo>
                    <a:pt x="720" y="46"/>
                  </a:lnTo>
                  <a:lnTo>
                    <a:pt x="704" y="34"/>
                  </a:lnTo>
                  <a:lnTo>
                    <a:pt x="704" y="34"/>
                  </a:lnTo>
                  <a:lnTo>
                    <a:pt x="738" y="26"/>
                  </a:lnTo>
                  <a:lnTo>
                    <a:pt x="774" y="20"/>
                  </a:lnTo>
                  <a:lnTo>
                    <a:pt x="812" y="18"/>
                  </a:lnTo>
                  <a:lnTo>
                    <a:pt x="850" y="20"/>
                  </a:lnTo>
                  <a:lnTo>
                    <a:pt x="850" y="20"/>
                  </a:lnTo>
                  <a:lnTo>
                    <a:pt x="886" y="24"/>
                  </a:lnTo>
                  <a:lnTo>
                    <a:pt x="922" y="28"/>
                  </a:lnTo>
                  <a:lnTo>
                    <a:pt x="958" y="34"/>
                  </a:lnTo>
                  <a:lnTo>
                    <a:pt x="992" y="42"/>
                  </a:lnTo>
                  <a:lnTo>
                    <a:pt x="992" y="42"/>
                  </a:lnTo>
                  <a:lnTo>
                    <a:pt x="974" y="54"/>
                  </a:lnTo>
                  <a:lnTo>
                    <a:pt x="960" y="68"/>
                  </a:lnTo>
                  <a:lnTo>
                    <a:pt x="956" y="76"/>
                  </a:lnTo>
                  <a:lnTo>
                    <a:pt x="952" y="82"/>
                  </a:lnTo>
                  <a:lnTo>
                    <a:pt x="950" y="90"/>
                  </a:lnTo>
                  <a:lnTo>
                    <a:pt x="948" y="98"/>
                  </a:lnTo>
                  <a:lnTo>
                    <a:pt x="948" y="98"/>
                  </a:lnTo>
                  <a:lnTo>
                    <a:pt x="948" y="110"/>
                  </a:lnTo>
                  <a:lnTo>
                    <a:pt x="952" y="118"/>
                  </a:lnTo>
                  <a:lnTo>
                    <a:pt x="958" y="126"/>
                  </a:lnTo>
                  <a:lnTo>
                    <a:pt x="964" y="128"/>
                  </a:lnTo>
                  <a:lnTo>
                    <a:pt x="964" y="128"/>
                  </a:lnTo>
                  <a:lnTo>
                    <a:pt x="968" y="130"/>
                  </a:lnTo>
                  <a:lnTo>
                    <a:pt x="972" y="132"/>
                  </a:lnTo>
                  <a:lnTo>
                    <a:pt x="972" y="132"/>
                  </a:lnTo>
                  <a:lnTo>
                    <a:pt x="980" y="130"/>
                  </a:lnTo>
                  <a:lnTo>
                    <a:pt x="984" y="126"/>
                  </a:lnTo>
                  <a:lnTo>
                    <a:pt x="988" y="120"/>
                  </a:lnTo>
                  <a:lnTo>
                    <a:pt x="990" y="114"/>
                  </a:lnTo>
                  <a:lnTo>
                    <a:pt x="990" y="114"/>
                  </a:lnTo>
                  <a:lnTo>
                    <a:pt x="988" y="108"/>
                  </a:lnTo>
                  <a:lnTo>
                    <a:pt x="984" y="102"/>
                  </a:lnTo>
                  <a:lnTo>
                    <a:pt x="980" y="98"/>
                  </a:lnTo>
                  <a:lnTo>
                    <a:pt x="972" y="96"/>
                  </a:lnTo>
                  <a:lnTo>
                    <a:pt x="972" y="96"/>
                  </a:lnTo>
                  <a:lnTo>
                    <a:pt x="966" y="98"/>
                  </a:lnTo>
                  <a:lnTo>
                    <a:pt x="960" y="102"/>
                  </a:lnTo>
                  <a:lnTo>
                    <a:pt x="956" y="108"/>
                  </a:lnTo>
                  <a:lnTo>
                    <a:pt x="956" y="114"/>
                  </a:lnTo>
                  <a:lnTo>
                    <a:pt x="956" y="114"/>
                  </a:lnTo>
                  <a:lnTo>
                    <a:pt x="956" y="120"/>
                  </a:lnTo>
                  <a:lnTo>
                    <a:pt x="956" y="120"/>
                  </a:lnTo>
                  <a:lnTo>
                    <a:pt x="952" y="110"/>
                  </a:lnTo>
                  <a:lnTo>
                    <a:pt x="952" y="100"/>
                  </a:lnTo>
                  <a:lnTo>
                    <a:pt x="952" y="100"/>
                  </a:lnTo>
                  <a:lnTo>
                    <a:pt x="952" y="90"/>
                  </a:lnTo>
                  <a:lnTo>
                    <a:pt x="956" y="84"/>
                  </a:lnTo>
                  <a:lnTo>
                    <a:pt x="960" y="76"/>
                  </a:lnTo>
                  <a:lnTo>
                    <a:pt x="964" y="68"/>
                  </a:lnTo>
                  <a:lnTo>
                    <a:pt x="978" y="54"/>
                  </a:lnTo>
                  <a:lnTo>
                    <a:pt x="996" y="44"/>
                  </a:lnTo>
                  <a:lnTo>
                    <a:pt x="996" y="44"/>
                  </a:lnTo>
                  <a:lnTo>
                    <a:pt x="1064" y="60"/>
                  </a:lnTo>
                  <a:lnTo>
                    <a:pt x="1130" y="78"/>
                  </a:lnTo>
                  <a:lnTo>
                    <a:pt x="1194" y="92"/>
                  </a:lnTo>
                  <a:lnTo>
                    <a:pt x="1224" y="96"/>
                  </a:lnTo>
                  <a:lnTo>
                    <a:pt x="1254" y="100"/>
                  </a:lnTo>
                  <a:lnTo>
                    <a:pt x="1254" y="100"/>
                  </a:lnTo>
                  <a:lnTo>
                    <a:pt x="1296" y="102"/>
                  </a:lnTo>
                  <a:lnTo>
                    <a:pt x="1316" y="100"/>
                  </a:lnTo>
                  <a:lnTo>
                    <a:pt x="1334" y="98"/>
                  </a:lnTo>
                  <a:lnTo>
                    <a:pt x="1352" y="92"/>
                  </a:lnTo>
                  <a:lnTo>
                    <a:pt x="1364" y="86"/>
                  </a:lnTo>
                  <a:lnTo>
                    <a:pt x="1370" y="80"/>
                  </a:lnTo>
                  <a:lnTo>
                    <a:pt x="1374" y="76"/>
                  </a:lnTo>
                  <a:lnTo>
                    <a:pt x="1376" y="70"/>
                  </a:lnTo>
                  <a:lnTo>
                    <a:pt x="1378" y="62"/>
                  </a:lnTo>
                  <a:lnTo>
                    <a:pt x="1378" y="62"/>
                  </a:lnTo>
                  <a:lnTo>
                    <a:pt x="1376" y="56"/>
                  </a:lnTo>
                  <a:lnTo>
                    <a:pt x="1374" y="48"/>
                  </a:lnTo>
                  <a:lnTo>
                    <a:pt x="1370" y="42"/>
                  </a:lnTo>
                  <a:lnTo>
                    <a:pt x="1364" y="36"/>
                  </a:lnTo>
                  <a:lnTo>
                    <a:pt x="1348" y="26"/>
                  </a:lnTo>
                  <a:lnTo>
                    <a:pt x="1328" y="18"/>
                  </a:lnTo>
                  <a:lnTo>
                    <a:pt x="1304" y="12"/>
                  </a:lnTo>
                  <a:lnTo>
                    <a:pt x="1278" y="8"/>
                  </a:lnTo>
                  <a:lnTo>
                    <a:pt x="1226" y="2"/>
                  </a:lnTo>
                  <a:lnTo>
                    <a:pt x="1226" y="2"/>
                  </a:lnTo>
                  <a:lnTo>
                    <a:pt x="1170" y="0"/>
                  </a:lnTo>
                  <a:lnTo>
                    <a:pt x="1140" y="2"/>
                  </a:lnTo>
                  <a:lnTo>
                    <a:pt x="1110" y="4"/>
                  </a:lnTo>
                  <a:lnTo>
                    <a:pt x="1082" y="8"/>
                  </a:lnTo>
                  <a:lnTo>
                    <a:pt x="1054" y="14"/>
                  </a:lnTo>
                  <a:lnTo>
                    <a:pt x="1030" y="20"/>
                  </a:lnTo>
                  <a:lnTo>
                    <a:pt x="1006" y="30"/>
                  </a:lnTo>
                  <a:lnTo>
                    <a:pt x="1006" y="30"/>
                  </a:lnTo>
                  <a:lnTo>
                    <a:pt x="968" y="20"/>
                  </a:lnTo>
                  <a:lnTo>
                    <a:pt x="930" y="12"/>
                  </a:lnTo>
                  <a:lnTo>
                    <a:pt x="890" y="6"/>
                  </a:lnTo>
                  <a:lnTo>
                    <a:pt x="848" y="0"/>
                  </a:lnTo>
                  <a:lnTo>
                    <a:pt x="848" y="0"/>
                  </a:lnTo>
                  <a:lnTo>
                    <a:pt x="828" y="0"/>
                  </a:lnTo>
                  <a:lnTo>
                    <a:pt x="806" y="0"/>
                  </a:lnTo>
                  <a:lnTo>
                    <a:pt x="784" y="2"/>
                  </a:lnTo>
                  <a:lnTo>
                    <a:pt x="764" y="4"/>
                  </a:lnTo>
                  <a:lnTo>
                    <a:pt x="744" y="8"/>
                  </a:lnTo>
                  <a:lnTo>
                    <a:pt x="724" y="12"/>
                  </a:lnTo>
                  <a:lnTo>
                    <a:pt x="706" y="18"/>
                  </a:lnTo>
                  <a:lnTo>
                    <a:pt x="688" y="26"/>
                  </a:lnTo>
                  <a:lnTo>
                    <a:pt x="688" y="26"/>
                  </a:lnTo>
                  <a:lnTo>
                    <a:pt x="672" y="18"/>
                  </a:lnTo>
                  <a:lnTo>
                    <a:pt x="654" y="12"/>
                  </a:lnTo>
                  <a:lnTo>
                    <a:pt x="634" y="8"/>
                  </a:lnTo>
                  <a:lnTo>
                    <a:pt x="614" y="4"/>
                  </a:lnTo>
                  <a:lnTo>
                    <a:pt x="594" y="2"/>
                  </a:lnTo>
                  <a:lnTo>
                    <a:pt x="572" y="0"/>
                  </a:lnTo>
                  <a:lnTo>
                    <a:pt x="550" y="0"/>
                  </a:lnTo>
                  <a:lnTo>
                    <a:pt x="528" y="0"/>
                  </a:lnTo>
                  <a:lnTo>
                    <a:pt x="528" y="0"/>
                  </a:lnTo>
                  <a:lnTo>
                    <a:pt x="486" y="6"/>
                  </a:lnTo>
                  <a:lnTo>
                    <a:pt x="446" y="12"/>
                  </a:lnTo>
                  <a:lnTo>
                    <a:pt x="408" y="20"/>
                  </a:lnTo>
                  <a:lnTo>
                    <a:pt x="372" y="30"/>
                  </a:lnTo>
                  <a:lnTo>
                    <a:pt x="372" y="30"/>
                  </a:lnTo>
                  <a:lnTo>
                    <a:pt x="348" y="20"/>
                  </a:lnTo>
                  <a:lnTo>
                    <a:pt x="322" y="14"/>
                  </a:lnTo>
                  <a:lnTo>
                    <a:pt x="296" y="8"/>
                  </a:lnTo>
                  <a:lnTo>
                    <a:pt x="266" y="4"/>
                  </a:lnTo>
                  <a:lnTo>
                    <a:pt x="238" y="2"/>
                  </a:lnTo>
                  <a:lnTo>
                    <a:pt x="208" y="0"/>
                  </a:lnTo>
                  <a:lnTo>
                    <a:pt x="152" y="2"/>
                  </a:lnTo>
                  <a:lnTo>
                    <a:pt x="152" y="2"/>
                  </a:lnTo>
                  <a:lnTo>
                    <a:pt x="100" y="8"/>
                  </a:lnTo>
                  <a:lnTo>
                    <a:pt x="74" y="12"/>
                  </a:lnTo>
                  <a:lnTo>
                    <a:pt x="50" y="18"/>
                  </a:lnTo>
                  <a:lnTo>
                    <a:pt x="30" y="26"/>
                  </a:lnTo>
                  <a:lnTo>
                    <a:pt x="14" y="36"/>
                  </a:lnTo>
                  <a:lnTo>
                    <a:pt x="8" y="42"/>
                  </a:lnTo>
                  <a:lnTo>
                    <a:pt x="4" y="48"/>
                  </a:lnTo>
                  <a:lnTo>
                    <a:pt x="0" y="56"/>
                  </a:lnTo>
                  <a:lnTo>
                    <a:pt x="0" y="62"/>
                  </a:lnTo>
                  <a:lnTo>
                    <a:pt x="0" y="62"/>
                  </a:lnTo>
                  <a:close/>
                  <a:moveTo>
                    <a:pt x="1014" y="34"/>
                  </a:moveTo>
                  <a:lnTo>
                    <a:pt x="1014" y="34"/>
                  </a:lnTo>
                  <a:lnTo>
                    <a:pt x="1036" y="24"/>
                  </a:lnTo>
                  <a:lnTo>
                    <a:pt x="1062" y="18"/>
                  </a:lnTo>
                  <a:lnTo>
                    <a:pt x="1088" y="12"/>
                  </a:lnTo>
                  <a:lnTo>
                    <a:pt x="1116" y="8"/>
                  </a:lnTo>
                  <a:lnTo>
                    <a:pt x="1142" y="6"/>
                  </a:lnTo>
                  <a:lnTo>
                    <a:pt x="1170" y="4"/>
                  </a:lnTo>
                  <a:lnTo>
                    <a:pt x="1198" y="4"/>
                  </a:lnTo>
                  <a:lnTo>
                    <a:pt x="1224" y="6"/>
                  </a:lnTo>
                  <a:lnTo>
                    <a:pt x="1226" y="6"/>
                  </a:lnTo>
                  <a:lnTo>
                    <a:pt x="1226" y="6"/>
                  </a:lnTo>
                  <a:lnTo>
                    <a:pt x="1276" y="10"/>
                  </a:lnTo>
                  <a:lnTo>
                    <a:pt x="1300" y="14"/>
                  </a:lnTo>
                  <a:lnTo>
                    <a:pt x="1324" y="20"/>
                  </a:lnTo>
                  <a:lnTo>
                    <a:pt x="1346" y="28"/>
                  </a:lnTo>
                  <a:lnTo>
                    <a:pt x="1362" y="36"/>
                  </a:lnTo>
                  <a:lnTo>
                    <a:pt x="1368" y="42"/>
                  </a:lnTo>
                  <a:lnTo>
                    <a:pt x="1372" y="48"/>
                  </a:lnTo>
                  <a:lnTo>
                    <a:pt x="1374" y="56"/>
                  </a:lnTo>
                  <a:lnTo>
                    <a:pt x="1374" y="62"/>
                  </a:lnTo>
                  <a:lnTo>
                    <a:pt x="1374" y="62"/>
                  </a:lnTo>
                  <a:lnTo>
                    <a:pt x="1374" y="68"/>
                  </a:lnTo>
                  <a:lnTo>
                    <a:pt x="1370" y="74"/>
                  </a:lnTo>
                  <a:lnTo>
                    <a:pt x="1366" y="78"/>
                  </a:lnTo>
                  <a:lnTo>
                    <a:pt x="1362" y="84"/>
                  </a:lnTo>
                  <a:lnTo>
                    <a:pt x="1350" y="90"/>
                  </a:lnTo>
                  <a:lnTo>
                    <a:pt x="1334" y="94"/>
                  </a:lnTo>
                  <a:lnTo>
                    <a:pt x="1314" y="96"/>
                  </a:lnTo>
                  <a:lnTo>
                    <a:pt x="1294" y="98"/>
                  </a:lnTo>
                  <a:lnTo>
                    <a:pt x="1254" y="96"/>
                  </a:lnTo>
                  <a:lnTo>
                    <a:pt x="1254" y="96"/>
                  </a:lnTo>
                  <a:lnTo>
                    <a:pt x="1226" y="92"/>
                  </a:lnTo>
                  <a:lnTo>
                    <a:pt x="1198" y="88"/>
                  </a:lnTo>
                  <a:lnTo>
                    <a:pt x="1140" y="72"/>
                  </a:lnTo>
                  <a:lnTo>
                    <a:pt x="1080" y="52"/>
                  </a:lnTo>
                  <a:lnTo>
                    <a:pt x="1014" y="34"/>
                  </a:lnTo>
                  <a:lnTo>
                    <a:pt x="1014" y="34"/>
                  </a:lnTo>
                  <a:close/>
                  <a:moveTo>
                    <a:pt x="696" y="234"/>
                  </a:moveTo>
                  <a:lnTo>
                    <a:pt x="696" y="234"/>
                  </a:lnTo>
                  <a:lnTo>
                    <a:pt x="712" y="228"/>
                  </a:lnTo>
                  <a:lnTo>
                    <a:pt x="726" y="218"/>
                  </a:lnTo>
                  <a:lnTo>
                    <a:pt x="740" y="208"/>
                  </a:lnTo>
                  <a:lnTo>
                    <a:pt x="752" y="196"/>
                  </a:lnTo>
                  <a:lnTo>
                    <a:pt x="760" y="182"/>
                  </a:lnTo>
                  <a:lnTo>
                    <a:pt x="766" y="168"/>
                  </a:lnTo>
                  <a:lnTo>
                    <a:pt x="770" y="150"/>
                  </a:lnTo>
                  <a:lnTo>
                    <a:pt x="770" y="134"/>
                  </a:lnTo>
                  <a:lnTo>
                    <a:pt x="770" y="132"/>
                  </a:lnTo>
                  <a:lnTo>
                    <a:pt x="770" y="132"/>
                  </a:lnTo>
                  <a:lnTo>
                    <a:pt x="768" y="116"/>
                  </a:lnTo>
                  <a:lnTo>
                    <a:pt x="764" y="102"/>
                  </a:lnTo>
                  <a:lnTo>
                    <a:pt x="764" y="102"/>
                  </a:lnTo>
                  <a:lnTo>
                    <a:pt x="788" y="100"/>
                  </a:lnTo>
                  <a:lnTo>
                    <a:pt x="810" y="100"/>
                  </a:lnTo>
                  <a:lnTo>
                    <a:pt x="810" y="100"/>
                  </a:lnTo>
                  <a:lnTo>
                    <a:pt x="828" y="102"/>
                  </a:lnTo>
                  <a:lnTo>
                    <a:pt x="844" y="106"/>
                  </a:lnTo>
                  <a:lnTo>
                    <a:pt x="858" y="112"/>
                  </a:lnTo>
                  <a:lnTo>
                    <a:pt x="872" y="118"/>
                  </a:lnTo>
                  <a:lnTo>
                    <a:pt x="884" y="128"/>
                  </a:lnTo>
                  <a:lnTo>
                    <a:pt x="892" y="140"/>
                  </a:lnTo>
                  <a:lnTo>
                    <a:pt x="898" y="152"/>
                  </a:lnTo>
                  <a:lnTo>
                    <a:pt x="900" y="168"/>
                  </a:lnTo>
                  <a:lnTo>
                    <a:pt x="900" y="168"/>
                  </a:lnTo>
                  <a:lnTo>
                    <a:pt x="898" y="178"/>
                  </a:lnTo>
                  <a:lnTo>
                    <a:pt x="894" y="188"/>
                  </a:lnTo>
                  <a:lnTo>
                    <a:pt x="890" y="198"/>
                  </a:lnTo>
                  <a:lnTo>
                    <a:pt x="884" y="206"/>
                  </a:lnTo>
                  <a:lnTo>
                    <a:pt x="876" y="212"/>
                  </a:lnTo>
                  <a:lnTo>
                    <a:pt x="866" y="220"/>
                  </a:lnTo>
                  <a:lnTo>
                    <a:pt x="846" y="230"/>
                  </a:lnTo>
                  <a:lnTo>
                    <a:pt x="824" y="238"/>
                  </a:lnTo>
                  <a:lnTo>
                    <a:pt x="798" y="242"/>
                  </a:lnTo>
                  <a:lnTo>
                    <a:pt x="772" y="244"/>
                  </a:lnTo>
                  <a:lnTo>
                    <a:pt x="746" y="244"/>
                  </a:lnTo>
                  <a:lnTo>
                    <a:pt x="746" y="244"/>
                  </a:lnTo>
                  <a:lnTo>
                    <a:pt x="720" y="240"/>
                  </a:lnTo>
                  <a:lnTo>
                    <a:pt x="696" y="234"/>
                  </a:lnTo>
                  <a:lnTo>
                    <a:pt x="696" y="234"/>
                  </a:lnTo>
                  <a:close/>
                  <a:moveTo>
                    <a:pt x="614" y="102"/>
                  </a:moveTo>
                  <a:lnTo>
                    <a:pt x="614" y="102"/>
                  </a:lnTo>
                  <a:lnTo>
                    <a:pt x="608" y="116"/>
                  </a:lnTo>
                  <a:lnTo>
                    <a:pt x="606" y="132"/>
                  </a:lnTo>
                  <a:lnTo>
                    <a:pt x="606" y="134"/>
                  </a:lnTo>
                  <a:lnTo>
                    <a:pt x="606" y="134"/>
                  </a:lnTo>
                  <a:lnTo>
                    <a:pt x="608" y="150"/>
                  </a:lnTo>
                  <a:lnTo>
                    <a:pt x="610" y="168"/>
                  </a:lnTo>
                  <a:lnTo>
                    <a:pt x="618" y="182"/>
                  </a:lnTo>
                  <a:lnTo>
                    <a:pt x="626" y="196"/>
                  </a:lnTo>
                  <a:lnTo>
                    <a:pt x="638" y="208"/>
                  </a:lnTo>
                  <a:lnTo>
                    <a:pt x="650" y="218"/>
                  </a:lnTo>
                  <a:lnTo>
                    <a:pt x="666" y="228"/>
                  </a:lnTo>
                  <a:lnTo>
                    <a:pt x="682" y="234"/>
                  </a:lnTo>
                  <a:lnTo>
                    <a:pt x="682" y="234"/>
                  </a:lnTo>
                  <a:lnTo>
                    <a:pt x="658" y="240"/>
                  </a:lnTo>
                  <a:lnTo>
                    <a:pt x="632" y="244"/>
                  </a:lnTo>
                  <a:lnTo>
                    <a:pt x="632" y="244"/>
                  </a:lnTo>
                  <a:lnTo>
                    <a:pt x="606" y="244"/>
                  </a:lnTo>
                  <a:lnTo>
                    <a:pt x="580" y="242"/>
                  </a:lnTo>
                  <a:lnTo>
                    <a:pt x="554" y="238"/>
                  </a:lnTo>
                  <a:lnTo>
                    <a:pt x="530" y="230"/>
                  </a:lnTo>
                  <a:lnTo>
                    <a:pt x="510" y="220"/>
                  </a:lnTo>
                  <a:lnTo>
                    <a:pt x="502" y="212"/>
                  </a:lnTo>
                  <a:lnTo>
                    <a:pt x="494" y="206"/>
                  </a:lnTo>
                  <a:lnTo>
                    <a:pt x="488" y="198"/>
                  </a:lnTo>
                  <a:lnTo>
                    <a:pt x="484" y="188"/>
                  </a:lnTo>
                  <a:lnTo>
                    <a:pt x="480" y="178"/>
                  </a:lnTo>
                  <a:lnTo>
                    <a:pt x="478" y="168"/>
                  </a:lnTo>
                  <a:lnTo>
                    <a:pt x="478" y="168"/>
                  </a:lnTo>
                  <a:lnTo>
                    <a:pt x="480" y="152"/>
                  </a:lnTo>
                  <a:lnTo>
                    <a:pt x="484" y="140"/>
                  </a:lnTo>
                  <a:lnTo>
                    <a:pt x="494" y="128"/>
                  </a:lnTo>
                  <a:lnTo>
                    <a:pt x="506" y="118"/>
                  </a:lnTo>
                  <a:lnTo>
                    <a:pt x="518" y="112"/>
                  </a:lnTo>
                  <a:lnTo>
                    <a:pt x="534" y="106"/>
                  </a:lnTo>
                  <a:lnTo>
                    <a:pt x="550" y="102"/>
                  </a:lnTo>
                  <a:lnTo>
                    <a:pt x="566" y="100"/>
                  </a:lnTo>
                  <a:lnTo>
                    <a:pt x="566" y="100"/>
                  </a:lnTo>
                  <a:lnTo>
                    <a:pt x="590" y="100"/>
                  </a:lnTo>
                  <a:lnTo>
                    <a:pt x="614" y="102"/>
                  </a:lnTo>
                  <a:lnTo>
                    <a:pt x="614" y="102"/>
                  </a:lnTo>
                  <a:close/>
                  <a:moveTo>
                    <a:pt x="688" y="40"/>
                  </a:moveTo>
                  <a:lnTo>
                    <a:pt x="688" y="40"/>
                  </a:lnTo>
                  <a:lnTo>
                    <a:pt x="708" y="48"/>
                  </a:lnTo>
                  <a:lnTo>
                    <a:pt x="726" y="60"/>
                  </a:lnTo>
                  <a:lnTo>
                    <a:pt x="742" y="74"/>
                  </a:lnTo>
                  <a:lnTo>
                    <a:pt x="752" y="88"/>
                  </a:lnTo>
                  <a:lnTo>
                    <a:pt x="752" y="88"/>
                  </a:lnTo>
                  <a:lnTo>
                    <a:pt x="734" y="98"/>
                  </a:lnTo>
                  <a:lnTo>
                    <a:pt x="728" y="104"/>
                  </a:lnTo>
                  <a:lnTo>
                    <a:pt x="720" y="110"/>
                  </a:lnTo>
                  <a:lnTo>
                    <a:pt x="714" y="118"/>
                  </a:lnTo>
                  <a:lnTo>
                    <a:pt x="710" y="126"/>
                  </a:lnTo>
                  <a:lnTo>
                    <a:pt x="708" y="134"/>
                  </a:lnTo>
                  <a:lnTo>
                    <a:pt x="706" y="144"/>
                  </a:lnTo>
                  <a:lnTo>
                    <a:pt x="706" y="144"/>
                  </a:lnTo>
                  <a:lnTo>
                    <a:pt x="708" y="154"/>
                  </a:lnTo>
                  <a:lnTo>
                    <a:pt x="712" y="164"/>
                  </a:lnTo>
                  <a:lnTo>
                    <a:pt x="718" y="170"/>
                  </a:lnTo>
                  <a:lnTo>
                    <a:pt x="726" y="176"/>
                  </a:lnTo>
                  <a:lnTo>
                    <a:pt x="726" y="176"/>
                  </a:lnTo>
                  <a:lnTo>
                    <a:pt x="732" y="178"/>
                  </a:lnTo>
                  <a:lnTo>
                    <a:pt x="732" y="178"/>
                  </a:lnTo>
                  <a:lnTo>
                    <a:pt x="736" y="178"/>
                  </a:lnTo>
                  <a:lnTo>
                    <a:pt x="736" y="178"/>
                  </a:lnTo>
                  <a:lnTo>
                    <a:pt x="736" y="178"/>
                  </a:lnTo>
                  <a:lnTo>
                    <a:pt x="736" y="178"/>
                  </a:lnTo>
                  <a:lnTo>
                    <a:pt x="738" y="178"/>
                  </a:lnTo>
                  <a:lnTo>
                    <a:pt x="738" y="178"/>
                  </a:lnTo>
                  <a:lnTo>
                    <a:pt x="744" y="176"/>
                  </a:lnTo>
                  <a:lnTo>
                    <a:pt x="750" y="172"/>
                  </a:lnTo>
                  <a:lnTo>
                    <a:pt x="752" y="166"/>
                  </a:lnTo>
                  <a:lnTo>
                    <a:pt x="754" y="160"/>
                  </a:lnTo>
                  <a:lnTo>
                    <a:pt x="754" y="160"/>
                  </a:lnTo>
                  <a:lnTo>
                    <a:pt x="752" y="154"/>
                  </a:lnTo>
                  <a:lnTo>
                    <a:pt x="748" y="148"/>
                  </a:lnTo>
                  <a:lnTo>
                    <a:pt x="742" y="144"/>
                  </a:lnTo>
                  <a:lnTo>
                    <a:pt x="736" y="144"/>
                  </a:lnTo>
                  <a:lnTo>
                    <a:pt x="736" y="144"/>
                  </a:lnTo>
                  <a:lnTo>
                    <a:pt x="730" y="144"/>
                  </a:lnTo>
                  <a:lnTo>
                    <a:pt x="724" y="148"/>
                  </a:lnTo>
                  <a:lnTo>
                    <a:pt x="720" y="154"/>
                  </a:lnTo>
                  <a:lnTo>
                    <a:pt x="718" y="160"/>
                  </a:lnTo>
                  <a:lnTo>
                    <a:pt x="718" y="160"/>
                  </a:lnTo>
                  <a:lnTo>
                    <a:pt x="720" y="166"/>
                  </a:lnTo>
                  <a:lnTo>
                    <a:pt x="722" y="170"/>
                  </a:lnTo>
                  <a:lnTo>
                    <a:pt x="722" y="170"/>
                  </a:lnTo>
                  <a:lnTo>
                    <a:pt x="716" y="166"/>
                  </a:lnTo>
                  <a:lnTo>
                    <a:pt x="712" y="160"/>
                  </a:lnTo>
                  <a:lnTo>
                    <a:pt x="710" y="152"/>
                  </a:lnTo>
                  <a:lnTo>
                    <a:pt x="710" y="144"/>
                  </a:lnTo>
                  <a:lnTo>
                    <a:pt x="710" y="144"/>
                  </a:lnTo>
                  <a:lnTo>
                    <a:pt x="712" y="136"/>
                  </a:lnTo>
                  <a:lnTo>
                    <a:pt x="714" y="128"/>
                  </a:lnTo>
                  <a:lnTo>
                    <a:pt x="720" y="122"/>
                  </a:lnTo>
                  <a:lnTo>
                    <a:pt x="726" y="116"/>
                  </a:lnTo>
                  <a:lnTo>
                    <a:pt x="732" y="112"/>
                  </a:lnTo>
                  <a:lnTo>
                    <a:pt x="742" y="108"/>
                  </a:lnTo>
                  <a:lnTo>
                    <a:pt x="760" y="102"/>
                  </a:lnTo>
                  <a:lnTo>
                    <a:pt x="760" y="102"/>
                  </a:lnTo>
                  <a:lnTo>
                    <a:pt x="764" y="118"/>
                  </a:lnTo>
                  <a:lnTo>
                    <a:pt x="766" y="134"/>
                  </a:lnTo>
                  <a:lnTo>
                    <a:pt x="766" y="134"/>
                  </a:lnTo>
                  <a:lnTo>
                    <a:pt x="766" y="150"/>
                  </a:lnTo>
                  <a:lnTo>
                    <a:pt x="762" y="166"/>
                  </a:lnTo>
                  <a:lnTo>
                    <a:pt x="756" y="182"/>
                  </a:lnTo>
                  <a:lnTo>
                    <a:pt x="746" y="194"/>
                  </a:lnTo>
                  <a:lnTo>
                    <a:pt x="736" y="206"/>
                  </a:lnTo>
                  <a:lnTo>
                    <a:pt x="722" y="216"/>
                  </a:lnTo>
                  <a:lnTo>
                    <a:pt x="706" y="226"/>
                  </a:lnTo>
                  <a:lnTo>
                    <a:pt x="688" y="232"/>
                  </a:lnTo>
                  <a:lnTo>
                    <a:pt x="688" y="232"/>
                  </a:lnTo>
                  <a:lnTo>
                    <a:pt x="672" y="226"/>
                  </a:lnTo>
                  <a:lnTo>
                    <a:pt x="656" y="216"/>
                  </a:lnTo>
                  <a:lnTo>
                    <a:pt x="642" y="206"/>
                  </a:lnTo>
                  <a:lnTo>
                    <a:pt x="630" y="194"/>
                  </a:lnTo>
                  <a:lnTo>
                    <a:pt x="622" y="182"/>
                  </a:lnTo>
                  <a:lnTo>
                    <a:pt x="614" y="166"/>
                  </a:lnTo>
                  <a:lnTo>
                    <a:pt x="612" y="150"/>
                  </a:lnTo>
                  <a:lnTo>
                    <a:pt x="610" y="134"/>
                  </a:lnTo>
                  <a:lnTo>
                    <a:pt x="610" y="134"/>
                  </a:lnTo>
                  <a:lnTo>
                    <a:pt x="612" y="118"/>
                  </a:lnTo>
                  <a:lnTo>
                    <a:pt x="618" y="102"/>
                  </a:lnTo>
                  <a:lnTo>
                    <a:pt x="618" y="102"/>
                  </a:lnTo>
                  <a:lnTo>
                    <a:pt x="636" y="108"/>
                  </a:lnTo>
                  <a:lnTo>
                    <a:pt x="644" y="112"/>
                  </a:lnTo>
                  <a:lnTo>
                    <a:pt x="652" y="116"/>
                  </a:lnTo>
                  <a:lnTo>
                    <a:pt x="658" y="122"/>
                  </a:lnTo>
                  <a:lnTo>
                    <a:pt x="662" y="128"/>
                  </a:lnTo>
                  <a:lnTo>
                    <a:pt x="666" y="136"/>
                  </a:lnTo>
                  <a:lnTo>
                    <a:pt x="668" y="144"/>
                  </a:lnTo>
                  <a:lnTo>
                    <a:pt x="668" y="144"/>
                  </a:lnTo>
                  <a:lnTo>
                    <a:pt x="668" y="152"/>
                  </a:lnTo>
                  <a:lnTo>
                    <a:pt x="666" y="158"/>
                  </a:lnTo>
                  <a:lnTo>
                    <a:pt x="662" y="164"/>
                  </a:lnTo>
                  <a:lnTo>
                    <a:pt x="658" y="168"/>
                  </a:lnTo>
                  <a:lnTo>
                    <a:pt x="658" y="168"/>
                  </a:lnTo>
                  <a:lnTo>
                    <a:pt x="660" y="160"/>
                  </a:lnTo>
                  <a:lnTo>
                    <a:pt x="660" y="160"/>
                  </a:lnTo>
                  <a:lnTo>
                    <a:pt x="658" y="154"/>
                  </a:lnTo>
                  <a:lnTo>
                    <a:pt x="654" y="148"/>
                  </a:lnTo>
                  <a:lnTo>
                    <a:pt x="650" y="144"/>
                  </a:lnTo>
                  <a:lnTo>
                    <a:pt x="642" y="144"/>
                  </a:lnTo>
                  <a:lnTo>
                    <a:pt x="642" y="144"/>
                  </a:lnTo>
                  <a:lnTo>
                    <a:pt x="636" y="144"/>
                  </a:lnTo>
                  <a:lnTo>
                    <a:pt x="630" y="148"/>
                  </a:lnTo>
                  <a:lnTo>
                    <a:pt x="626" y="154"/>
                  </a:lnTo>
                  <a:lnTo>
                    <a:pt x="626" y="160"/>
                  </a:lnTo>
                  <a:lnTo>
                    <a:pt x="626" y="160"/>
                  </a:lnTo>
                  <a:lnTo>
                    <a:pt x="626" y="166"/>
                  </a:lnTo>
                  <a:lnTo>
                    <a:pt x="628" y="170"/>
                  </a:lnTo>
                  <a:lnTo>
                    <a:pt x="632" y="174"/>
                  </a:lnTo>
                  <a:lnTo>
                    <a:pt x="638" y="176"/>
                  </a:lnTo>
                  <a:lnTo>
                    <a:pt x="638" y="176"/>
                  </a:lnTo>
                  <a:lnTo>
                    <a:pt x="642" y="178"/>
                  </a:lnTo>
                  <a:lnTo>
                    <a:pt x="642" y="178"/>
                  </a:lnTo>
                  <a:lnTo>
                    <a:pt x="642" y="178"/>
                  </a:lnTo>
                  <a:lnTo>
                    <a:pt x="642" y="178"/>
                  </a:lnTo>
                  <a:lnTo>
                    <a:pt x="650" y="176"/>
                  </a:lnTo>
                  <a:lnTo>
                    <a:pt x="650" y="176"/>
                  </a:lnTo>
                  <a:lnTo>
                    <a:pt x="652" y="176"/>
                  </a:lnTo>
                  <a:lnTo>
                    <a:pt x="652" y="176"/>
                  </a:lnTo>
                  <a:lnTo>
                    <a:pt x="660" y="170"/>
                  </a:lnTo>
                  <a:lnTo>
                    <a:pt x="666" y="164"/>
                  </a:lnTo>
                  <a:lnTo>
                    <a:pt x="670" y="154"/>
                  </a:lnTo>
                  <a:lnTo>
                    <a:pt x="672" y="144"/>
                  </a:lnTo>
                  <a:lnTo>
                    <a:pt x="672" y="144"/>
                  </a:lnTo>
                  <a:lnTo>
                    <a:pt x="670" y="134"/>
                  </a:lnTo>
                  <a:lnTo>
                    <a:pt x="666" y="126"/>
                  </a:lnTo>
                  <a:lnTo>
                    <a:pt x="662" y="118"/>
                  </a:lnTo>
                  <a:lnTo>
                    <a:pt x="658" y="110"/>
                  </a:lnTo>
                  <a:lnTo>
                    <a:pt x="650" y="104"/>
                  </a:lnTo>
                  <a:lnTo>
                    <a:pt x="642" y="98"/>
                  </a:lnTo>
                  <a:lnTo>
                    <a:pt x="624" y="88"/>
                  </a:lnTo>
                  <a:lnTo>
                    <a:pt x="624" y="88"/>
                  </a:lnTo>
                  <a:lnTo>
                    <a:pt x="636" y="74"/>
                  </a:lnTo>
                  <a:lnTo>
                    <a:pt x="652" y="60"/>
                  </a:lnTo>
                  <a:lnTo>
                    <a:pt x="668" y="48"/>
                  </a:lnTo>
                  <a:lnTo>
                    <a:pt x="688" y="40"/>
                  </a:lnTo>
                  <a:lnTo>
                    <a:pt x="688" y="40"/>
                  </a:lnTo>
                  <a:close/>
                  <a:moveTo>
                    <a:pt x="4" y="62"/>
                  </a:moveTo>
                  <a:lnTo>
                    <a:pt x="4" y="62"/>
                  </a:lnTo>
                  <a:lnTo>
                    <a:pt x="4" y="56"/>
                  </a:lnTo>
                  <a:lnTo>
                    <a:pt x="6" y="48"/>
                  </a:lnTo>
                  <a:lnTo>
                    <a:pt x="10" y="42"/>
                  </a:lnTo>
                  <a:lnTo>
                    <a:pt x="16" y="36"/>
                  </a:lnTo>
                  <a:lnTo>
                    <a:pt x="32" y="28"/>
                  </a:lnTo>
                  <a:lnTo>
                    <a:pt x="52" y="20"/>
                  </a:lnTo>
                  <a:lnTo>
                    <a:pt x="76" y="14"/>
                  </a:lnTo>
                  <a:lnTo>
                    <a:pt x="102" y="10"/>
                  </a:lnTo>
                  <a:lnTo>
                    <a:pt x="152" y="6"/>
                  </a:lnTo>
                  <a:lnTo>
                    <a:pt x="152" y="6"/>
                  </a:lnTo>
                  <a:lnTo>
                    <a:pt x="152" y="6"/>
                  </a:lnTo>
                  <a:lnTo>
                    <a:pt x="180" y="4"/>
                  </a:lnTo>
                  <a:lnTo>
                    <a:pt x="206" y="4"/>
                  </a:lnTo>
                  <a:lnTo>
                    <a:pt x="234" y="6"/>
                  </a:lnTo>
                  <a:lnTo>
                    <a:pt x="262" y="8"/>
                  </a:lnTo>
                  <a:lnTo>
                    <a:pt x="290" y="12"/>
                  </a:lnTo>
                  <a:lnTo>
                    <a:pt x="316" y="18"/>
                  </a:lnTo>
                  <a:lnTo>
                    <a:pt x="340" y="24"/>
                  </a:lnTo>
                  <a:lnTo>
                    <a:pt x="362" y="34"/>
                  </a:lnTo>
                  <a:lnTo>
                    <a:pt x="362" y="34"/>
                  </a:lnTo>
                  <a:lnTo>
                    <a:pt x="298" y="52"/>
                  </a:lnTo>
                  <a:lnTo>
                    <a:pt x="238" y="72"/>
                  </a:lnTo>
                  <a:lnTo>
                    <a:pt x="180" y="88"/>
                  </a:lnTo>
                  <a:lnTo>
                    <a:pt x="152" y="92"/>
                  </a:lnTo>
                  <a:lnTo>
                    <a:pt x="122" y="96"/>
                  </a:lnTo>
                  <a:lnTo>
                    <a:pt x="122" y="96"/>
                  </a:lnTo>
                  <a:lnTo>
                    <a:pt x="82" y="98"/>
                  </a:lnTo>
                  <a:lnTo>
                    <a:pt x="62" y="96"/>
                  </a:lnTo>
                  <a:lnTo>
                    <a:pt x="44" y="94"/>
                  </a:lnTo>
                  <a:lnTo>
                    <a:pt x="28" y="90"/>
                  </a:lnTo>
                  <a:lnTo>
                    <a:pt x="16" y="84"/>
                  </a:lnTo>
                  <a:lnTo>
                    <a:pt x="10" y="78"/>
                  </a:lnTo>
                  <a:lnTo>
                    <a:pt x="6" y="74"/>
                  </a:lnTo>
                  <a:lnTo>
                    <a:pt x="4" y="68"/>
                  </a:lnTo>
                  <a:lnTo>
                    <a:pt x="4" y="62"/>
                  </a:lnTo>
                  <a:lnTo>
                    <a:pt x="4" y="62"/>
                  </a:lnTo>
                  <a:close/>
                </a:path>
              </a:pathLst>
            </a:custGeom>
            <a:solidFill>
              <a:srgbClr val="61A38F"/>
            </a:solidFill>
            <a:ln cap="flat" cmpd="sng" w="9525">
              <a:solidFill>
                <a:srgbClr val="3BC3B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13">
                <a:solidFill>
                  <a:srgbClr val="3BC3B2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735" name="Google Shape;735;p21"/>
            <p:cNvSpPr txBox="1"/>
            <p:nvPr/>
          </p:nvSpPr>
          <p:spPr>
            <a:xfrm>
              <a:off x="3649266" y="1572817"/>
              <a:ext cx="594122" cy="62150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>
                  <a:solidFill>
                    <a:srgbClr val="3BC3B2"/>
                  </a:solidFill>
                  <a:latin typeface="Corbel"/>
                  <a:ea typeface="Corbel"/>
                  <a:cs typeface="Corbel"/>
                  <a:sym typeface="Corbel"/>
                </a:rPr>
                <a:t>第</a:t>
              </a:r>
              <a:endParaRPr/>
            </a:p>
          </p:txBody>
        </p:sp>
        <p:sp>
          <p:nvSpPr>
            <p:cNvPr id="736" name="Google Shape;736;p21"/>
            <p:cNvSpPr txBox="1"/>
            <p:nvPr/>
          </p:nvSpPr>
          <p:spPr>
            <a:xfrm>
              <a:off x="4360069" y="1515667"/>
              <a:ext cx="594122" cy="62150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050">
                  <a:solidFill>
                    <a:srgbClr val="3BC3B2"/>
                  </a:solidFill>
                  <a:latin typeface="Corbel"/>
                  <a:ea typeface="Corbel"/>
                  <a:cs typeface="Corbel"/>
                  <a:sym typeface="Corbel"/>
                </a:rPr>
                <a:t>4</a:t>
              </a:r>
              <a:endParaRPr sz="4050">
                <a:solidFill>
                  <a:srgbClr val="3BC3B2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737" name="Google Shape;737;p21"/>
            <p:cNvSpPr txBox="1"/>
            <p:nvPr/>
          </p:nvSpPr>
          <p:spPr>
            <a:xfrm>
              <a:off x="5069682" y="1572817"/>
              <a:ext cx="594122" cy="62150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>
                  <a:solidFill>
                    <a:srgbClr val="3BC3B2"/>
                  </a:solidFill>
                  <a:latin typeface="Corbel"/>
                  <a:ea typeface="Corbel"/>
                  <a:cs typeface="Corbel"/>
                  <a:sym typeface="Corbel"/>
                </a:rPr>
                <a:t>章</a:t>
              </a:r>
              <a:endParaRPr/>
            </a:p>
          </p:txBody>
        </p:sp>
        <p:cxnSp>
          <p:nvCxnSpPr>
            <p:cNvPr id="738" name="Google Shape;738;p21"/>
            <p:cNvCxnSpPr/>
            <p:nvPr/>
          </p:nvCxnSpPr>
          <p:spPr>
            <a:xfrm>
              <a:off x="2884885" y="1985963"/>
              <a:ext cx="571500" cy="0"/>
            </a:xfrm>
            <a:prstGeom prst="straightConnector1">
              <a:avLst/>
            </a:prstGeom>
            <a:noFill/>
            <a:ln cap="flat" cmpd="sng" w="12700">
              <a:solidFill>
                <a:srgbClr val="3BC3B2"/>
              </a:solidFill>
              <a:prstDash val="dash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739" name="Google Shape;739;p21"/>
            <p:cNvCxnSpPr/>
            <p:nvPr/>
          </p:nvCxnSpPr>
          <p:spPr>
            <a:xfrm>
              <a:off x="5856685" y="1985963"/>
              <a:ext cx="571500" cy="0"/>
            </a:xfrm>
            <a:prstGeom prst="straightConnector1">
              <a:avLst/>
            </a:prstGeom>
            <a:noFill/>
            <a:ln cap="flat" cmpd="sng" w="12700">
              <a:solidFill>
                <a:srgbClr val="3BC3B2"/>
              </a:solidFill>
              <a:prstDash val="dash"/>
              <a:miter lim="800000"/>
              <a:headEnd len="med" w="med" type="none"/>
              <a:tailEnd len="med" w="med" type="none"/>
            </a:ln>
          </p:spPr>
        </p:cxnSp>
      </p:grpSp>
    </p:spTree>
  </p:cSld>
  <p:clrMapOvr>
    <a:masterClrMapping/>
  </p:clrMapOvr>
  <p:transition spd="slow" p14:dur="2250">
    <p:random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4" name="Shape 7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5" name="Google Shape;745;p22"/>
          <p:cNvSpPr/>
          <p:nvPr/>
        </p:nvSpPr>
        <p:spPr>
          <a:xfrm>
            <a:off x="1306339" y="3781313"/>
            <a:ext cx="6324542" cy="4614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00" spcFirstLastPara="1" rIns="91400" wrap="square" tIns="4570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rPr>
              <a:t>We use well-known development methodologies to create a customized approach for each of the projects. This allows us to achieve high quality outcomes and full transparency towards.</a:t>
            </a:r>
            <a:endParaRPr/>
          </a:p>
        </p:txBody>
      </p:sp>
      <p:grpSp>
        <p:nvGrpSpPr>
          <p:cNvPr id="746" name="Google Shape;746;p22"/>
          <p:cNvGrpSpPr/>
          <p:nvPr/>
        </p:nvGrpSpPr>
        <p:grpSpPr>
          <a:xfrm>
            <a:off x="719517" y="1230878"/>
            <a:ext cx="2265072" cy="2118461"/>
            <a:chOff x="957770" y="1467711"/>
            <a:chExt cx="3021028" cy="2825105"/>
          </a:xfrm>
        </p:grpSpPr>
        <p:grpSp>
          <p:nvGrpSpPr>
            <p:cNvPr id="747" name="Google Shape;747;p22"/>
            <p:cNvGrpSpPr/>
            <p:nvPr/>
          </p:nvGrpSpPr>
          <p:grpSpPr>
            <a:xfrm>
              <a:off x="957770" y="1467711"/>
              <a:ext cx="3021028" cy="2825105"/>
              <a:chOff x="1570902" y="3815673"/>
              <a:chExt cx="2534920" cy="2370523"/>
            </a:xfrm>
          </p:grpSpPr>
          <p:sp>
            <p:nvSpPr>
              <p:cNvPr id="748" name="Google Shape;748;p22"/>
              <p:cNvSpPr/>
              <p:nvPr/>
            </p:nvSpPr>
            <p:spPr>
              <a:xfrm>
                <a:off x="1570902" y="4544008"/>
                <a:ext cx="2534920" cy="1642188"/>
              </a:xfrm>
              <a:prstGeom prst="rect">
                <a:avLst/>
              </a:prstGeom>
              <a:noFill/>
              <a:ln cap="flat" cmpd="sng" w="19050">
                <a:solidFill>
                  <a:schemeClr val="accent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000">
                  <a:solidFill>
                    <a:schemeClr val="dk2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  <p:sp>
            <p:nvSpPr>
              <p:cNvPr id="749" name="Google Shape;749;p22"/>
              <p:cNvSpPr/>
              <p:nvPr/>
            </p:nvSpPr>
            <p:spPr>
              <a:xfrm>
                <a:off x="2305774" y="3815673"/>
                <a:ext cx="1065176" cy="1065176"/>
              </a:xfrm>
              <a:prstGeom prst="roundRect">
                <a:avLst>
                  <a:gd fmla="val 16667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000">
                  <a:solidFill>
                    <a:schemeClr val="dk2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</p:grpSp>
        <p:sp>
          <p:nvSpPr>
            <p:cNvPr id="750" name="Google Shape;750;p22"/>
            <p:cNvSpPr txBox="1"/>
            <p:nvPr/>
          </p:nvSpPr>
          <p:spPr>
            <a:xfrm>
              <a:off x="1332819" y="2853591"/>
              <a:ext cx="2270928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595959"/>
                  </a:solidFill>
                  <a:latin typeface="Corbel"/>
                  <a:ea typeface="Corbel"/>
                  <a:cs typeface="Corbel"/>
                  <a:sym typeface="Corbel"/>
                </a:rPr>
                <a:t>STEP HERE</a:t>
              </a:r>
              <a:endParaRPr b="1" sz="1200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751" name="Google Shape;751;p22"/>
            <p:cNvSpPr txBox="1"/>
            <p:nvPr/>
          </p:nvSpPr>
          <p:spPr>
            <a:xfrm>
              <a:off x="1362211" y="3386853"/>
              <a:ext cx="2241536" cy="53357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Corbel"/>
                  <a:ea typeface="Corbel"/>
                  <a:cs typeface="Corbel"/>
                  <a:sym typeface="Corbel"/>
                </a:rPr>
                <a:t>Go ahead and replace it with your own text.</a:t>
              </a:r>
              <a:endParaRPr/>
            </a:p>
          </p:txBody>
        </p:sp>
        <p:sp>
          <p:nvSpPr>
            <p:cNvPr id="752" name="Google Shape;752;p22"/>
            <p:cNvSpPr/>
            <p:nvPr/>
          </p:nvSpPr>
          <p:spPr>
            <a:xfrm>
              <a:off x="2217458" y="1884941"/>
              <a:ext cx="501650" cy="434975"/>
            </a:xfrm>
            <a:custGeom>
              <a:rect b="b" l="l" r="r" t="t"/>
              <a:pathLst>
                <a:path extrusionOk="0" h="159" w="183">
                  <a:moveTo>
                    <a:pt x="39" y="1"/>
                  </a:moveTo>
                  <a:cubicBezTo>
                    <a:pt x="48" y="1"/>
                    <a:pt x="55" y="8"/>
                    <a:pt x="57" y="16"/>
                  </a:cubicBezTo>
                  <a:cubicBezTo>
                    <a:pt x="22" y="16"/>
                    <a:pt x="22" y="16"/>
                    <a:pt x="22" y="16"/>
                  </a:cubicBezTo>
                  <a:cubicBezTo>
                    <a:pt x="23" y="8"/>
                    <a:pt x="30" y="1"/>
                    <a:pt x="39" y="1"/>
                  </a:cubicBezTo>
                  <a:close/>
                  <a:moveTo>
                    <a:pt x="106" y="32"/>
                  </a:moveTo>
                  <a:cubicBezTo>
                    <a:pt x="122" y="32"/>
                    <a:pt x="136" y="39"/>
                    <a:pt x="147" y="49"/>
                  </a:cubicBezTo>
                  <a:cubicBezTo>
                    <a:pt x="157" y="59"/>
                    <a:pt x="163" y="74"/>
                    <a:pt x="163" y="90"/>
                  </a:cubicBezTo>
                  <a:cubicBezTo>
                    <a:pt x="163" y="105"/>
                    <a:pt x="157" y="120"/>
                    <a:pt x="147" y="130"/>
                  </a:cubicBezTo>
                  <a:cubicBezTo>
                    <a:pt x="136" y="140"/>
                    <a:pt x="122" y="147"/>
                    <a:pt x="106" y="147"/>
                  </a:cubicBezTo>
                  <a:cubicBezTo>
                    <a:pt x="90" y="147"/>
                    <a:pt x="76" y="140"/>
                    <a:pt x="66" y="130"/>
                  </a:cubicBezTo>
                  <a:cubicBezTo>
                    <a:pt x="55" y="120"/>
                    <a:pt x="49" y="105"/>
                    <a:pt x="49" y="90"/>
                  </a:cubicBezTo>
                  <a:cubicBezTo>
                    <a:pt x="49" y="74"/>
                    <a:pt x="55" y="59"/>
                    <a:pt x="66" y="49"/>
                  </a:cubicBezTo>
                  <a:cubicBezTo>
                    <a:pt x="76" y="39"/>
                    <a:pt x="90" y="32"/>
                    <a:pt x="106" y="32"/>
                  </a:cubicBezTo>
                  <a:close/>
                  <a:moveTo>
                    <a:pt x="99" y="62"/>
                  </a:moveTo>
                  <a:cubicBezTo>
                    <a:pt x="92" y="57"/>
                    <a:pt x="81" y="62"/>
                    <a:pt x="76" y="71"/>
                  </a:cubicBezTo>
                  <a:cubicBezTo>
                    <a:pt x="70" y="81"/>
                    <a:pt x="72" y="92"/>
                    <a:pt x="79" y="96"/>
                  </a:cubicBezTo>
                  <a:cubicBezTo>
                    <a:pt x="86" y="100"/>
                    <a:pt x="90" y="92"/>
                    <a:pt x="95" y="82"/>
                  </a:cubicBezTo>
                  <a:cubicBezTo>
                    <a:pt x="101" y="73"/>
                    <a:pt x="106" y="66"/>
                    <a:pt x="99" y="62"/>
                  </a:cubicBezTo>
                  <a:close/>
                  <a:moveTo>
                    <a:pt x="134" y="62"/>
                  </a:moveTo>
                  <a:cubicBezTo>
                    <a:pt x="127" y="55"/>
                    <a:pt x="117" y="50"/>
                    <a:pt x="106" y="50"/>
                  </a:cubicBezTo>
                  <a:cubicBezTo>
                    <a:pt x="95" y="50"/>
                    <a:pt x="86" y="55"/>
                    <a:pt x="79" y="62"/>
                  </a:cubicBezTo>
                  <a:cubicBezTo>
                    <a:pt x="72" y="69"/>
                    <a:pt x="67" y="79"/>
                    <a:pt x="67" y="90"/>
                  </a:cubicBezTo>
                  <a:cubicBezTo>
                    <a:pt x="67" y="100"/>
                    <a:pt x="72" y="110"/>
                    <a:pt x="79" y="117"/>
                  </a:cubicBezTo>
                  <a:cubicBezTo>
                    <a:pt x="86" y="124"/>
                    <a:pt x="95" y="129"/>
                    <a:pt x="106" y="129"/>
                  </a:cubicBezTo>
                  <a:cubicBezTo>
                    <a:pt x="117" y="129"/>
                    <a:pt x="127" y="124"/>
                    <a:pt x="134" y="117"/>
                  </a:cubicBezTo>
                  <a:cubicBezTo>
                    <a:pt x="141" y="110"/>
                    <a:pt x="145" y="100"/>
                    <a:pt x="145" y="90"/>
                  </a:cubicBezTo>
                  <a:cubicBezTo>
                    <a:pt x="145" y="79"/>
                    <a:pt x="141" y="69"/>
                    <a:pt x="134" y="62"/>
                  </a:cubicBezTo>
                  <a:close/>
                  <a:moveTo>
                    <a:pt x="77" y="0"/>
                  </a:moveTo>
                  <a:cubicBezTo>
                    <a:pt x="64" y="24"/>
                    <a:pt x="64" y="24"/>
                    <a:pt x="64" y="24"/>
                  </a:cubicBezTo>
                  <a:cubicBezTo>
                    <a:pt x="21" y="24"/>
                    <a:pt x="21" y="24"/>
                    <a:pt x="21" y="24"/>
                  </a:cubicBezTo>
                  <a:cubicBezTo>
                    <a:pt x="9" y="24"/>
                    <a:pt x="0" y="34"/>
                    <a:pt x="0" y="45"/>
                  </a:cubicBezTo>
                  <a:cubicBezTo>
                    <a:pt x="0" y="137"/>
                    <a:pt x="0" y="137"/>
                    <a:pt x="0" y="137"/>
                  </a:cubicBezTo>
                  <a:cubicBezTo>
                    <a:pt x="0" y="149"/>
                    <a:pt x="9" y="159"/>
                    <a:pt x="21" y="159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73" y="159"/>
                    <a:pt x="183" y="149"/>
                    <a:pt x="183" y="137"/>
                  </a:cubicBezTo>
                  <a:cubicBezTo>
                    <a:pt x="183" y="45"/>
                    <a:pt x="183" y="45"/>
                    <a:pt x="183" y="45"/>
                  </a:cubicBezTo>
                  <a:cubicBezTo>
                    <a:pt x="183" y="34"/>
                    <a:pt x="173" y="24"/>
                    <a:pt x="161" y="24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40" y="0"/>
                    <a:pt x="140" y="0"/>
                    <a:pt x="140" y="0"/>
                  </a:cubicBezTo>
                  <a:lnTo>
                    <a:pt x="7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30075" lIns="60175" spcFirstLastPara="1" rIns="60175" wrap="square" tIns="300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2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753" name="Google Shape;753;p22"/>
          <p:cNvGrpSpPr/>
          <p:nvPr/>
        </p:nvGrpSpPr>
        <p:grpSpPr>
          <a:xfrm>
            <a:off x="3418214" y="1230878"/>
            <a:ext cx="2265072" cy="2118461"/>
            <a:chOff x="4557142" y="1467711"/>
            <a:chExt cx="3021028" cy="2825105"/>
          </a:xfrm>
        </p:grpSpPr>
        <p:grpSp>
          <p:nvGrpSpPr>
            <p:cNvPr id="754" name="Google Shape;754;p22"/>
            <p:cNvGrpSpPr/>
            <p:nvPr/>
          </p:nvGrpSpPr>
          <p:grpSpPr>
            <a:xfrm>
              <a:off x="4557142" y="1467711"/>
              <a:ext cx="3021028" cy="2825105"/>
              <a:chOff x="1570902" y="3815673"/>
              <a:chExt cx="2534920" cy="2370523"/>
            </a:xfrm>
          </p:grpSpPr>
          <p:sp>
            <p:nvSpPr>
              <p:cNvPr id="755" name="Google Shape;755;p22"/>
              <p:cNvSpPr/>
              <p:nvPr/>
            </p:nvSpPr>
            <p:spPr>
              <a:xfrm>
                <a:off x="1570902" y="4544008"/>
                <a:ext cx="2534920" cy="1642188"/>
              </a:xfrm>
              <a:prstGeom prst="rect">
                <a:avLst/>
              </a:prstGeom>
              <a:noFill/>
              <a:ln cap="flat" cmpd="sng" w="19050">
                <a:solidFill>
                  <a:schemeClr val="accent2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000">
                  <a:solidFill>
                    <a:schemeClr val="dk2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  <p:sp>
            <p:nvSpPr>
              <p:cNvPr id="756" name="Google Shape;756;p22"/>
              <p:cNvSpPr/>
              <p:nvPr/>
            </p:nvSpPr>
            <p:spPr>
              <a:xfrm>
                <a:off x="2305774" y="3815673"/>
                <a:ext cx="1065176" cy="1065176"/>
              </a:xfrm>
              <a:prstGeom prst="roundRect">
                <a:avLst>
                  <a:gd fmla="val 16667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000">
                  <a:solidFill>
                    <a:schemeClr val="dk2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</p:grpSp>
        <p:sp>
          <p:nvSpPr>
            <p:cNvPr id="757" name="Google Shape;757;p22"/>
            <p:cNvSpPr txBox="1"/>
            <p:nvPr/>
          </p:nvSpPr>
          <p:spPr>
            <a:xfrm>
              <a:off x="4932191" y="2853591"/>
              <a:ext cx="2270928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595959"/>
                  </a:solidFill>
                  <a:latin typeface="Corbel"/>
                  <a:ea typeface="Corbel"/>
                  <a:cs typeface="Corbel"/>
                  <a:sym typeface="Corbel"/>
                </a:rPr>
                <a:t>STEP HERE</a:t>
              </a:r>
              <a:endParaRPr b="1" sz="1200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758" name="Google Shape;758;p22"/>
            <p:cNvSpPr txBox="1"/>
            <p:nvPr/>
          </p:nvSpPr>
          <p:spPr>
            <a:xfrm>
              <a:off x="4996432" y="3417632"/>
              <a:ext cx="2241536" cy="53357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Corbel"/>
                  <a:ea typeface="Corbel"/>
                  <a:cs typeface="Corbel"/>
                  <a:sym typeface="Corbel"/>
                </a:rPr>
                <a:t>Go ahead and replace it with your own text.</a:t>
              </a:r>
              <a:endParaRPr/>
            </a:p>
          </p:txBody>
        </p:sp>
        <p:sp>
          <p:nvSpPr>
            <p:cNvPr id="759" name="Google Shape;759;p22"/>
            <p:cNvSpPr/>
            <p:nvPr/>
          </p:nvSpPr>
          <p:spPr>
            <a:xfrm>
              <a:off x="5871599" y="1884941"/>
              <a:ext cx="392112" cy="466725"/>
            </a:xfrm>
            <a:custGeom>
              <a:rect b="b" l="l" r="r" t="t"/>
              <a:pathLst>
                <a:path extrusionOk="0" h="798" w="671">
                  <a:moveTo>
                    <a:pt x="323" y="326"/>
                  </a:moveTo>
                  <a:lnTo>
                    <a:pt x="323" y="798"/>
                  </a:lnTo>
                  <a:lnTo>
                    <a:pt x="671" y="675"/>
                  </a:lnTo>
                  <a:lnTo>
                    <a:pt x="671" y="203"/>
                  </a:lnTo>
                  <a:lnTo>
                    <a:pt x="323" y="326"/>
                  </a:lnTo>
                  <a:close/>
                  <a:moveTo>
                    <a:pt x="292" y="356"/>
                  </a:moveTo>
                  <a:lnTo>
                    <a:pt x="292" y="422"/>
                  </a:lnTo>
                  <a:cubicBezTo>
                    <a:pt x="260" y="416"/>
                    <a:pt x="228" y="391"/>
                    <a:pt x="228" y="391"/>
                  </a:cubicBezTo>
                  <a:lnTo>
                    <a:pt x="228" y="320"/>
                  </a:lnTo>
                  <a:cubicBezTo>
                    <a:pt x="267" y="352"/>
                    <a:pt x="292" y="356"/>
                    <a:pt x="292" y="356"/>
                  </a:cubicBezTo>
                  <a:close/>
                  <a:moveTo>
                    <a:pt x="577" y="152"/>
                  </a:moveTo>
                  <a:cubicBezTo>
                    <a:pt x="575" y="145"/>
                    <a:pt x="567" y="141"/>
                    <a:pt x="559" y="143"/>
                  </a:cubicBezTo>
                  <a:lnTo>
                    <a:pt x="224" y="260"/>
                  </a:lnTo>
                  <a:cubicBezTo>
                    <a:pt x="219" y="261"/>
                    <a:pt x="215" y="265"/>
                    <a:pt x="214" y="269"/>
                  </a:cubicBezTo>
                  <a:lnTo>
                    <a:pt x="214" y="748"/>
                  </a:lnTo>
                  <a:cubicBezTo>
                    <a:pt x="226" y="772"/>
                    <a:pt x="275" y="797"/>
                    <a:pt x="305" y="797"/>
                  </a:cubicBezTo>
                  <a:lnTo>
                    <a:pt x="305" y="326"/>
                  </a:lnTo>
                  <a:cubicBezTo>
                    <a:pt x="289" y="324"/>
                    <a:pt x="253" y="305"/>
                    <a:pt x="231" y="287"/>
                  </a:cubicBezTo>
                  <a:cubicBezTo>
                    <a:pt x="231" y="286"/>
                    <a:pt x="232" y="286"/>
                    <a:pt x="232" y="286"/>
                  </a:cubicBezTo>
                  <a:lnTo>
                    <a:pt x="568" y="170"/>
                  </a:lnTo>
                  <a:cubicBezTo>
                    <a:pt x="575" y="167"/>
                    <a:pt x="579" y="159"/>
                    <a:pt x="577" y="152"/>
                  </a:cubicBezTo>
                  <a:close/>
                  <a:moveTo>
                    <a:pt x="78" y="216"/>
                  </a:moveTo>
                  <a:lnTo>
                    <a:pt x="78" y="281"/>
                  </a:lnTo>
                  <a:cubicBezTo>
                    <a:pt x="46" y="275"/>
                    <a:pt x="14" y="250"/>
                    <a:pt x="14" y="250"/>
                  </a:cubicBezTo>
                  <a:lnTo>
                    <a:pt x="14" y="180"/>
                  </a:lnTo>
                  <a:cubicBezTo>
                    <a:pt x="53" y="212"/>
                    <a:pt x="78" y="216"/>
                    <a:pt x="78" y="216"/>
                  </a:cubicBezTo>
                  <a:close/>
                  <a:moveTo>
                    <a:pt x="363" y="11"/>
                  </a:moveTo>
                  <a:cubicBezTo>
                    <a:pt x="361" y="4"/>
                    <a:pt x="353" y="0"/>
                    <a:pt x="346" y="2"/>
                  </a:cubicBezTo>
                  <a:lnTo>
                    <a:pt x="10" y="119"/>
                  </a:lnTo>
                  <a:cubicBezTo>
                    <a:pt x="5" y="121"/>
                    <a:pt x="2" y="124"/>
                    <a:pt x="0" y="128"/>
                  </a:cubicBezTo>
                  <a:lnTo>
                    <a:pt x="0" y="608"/>
                  </a:lnTo>
                  <a:cubicBezTo>
                    <a:pt x="12" y="631"/>
                    <a:pt x="61" y="656"/>
                    <a:pt x="92" y="656"/>
                  </a:cubicBezTo>
                  <a:lnTo>
                    <a:pt x="92" y="186"/>
                  </a:lnTo>
                  <a:cubicBezTo>
                    <a:pt x="76" y="183"/>
                    <a:pt x="40" y="164"/>
                    <a:pt x="17" y="146"/>
                  </a:cubicBezTo>
                  <a:cubicBezTo>
                    <a:pt x="18" y="146"/>
                    <a:pt x="18" y="146"/>
                    <a:pt x="18" y="146"/>
                  </a:cubicBezTo>
                  <a:lnTo>
                    <a:pt x="354" y="29"/>
                  </a:lnTo>
                  <a:cubicBezTo>
                    <a:pt x="362" y="26"/>
                    <a:pt x="366" y="19"/>
                    <a:pt x="363" y="11"/>
                  </a:cubicBezTo>
                  <a:close/>
                  <a:moveTo>
                    <a:pt x="185" y="290"/>
                  </a:moveTo>
                  <a:lnTo>
                    <a:pt x="185" y="355"/>
                  </a:lnTo>
                  <a:cubicBezTo>
                    <a:pt x="153" y="349"/>
                    <a:pt x="121" y="324"/>
                    <a:pt x="121" y="324"/>
                  </a:cubicBezTo>
                  <a:lnTo>
                    <a:pt x="121" y="254"/>
                  </a:lnTo>
                  <a:cubicBezTo>
                    <a:pt x="160" y="286"/>
                    <a:pt x="185" y="290"/>
                    <a:pt x="185" y="290"/>
                  </a:cubicBezTo>
                  <a:close/>
                  <a:moveTo>
                    <a:pt x="470" y="85"/>
                  </a:moveTo>
                  <a:cubicBezTo>
                    <a:pt x="468" y="78"/>
                    <a:pt x="460" y="74"/>
                    <a:pt x="453" y="76"/>
                  </a:cubicBezTo>
                  <a:lnTo>
                    <a:pt x="117" y="193"/>
                  </a:lnTo>
                  <a:cubicBezTo>
                    <a:pt x="112" y="195"/>
                    <a:pt x="108" y="198"/>
                    <a:pt x="107" y="202"/>
                  </a:cubicBezTo>
                  <a:lnTo>
                    <a:pt x="107" y="682"/>
                  </a:lnTo>
                  <a:cubicBezTo>
                    <a:pt x="119" y="705"/>
                    <a:pt x="168" y="730"/>
                    <a:pt x="199" y="730"/>
                  </a:cubicBezTo>
                  <a:lnTo>
                    <a:pt x="199" y="260"/>
                  </a:lnTo>
                  <a:cubicBezTo>
                    <a:pt x="183" y="257"/>
                    <a:pt x="146" y="238"/>
                    <a:pt x="124" y="220"/>
                  </a:cubicBezTo>
                  <a:cubicBezTo>
                    <a:pt x="125" y="220"/>
                    <a:pt x="125" y="220"/>
                    <a:pt x="125" y="219"/>
                  </a:cubicBezTo>
                  <a:lnTo>
                    <a:pt x="461" y="103"/>
                  </a:lnTo>
                  <a:cubicBezTo>
                    <a:pt x="469" y="100"/>
                    <a:pt x="473" y="93"/>
                    <a:pt x="470" y="8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dk2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760" name="Google Shape;760;p22"/>
          <p:cNvGrpSpPr/>
          <p:nvPr/>
        </p:nvGrpSpPr>
        <p:grpSpPr>
          <a:xfrm>
            <a:off x="6116910" y="1230877"/>
            <a:ext cx="2265072" cy="2118461"/>
            <a:chOff x="8156513" y="1467710"/>
            <a:chExt cx="3021028" cy="2825105"/>
          </a:xfrm>
        </p:grpSpPr>
        <p:sp>
          <p:nvSpPr>
            <p:cNvPr id="761" name="Google Shape;761;p22"/>
            <p:cNvSpPr/>
            <p:nvPr/>
          </p:nvSpPr>
          <p:spPr>
            <a:xfrm>
              <a:off x="8156513" y="2335714"/>
              <a:ext cx="3021028" cy="1957101"/>
            </a:xfrm>
            <a:prstGeom prst="rect">
              <a:avLst/>
            </a:prstGeom>
            <a:noFill/>
            <a:ln cap="flat" cmpd="sng" w="1905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dk2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762" name="Google Shape;762;p22"/>
            <p:cNvSpPr/>
            <p:nvPr/>
          </p:nvSpPr>
          <p:spPr>
            <a:xfrm>
              <a:off x="9032308" y="1467710"/>
              <a:ext cx="1269439" cy="1269439"/>
            </a:xfrm>
            <a:prstGeom prst="roundRect">
              <a:avLst>
                <a:gd fmla="val 16667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dk2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763" name="Google Shape;763;p22"/>
            <p:cNvSpPr txBox="1"/>
            <p:nvPr/>
          </p:nvSpPr>
          <p:spPr>
            <a:xfrm>
              <a:off x="8531564" y="2862267"/>
              <a:ext cx="2270928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200">
                  <a:solidFill>
                    <a:srgbClr val="595959"/>
                  </a:solidFill>
                  <a:latin typeface="Corbel"/>
                  <a:ea typeface="Corbel"/>
                  <a:cs typeface="Corbel"/>
                  <a:sym typeface="Corbel"/>
                </a:rPr>
                <a:t>STEP HERE</a:t>
              </a:r>
              <a:endParaRPr b="1" sz="1200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764" name="Google Shape;764;p22"/>
            <p:cNvSpPr txBox="1"/>
            <p:nvPr/>
          </p:nvSpPr>
          <p:spPr>
            <a:xfrm>
              <a:off x="8560956" y="3417632"/>
              <a:ext cx="2241536" cy="53357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00">
                  <a:solidFill>
                    <a:srgbClr val="595959"/>
                  </a:solidFill>
                  <a:latin typeface="Corbel"/>
                  <a:ea typeface="Corbel"/>
                  <a:cs typeface="Corbel"/>
                  <a:sym typeface="Corbel"/>
                </a:rPr>
                <a:t>Go ahead and replace it with your own text.</a:t>
              </a:r>
              <a:endParaRPr/>
            </a:p>
          </p:txBody>
        </p:sp>
        <p:grpSp>
          <p:nvGrpSpPr>
            <p:cNvPr id="765" name="Google Shape;765;p22"/>
            <p:cNvGrpSpPr/>
            <p:nvPr/>
          </p:nvGrpSpPr>
          <p:grpSpPr>
            <a:xfrm>
              <a:off x="9398496" y="1847624"/>
              <a:ext cx="509607" cy="509607"/>
              <a:chOff x="1437735" y="704204"/>
              <a:chExt cx="492531" cy="493274"/>
            </a:xfrm>
          </p:grpSpPr>
          <p:sp>
            <p:nvSpPr>
              <p:cNvPr id="766" name="Google Shape;766;p22"/>
              <p:cNvSpPr/>
              <p:nvPr/>
            </p:nvSpPr>
            <p:spPr>
              <a:xfrm flipH="1">
                <a:off x="1483162" y="752095"/>
                <a:ext cx="447104" cy="445383"/>
              </a:xfrm>
              <a:prstGeom prst="pie">
                <a:avLst>
                  <a:gd fmla="val 0" name="adj1"/>
                  <a:gd fmla="val 16200000" name="adj2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600">
                  <a:solidFill>
                    <a:schemeClr val="dk2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  <p:sp>
            <p:nvSpPr>
              <p:cNvPr id="767" name="Google Shape;767;p22"/>
              <p:cNvSpPr/>
              <p:nvPr/>
            </p:nvSpPr>
            <p:spPr>
              <a:xfrm>
                <a:off x="1437735" y="704204"/>
                <a:ext cx="222355" cy="222692"/>
              </a:xfrm>
              <a:custGeom>
                <a:rect b="b" l="l" r="r" t="t"/>
                <a:pathLst>
                  <a:path extrusionOk="0" h="223200" w="223200">
                    <a:moveTo>
                      <a:pt x="223200" y="0"/>
                    </a:moveTo>
                    <a:lnTo>
                      <a:pt x="223200" y="223200"/>
                    </a:lnTo>
                    <a:lnTo>
                      <a:pt x="0" y="223200"/>
                    </a:lnTo>
                    <a:cubicBezTo>
                      <a:pt x="0" y="99930"/>
                      <a:pt x="99930" y="0"/>
                      <a:pt x="22320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600">
                  <a:solidFill>
                    <a:schemeClr val="dk2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</p:grpSp>
      </p:grpSp>
      <p:sp>
        <p:nvSpPr>
          <p:cNvPr id="768" name="Google Shape;768;p22"/>
          <p:cNvSpPr txBox="1"/>
          <p:nvPr>
            <p:ph type="title"/>
          </p:nvPr>
        </p:nvSpPr>
        <p:spPr>
          <a:xfrm>
            <a:off x="483510" y="201274"/>
            <a:ext cx="7886700" cy="52444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C6B5"/>
              </a:buClr>
              <a:buSzPts val="2000"/>
              <a:buFont typeface="Microsoft Yahei"/>
              <a:buNone/>
            </a:pPr>
            <a:r>
              <a:t/>
            </a:r>
            <a:endParaRPr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  <p:transition spd="slow" p14:dur="2250">
    <p:random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3" name="Shape 7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4" name="Google Shape;774;p23"/>
          <p:cNvGrpSpPr/>
          <p:nvPr/>
        </p:nvGrpSpPr>
        <p:grpSpPr>
          <a:xfrm>
            <a:off x="1601789" y="1362902"/>
            <a:ext cx="1190625" cy="1156461"/>
            <a:chOff x="1601789" y="1362902"/>
            <a:chExt cx="1190625" cy="1156461"/>
          </a:xfrm>
        </p:grpSpPr>
        <p:sp>
          <p:nvSpPr>
            <p:cNvPr id="775" name="Google Shape;775;p23"/>
            <p:cNvSpPr/>
            <p:nvPr/>
          </p:nvSpPr>
          <p:spPr>
            <a:xfrm>
              <a:off x="1601789" y="1362902"/>
              <a:ext cx="1190625" cy="115646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outerShdw blurRad="50800" rotWithShape="0" algn="tl" dir="2700000" dist="12700">
                <a:schemeClr val="dk1">
                  <a:alpha val="40000"/>
                </a:scheme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776" name="Google Shape;776;p23"/>
            <p:cNvSpPr/>
            <p:nvPr/>
          </p:nvSpPr>
          <p:spPr>
            <a:xfrm>
              <a:off x="1649412" y="1419622"/>
              <a:ext cx="1095376" cy="1063945"/>
            </a:xfrm>
            <a:prstGeom prst="star16">
              <a:avLst>
                <a:gd fmla="val 41827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A0A3A6"/>
                  </a:solidFill>
                  <a:latin typeface="Corbel"/>
                  <a:ea typeface="Corbel"/>
                  <a:cs typeface="Corbel"/>
                  <a:sym typeface="Corbel"/>
                </a:rPr>
                <a:t>STAGE HERE</a:t>
              </a:r>
              <a:endParaRPr sz="1600">
                <a:solidFill>
                  <a:srgbClr val="A0A3A6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sp>
        <p:nvSpPr>
          <p:cNvPr id="777" name="Google Shape;777;p23"/>
          <p:cNvSpPr/>
          <p:nvPr/>
        </p:nvSpPr>
        <p:spPr>
          <a:xfrm>
            <a:off x="1538289" y="2611041"/>
            <a:ext cx="1328737" cy="2762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A0A3A6"/>
                </a:solidFill>
                <a:latin typeface="Corbel"/>
                <a:ea typeface="Corbel"/>
                <a:cs typeface="Corbel"/>
                <a:sym typeface="Corbel"/>
              </a:rPr>
              <a:t>STAGE HERE</a:t>
            </a:r>
            <a:endParaRPr sz="1400">
              <a:solidFill>
                <a:srgbClr val="A0A3A6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778" name="Google Shape;778;p23"/>
          <p:cNvSpPr/>
          <p:nvPr/>
        </p:nvSpPr>
        <p:spPr>
          <a:xfrm>
            <a:off x="1538289" y="2868216"/>
            <a:ext cx="1328737" cy="7929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BFBFBF"/>
                </a:solidFill>
                <a:latin typeface="Corbel"/>
                <a:ea typeface="Corbel"/>
                <a:cs typeface="Corbel"/>
                <a:sym typeface="Corbel"/>
              </a:rPr>
              <a:t>Go ahead and replace it with your own text.</a:t>
            </a:r>
            <a:endParaRPr/>
          </a:p>
        </p:txBody>
      </p:sp>
      <p:grpSp>
        <p:nvGrpSpPr>
          <p:cNvPr id="779" name="Google Shape;779;p23"/>
          <p:cNvGrpSpPr/>
          <p:nvPr/>
        </p:nvGrpSpPr>
        <p:grpSpPr>
          <a:xfrm>
            <a:off x="3211514" y="1579673"/>
            <a:ext cx="1190625" cy="1143287"/>
            <a:chOff x="3211514" y="1579673"/>
            <a:chExt cx="1190625" cy="1143287"/>
          </a:xfrm>
        </p:grpSpPr>
        <p:sp>
          <p:nvSpPr>
            <p:cNvPr id="780" name="Google Shape;780;p23"/>
            <p:cNvSpPr/>
            <p:nvPr/>
          </p:nvSpPr>
          <p:spPr>
            <a:xfrm>
              <a:off x="3211514" y="1579673"/>
              <a:ext cx="1190625" cy="114328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rotWithShape="0" algn="tl" dir="2700000" dist="12700">
                <a:schemeClr val="dk1">
                  <a:alpha val="40000"/>
                </a:scheme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781" name="Google Shape;781;p23"/>
            <p:cNvSpPr/>
            <p:nvPr/>
          </p:nvSpPr>
          <p:spPr>
            <a:xfrm>
              <a:off x="3259137" y="1635646"/>
              <a:ext cx="1095376" cy="1051825"/>
            </a:xfrm>
            <a:prstGeom prst="star16">
              <a:avLst>
                <a:gd fmla="val 41827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A0A3A6"/>
                  </a:solidFill>
                  <a:latin typeface="Corbel"/>
                  <a:ea typeface="Corbel"/>
                  <a:cs typeface="Corbel"/>
                  <a:sym typeface="Corbel"/>
                </a:rPr>
                <a:t>STAGE HERE</a:t>
              </a:r>
              <a:endParaRPr sz="1600">
                <a:solidFill>
                  <a:srgbClr val="A0A3A6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sp>
        <p:nvSpPr>
          <p:cNvPr id="782" name="Google Shape;782;p23"/>
          <p:cNvSpPr/>
          <p:nvPr/>
        </p:nvSpPr>
        <p:spPr>
          <a:xfrm>
            <a:off x="3140076" y="2825354"/>
            <a:ext cx="1330325" cy="2774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A0A3A6"/>
                </a:solidFill>
                <a:latin typeface="Corbel"/>
                <a:ea typeface="Corbel"/>
                <a:cs typeface="Corbel"/>
                <a:sym typeface="Corbel"/>
              </a:rPr>
              <a:t>STAGE HERE</a:t>
            </a:r>
            <a:endParaRPr sz="1400">
              <a:solidFill>
                <a:srgbClr val="A0A3A6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783" name="Google Shape;783;p23"/>
          <p:cNvSpPr/>
          <p:nvPr/>
        </p:nvSpPr>
        <p:spPr>
          <a:xfrm>
            <a:off x="3140076" y="3082528"/>
            <a:ext cx="1330325" cy="7959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BFBFBF"/>
                </a:solidFill>
                <a:latin typeface="Corbel"/>
                <a:ea typeface="Corbel"/>
                <a:cs typeface="Corbel"/>
                <a:sym typeface="Corbel"/>
              </a:rPr>
              <a:t>Go ahead and replace it with your own text.</a:t>
            </a:r>
            <a:endParaRPr/>
          </a:p>
        </p:txBody>
      </p:sp>
      <p:grpSp>
        <p:nvGrpSpPr>
          <p:cNvPr id="784" name="Google Shape;784;p23"/>
          <p:cNvGrpSpPr/>
          <p:nvPr/>
        </p:nvGrpSpPr>
        <p:grpSpPr>
          <a:xfrm>
            <a:off x="4795839" y="1796584"/>
            <a:ext cx="1190625" cy="1141879"/>
            <a:chOff x="4795839" y="1796584"/>
            <a:chExt cx="1190625" cy="1141879"/>
          </a:xfrm>
        </p:grpSpPr>
        <p:sp>
          <p:nvSpPr>
            <p:cNvPr id="785" name="Google Shape;785;p23"/>
            <p:cNvSpPr/>
            <p:nvPr/>
          </p:nvSpPr>
          <p:spPr>
            <a:xfrm>
              <a:off x="4795839" y="1796584"/>
              <a:ext cx="1190625" cy="11418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outerShdw blurRad="50800" rotWithShape="0" algn="tl" dir="2700000" dist="12700">
                <a:schemeClr val="dk1">
                  <a:alpha val="40000"/>
                </a:scheme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786" name="Google Shape;786;p23"/>
            <p:cNvSpPr/>
            <p:nvPr/>
          </p:nvSpPr>
          <p:spPr>
            <a:xfrm>
              <a:off x="4843462" y="1851670"/>
              <a:ext cx="1095376" cy="1050529"/>
            </a:xfrm>
            <a:prstGeom prst="star16">
              <a:avLst>
                <a:gd fmla="val 41827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A0A3A6"/>
                  </a:solidFill>
                  <a:latin typeface="Corbel"/>
                  <a:ea typeface="Corbel"/>
                  <a:cs typeface="Corbel"/>
                  <a:sym typeface="Corbel"/>
                </a:rPr>
                <a:t>STAGE HERE</a:t>
              </a:r>
              <a:endParaRPr sz="1600">
                <a:solidFill>
                  <a:srgbClr val="A0A3A6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sp>
        <p:nvSpPr>
          <p:cNvPr id="787" name="Google Shape;787;p23"/>
          <p:cNvSpPr/>
          <p:nvPr/>
        </p:nvSpPr>
        <p:spPr>
          <a:xfrm>
            <a:off x="4743450" y="3040856"/>
            <a:ext cx="1328738" cy="2774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A0A3A6"/>
                </a:solidFill>
                <a:latin typeface="Corbel"/>
                <a:ea typeface="Corbel"/>
                <a:cs typeface="Corbel"/>
                <a:sym typeface="Corbel"/>
              </a:rPr>
              <a:t>STAGE HERE</a:t>
            </a:r>
            <a:endParaRPr sz="1400">
              <a:solidFill>
                <a:srgbClr val="A0A3A6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788" name="Google Shape;788;p23"/>
          <p:cNvSpPr/>
          <p:nvPr/>
        </p:nvSpPr>
        <p:spPr>
          <a:xfrm>
            <a:off x="4743450" y="3299222"/>
            <a:ext cx="1328738" cy="8567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BFBFBF"/>
                </a:solidFill>
                <a:latin typeface="Corbel"/>
                <a:ea typeface="Corbel"/>
                <a:cs typeface="Corbel"/>
                <a:sym typeface="Corbel"/>
              </a:rPr>
              <a:t>Go ahead and replace it with your own text.</a:t>
            </a:r>
            <a:endParaRPr/>
          </a:p>
        </p:txBody>
      </p:sp>
      <p:grpSp>
        <p:nvGrpSpPr>
          <p:cNvPr id="789" name="Google Shape;789;p23"/>
          <p:cNvGrpSpPr/>
          <p:nvPr/>
        </p:nvGrpSpPr>
        <p:grpSpPr>
          <a:xfrm>
            <a:off x="6380163" y="2012084"/>
            <a:ext cx="1190625" cy="1141883"/>
            <a:chOff x="6380163" y="2012084"/>
            <a:chExt cx="1190625" cy="1141883"/>
          </a:xfrm>
        </p:grpSpPr>
        <p:sp>
          <p:nvSpPr>
            <p:cNvPr id="790" name="Google Shape;790;p23"/>
            <p:cNvSpPr/>
            <p:nvPr/>
          </p:nvSpPr>
          <p:spPr>
            <a:xfrm>
              <a:off x="6380163" y="2012084"/>
              <a:ext cx="1190625" cy="114188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rotWithShape="0" algn="tl" dir="2700000" dist="12700">
                <a:schemeClr val="dk1">
                  <a:alpha val="40000"/>
                </a:scheme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791" name="Google Shape;791;p23"/>
            <p:cNvSpPr/>
            <p:nvPr/>
          </p:nvSpPr>
          <p:spPr>
            <a:xfrm>
              <a:off x="6427786" y="2067694"/>
              <a:ext cx="1095376" cy="1050533"/>
            </a:xfrm>
            <a:prstGeom prst="star16">
              <a:avLst>
                <a:gd fmla="val 41827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rgbClr val="A0A3A6"/>
                  </a:solidFill>
                  <a:latin typeface="Corbel"/>
                  <a:ea typeface="Corbel"/>
                  <a:cs typeface="Corbel"/>
                  <a:sym typeface="Corbel"/>
                </a:rPr>
                <a:t>STAGE HERE</a:t>
              </a:r>
              <a:endParaRPr sz="1600">
                <a:solidFill>
                  <a:srgbClr val="A0A3A6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sp>
        <p:nvSpPr>
          <p:cNvPr id="792" name="Google Shape;792;p23"/>
          <p:cNvSpPr/>
          <p:nvPr/>
        </p:nvSpPr>
        <p:spPr>
          <a:xfrm>
            <a:off x="6345239" y="3258742"/>
            <a:ext cx="1328737" cy="2774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A0A3A6"/>
                </a:solidFill>
                <a:latin typeface="Corbel"/>
                <a:ea typeface="Corbel"/>
                <a:cs typeface="Corbel"/>
                <a:sym typeface="Corbel"/>
              </a:rPr>
              <a:t>STAGE HERE</a:t>
            </a:r>
            <a:endParaRPr sz="1400">
              <a:solidFill>
                <a:srgbClr val="A0A3A6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793" name="Google Shape;793;p23"/>
          <p:cNvSpPr/>
          <p:nvPr/>
        </p:nvSpPr>
        <p:spPr>
          <a:xfrm>
            <a:off x="6345239" y="3515916"/>
            <a:ext cx="1328737" cy="784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BFBFBF"/>
                </a:solidFill>
                <a:latin typeface="Corbel"/>
                <a:ea typeface="Corbel"/>
                <a:cs typeface="Corbel"/>
                <a:sym typeface="Corbel"/>
              </a:rPr>
              <a:t>Go ahead and replace it with your own text.</a:t>
            </a:r>
            <a:endParaRPr/>
          </a:p>
        </p:txBody>
      </p:sp>
      <p:sp>
        <p:nvSpPr>
          <p:cNvPr id="794" name="Google Shape;794;p23"/>
          <p:cNvSpPr txBox="1"/>
          <p:nvPr>
            <p:ph type="title"/>
          </p:nvPr>
        </p:nvSpPr>
        <p:spPr>
          <a:xfrm>
            <a:off x="483510" y="201274"/>
            <a:ext cx="7886700" cy="52444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C6B5"/>
              </a:buClr>
              <a:buSzPts val="2000"/>
              <a:buFont typeface="Microsoft Yahei"/>
              <a:buNone/>
            </a:pPr>
            <a:r>
              <a:t/>
            </a:r>
            <a:endParaRPr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  <p:transition spd="slow" p14:dur="2250">
    <p:random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9" name="Shape 7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" name="Google Shape;800;p24"/>
          <p:cNvSpPr/>
          <p:nvPr/>
        </p:nvSpPr>
        <p:spPr>
          <a:xfrm>
            <a:off x="-7938" y="659607"/>
            <a:ext cx="5326063" cy="432197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DAEEF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rPr>
              <a:t>TITLE HERE</a:t>
            </a:r>
            <a:endParaRPr sz="2800">
              <a:solidFill>
                <a:srgbClr val="FFFF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grpSp>
        <p:nvGrpSpPr>
          <p:cNvPr id="801" name="Google Shape;801;p24"/>
          <p:cNvGrpSpPr/>
          <p:nvPr/>
        </p:nvGrpSpPr>
        <p:grpSpPr>
          <a:xfrm>
            <a:off x="661989" y="1851671"/>
            <a:ext cx="1692275" cy="2235745"/>
            <a:chOff x="661989" y="1851671"/>
            <a:chExt cx="1692275" cy="2235745"/>
          </a:xfrm>
        </p:grpSpPr>
        <p:sp>
          <p:nvSpPr>
            <p:cNvPr id="802" name="Google Shape;802;p24"/>
            <p:cNvSpPr/>
            <p:nvPr/>
          </p:nvSpPr>
          <p:spPr>
            <a:xfrm>
              <a:off x="661989" y="2196704"/>
              <a:ext cx="1692275" cy="1426369"/>
            </a:xfrm>
            <a:custGeom>
              <a:rect b="b" l="l" r="r" t="t"/>
              <a:pathLst>
                <a:path extrusionOk="0" h="1438599" w="1927180">
                  <a:moveTo>
                    <a:pt x="115088" y="0"/>
                  </a:moveTo>
                  <a:lnTo>
                    <a:pt x="1812092" y="0"/>
                  </a:lnTo>
                  <a:cubicBezTo>
                    <a:pt x="1875653" y="0"/>
                    <a:pt x="1927180" y="51527"/>
                    <a:pt x="1927180" y="115088"/>
                  </a:cubicBezTo>
                  <a:lnTo>
                    <a:pt x="1927180" y="1438599"/>
                  </a:lnTo>
                  <a:lnTo>
                    <a:pt x="1927180" y="1438599"/>
                  </a:lnTo>
                  <a:lnTo>
                    <a:pt x="0" y="1438599"/>
                  </a:lnTo>
                  <a:lnTo>
                    <a:pt x="0" y="1438599"/>
                  </a:lnTo>
                  <a:lnTo>
                    <a:pt x="0" y="115088"/>
                  </a:lnTo>
                  <a:cubicBezTo>
                    <a:pt x="0" y="51527"/>
                    <a:pt x="51527" y="0"/>
                    <a:pt x="115088" y="0"/>
                  </a:cubicBezTo>
                  <a:close/>
                </a:path>
              </a:pathLst>
            </a:custGeom>
            <a:solidFill>
              <a:schemeClr val="lt1">
                <a:alpha val="89803"/>
              </a:schemeClr>
            </a:solidFill>
            <a:ln cap="flat" cmpd="sng" w="1905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0" lIns="72000" spcFirstLastPara="1" rIns="72000" wrap="square" tIns="0">
              <a:noAutofit/>
            </a:bodyPr>
            <a:lstStyle/>
            <a:p>
              <a:pPr indent="0" lvl="1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400" u="none" cap="none" strike="noStrike">
                  <a:solidFill>
                    <a:srgbClr val="7F7F7F"/>
                  </a:solidFill>
                  <a:latin typeface="Corbel"/>
                  <a:ea typeface="Corbel"/>
                  <a:cs typeface="Corbel"/>
                  <a:sym typeface="Corbel"/>
                </a:rPr>
                <a:t>Go ahead and replace it with your own text.</a:t>
              </a:r>
              <a:endParaRPr b="0" i="0" sz="1400" u="none" cap="none" strike="noStrike">
                <a:solidFill>
                  <a:srgbClr val="7F7F7F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803" name="Google Shape;803;p24"/>
            <p:cNvSpPr/>
            <p:nvPr/>
          </p:nvSpPr>
          <p:spPr>
            <a:xfrm>
              <a:off x="661989" y="3623072"/>
              <a:ext cx="1692275" cy="464344"/>
            </a:xfrm>
            <a:custGeom>
              <a:rect b="b" l="l" r="r" t="t"/>
              <a:pathLst>
                <a:path extrusionOk="0" h="618597" w="1710000">
                  <a:moveTo>
                    <a:pt x="0" y="0"/>
                  </a:moveTo>
                  <a:lnTo>
                    <a:pt x="1710000" y="0"/>
                  </a:lnTo>
                  <a:lnTo>
                    <a:pt x="1710000" y="515495"/>
                  </a:lnTo>
                  <a:cubicBezTo>
                    <a:pt x="1710000" y="572437"/>
                    <a:pt x="1663840" y="618597"/>
                    <a:pt x="1606898" y="618597"/>
                  </a:cubicBezTo>
                  <a:lnTo>
                    <a:pt x="103102" y="618597"/>
                  </a:lnTo>
                  <a:cubicBezTo>
                    <a:pt x="46160" y="618597"/>
                    <a:pt x="0" y="572437"/>
                    <a:pt x="0" y="515495"/>
                  </a:cubicBezTo>
                  <a:close/>
                </a:path>
              </a:pathLst>
            </a:custGeom>
            <a:solidFill>
              <a:schemeClr val="accent1"/>
            </a:solidFill>
            <a:ln cap="flat" cmpd="sng" w="1905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>
                  <a:solidFill>
                    <a:schemeClr val="lt1"/>
                  </a:solidFill>
                  <a:latin typeface="Corbel"/>
                  <a:ea typeface="Corbel"/>
                  <a:cs typeface="Corbel"/>
                  <a:sym typeface="Corbel"/>
                </a:rPr>
                <a:t>TITLE HERE</a:t>
              </a:r>
              <a:endParaRPr sz="20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804" name="Google Shape;804;p24"/>
            <p:cNvSpPr/>
            <p:nvPr/>
          </p:nvSpPr>
          <p:spPr>
            <a:xfrm>
              <a:off x="1238251" y="1851671"/>
              <a:ext cx="612775" cy="597446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800">
                  <a:solidFill>
                    <a:schemeClr val="lt1"/>
                  </a:solidFill>
                  <a:latin typeface="Corbel"/>
                  <a:ea typeface="Corbel"/>
                  <a:cs typeface="Corbel"/>
                  <a:sym typeface="Corbel"/>
                </a:rPr>
                <a:t>1</a:t>
              </a:r>
              <a:endParaRPr b="1" sz="28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805" name="Google Shape;805;p24"/>
          <p:cNvGrpSpPr/>
          <p:nvPr/>
        </p:nvGrpSpPr>
        <p:grpSpPr>
          <a:xfrm>
            <a:off x="2695576" y="1851671"/>
            <a:ext cx="1692275" cy="2235745"/>
            <a:chOff x="2695576" y="1851671"/>
            <a:chExt cx="1692275" cy="2235745"/>
          </a:xfrm>
        </p:grpSpPr>
        <p:sp>
          <p:nvSpPr>
            <p:cNvPr id="806" name="Google Shape;806;p24"/>
            <p:cNvSpPr/>
            <p:nvPr/>
          </p:nvSpPr>
          <p:spPr>
            <a:xfrm>
              <a:off x="2695576" y="2196704"/>
              <a:ext cx="1692275" cy="1426369"/>
            </a:xfrm>
            <a:custGeom>
              <a:rect b="b" l="l" r="r" t="t"/>
              <a:pathLst>
                <a:path extrusionOk="0" h="1438599" w="1927180">
                  <a:moveTo>
                    <a:pt x="115088" y="0"/>
                  </a:moveTo>
                  <a:lnTo>
                    <a:pt x="1812092" y="0"/>
                  </a:lnTo>
                  <a:cubicBezTo>
                    <a:pt x="1875653" y="0"/>
                    <a:pt x="1927180" y="51527"/>
                    <a:pt x="1927180" y="115088"/>
                  </a:cubicBezTo>
                  <a:lnTo>
                    <a:pt x="1927180" y="1438599"/>
                  </a:lnTo>
                  <a:lnTo>
                    <a:pt x="1927180" y="1438599"/>
                  </a:lnTo>
                  <a:lnTo>
                    <a:pt x="0" y="1438599"/>
                  </a:lnTo>
                  <a:lnTo>
                    <a:pt x="0" y="1438599"/>
                  </a:lnTo>
                  <a:lnTo>
                    <a:pt x="0" y="115088"/>
                  </a:lnTo>
                  <a:cubicBezTo>
                    <a:pt x="0" y="51527"/>
                    <a:pt x="51527" y="0"/>
                    <a:pt x="115088" y="0"/>
                  </a:cubicBezTo>
                  <a:close/>
                </a:path>
              </a:pathLst>
            </a:custGeom>
            <a:solidFill>
              <a:schemeClr val="lt1">
                <a:alpha val="89803"/>
              </a:schemeClr>
            </a:solidFill>
            <a:ln cap="flat" cmpd="sng" w="1905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0" lIns="72000" spcFirstLastPara="1" rIns="72000" wrap="square" tIns="0">
              <a:noAutofit/>
            </a:bodyPr>
            <a:lstStyle/>
            <a:p>
              <a:pPr indent="0" lvl="1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400" u="none" cap="none" strike="noStrike">
                  <a:solidFill>
                    <a:srgbClr val="7F7F7F"/>
                  </a:solidFill>
                  <a:latin typeface="Corbel"/>
                  <a:ea typeface="Corbel"/>
                  <a:cs typeface="Corbel"/>
                  <a:sym typeface="Corbel"/>
                </a:rPr>
                <a:t>Go ahead and replace it with your own text.</a:t>
              </a:r>
              <a:endParaRPr b="0" i="0" sz="1400" u="none" cap="none" strike="noStrike">
                <a:solidFill>
                  <a:srgbClr val="7F7F7F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807" name="Google Shape;807;p24"/>
            <p:cNvSpPr/>
            <p:nvPr/>
          </p:nvSpPr>
          <p:spPr>
            <a:xfrm>
              <a:off x="2695576" y="3623072"/>
              <a:ext cx="1692275" cy="464344"/>
            </a:xfrm>
            <a:custGeom>
              <a:rect b="b" l="l" r="r" t="t"/>
              <a:pathLst>
                <a:path extrusionOk="0" h="618597" w="1710000">
                  <a:moveTo>
                    <a:pt x="0" y="0"/>
                  </a:moveTo>
                  <a:lnTo>
                    <a:pt x="1710000" y="0"/>
                  </a:lnTo>
                  <a:lnTo>
                    <a:pt x="1710000" y="515495"/>
                  </a:lnTo>
                  <a:cubicBezTo>
                    <a:pt x="1710000" y="572437"/>
                    <a:pt x="1663840" y="618597"/>
                    <a:pt x="1606898" y="618597"/>
                  </a:cubicBezTo>
                  <a:lnTo>
                    <a:pt x="103102" y="618597"/>
                  </a:lnTo>
                  <a:cubicBezTo>
                    <a:pt x="46160" y="618597"/>
                    <a:pt x="0" y="572437"/>
                    <a:pt x="0" y="515495"/>
                  </a:cubicBezTo>
                  <a:close/>
                </a:path>
              </a:pathLst>
            </a:custGeom>
            <a:solidFill>
              <a:schemeClr val="accent1"/>
            </a:solidFill>
            <a:ln cap="flat" cmpd="sng" w="1905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>
                  <a:solidFill>
                    <a:schemeClr val="lt1"/>
                  </a:solidFill>
                  <a:latin typeface="Corbel"/>
                  <a:ea typeface="Corbel"/>
                  <a:cs typeface="Corbel"/>
                  <a:sym typeface="Corbel"/>
                </a:rPr>
                <a:t>TITLE HERE</a:t>
              </a:r>
              <a:endParaRPr sz="20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808" name="Google Shape;808;p24"/>
            <p:cNvSpPr/>
            <p:nvPr/>
          </p:nvSpPr>
          <p:spPr>
            <a:xfrm>
              <a:off x="3271839" y="1851671"/>
              <a:ext cx="612775" cy="59744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800">
                  <a:solidFill>
                    <a:schemeClr val="lt1"/>
                  </a:solidFill>
                  <a:latin typeface="Corbel"/>
                  <a:ea typeface="Corbel"/>
                  <a:cs typeface="Corbel"/>
                  <a:sym typeface="Corbel"/>
                </a:rPr>
                <a:t>2</a:t>
              </a:r>
              <a:endParaRPr b="1" sz="28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809" name="Google Shape;809;p24"/>
          <p:cNvGrpSpPr/>
          <p:nvPr/>
        </p:nvGrpSpPr>
        <p:grpSpPr>
          <a:xfrm>
            <a:off x="4722814" y="1851671"/>
            <a:ext cx="1692275" cy="2235745"/>
            <a:chOff x="4722814" y="1851671"/>
            <a:chExt cx="1692275" cy="2235745"/>
          </a:xfrm>
        </p:grpSpPr>
        <p:sp>
          <p:nvSpPr>
            <p:cNvPr id="810" name="Google Shape;810;p24"/>
            <p:cNvSpPr/>
            <p:nvPr/>
          </p:nvSpPr>
          <p:spPr>
            <a:xfrm>
              <a:off x="4722814" y="2196704"/>
              <a:ext cx="1692275" cy="1426369"/>
            </a:xfrm>
            <a:custGeom>
              <a:rect b="b" l="l" r="r" t="t"/>
              <a:pathLst>
                <a:path extrusionOk="0" h="1438599" w="1927180">
                  <a:moveTo>
                    <a:pt x="115088" y="0"/>
                  </a:moveTo>
                  <a:lnTo>
                    <a:pt x="1812092" y="0"/>
                  </a:lnTo>
                  <a:cubicBezTo>
                    <a:pt x="1875653" y="0"/>
                    <a:pt x="1927180" y="51527"/>
                    <a:pt x="1927180" y="115088"/>
                  </a:cubicBezTo>
                  <a:lnTo>
                    <a:pt x="1927180" y="1438599"/>
                  </a:lnTo>
                  <a:lnTo>
                    <a:pt x="1927180" y="1438599"/>
                  </a:lnTo>
                  <a:lnTo>
                    <a:pt x="0" y="1438599"/>
                  </a:lnTo>
                  <a:lnTo>
                    <a:pt x="0" y="1438599"/>
                  </a:lnTo>
                  <a:lnTo>
                    <a:pt x="0" y="115088"/>
                  </a:lnTo>
                  <a:cubicBezTo>
                    <a:pt x="0" y="51527"/>
                    <a:pt x="51527" y="0"/>
                    <a:pt x="115088" y="0"/>
                  </a:cubicBezTo>
                  <a:close/>
                </a:path>
              </a:pathLst>
            </a:custGeom>
            <a:solidFill>
              <a:schemeClr val="lt1">
                <a:alpha val="89803"/>
              </a:schemeClr>
            </a:solidFill>
            <a:ln cap="flat" cmpd="sng" w="1905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0" lIns="72000" spcFirstLastPara="1" rIns="72000" wrap="square" tIns="0">
              <a:noAutofit/>
            </a:bodyPr>
            <a:lstStyle/>
            <a:p>
              <a:pPr indent="0" lvl="1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400" u="none" cap="none" strike="noStrike">
                  <a:solidFill>
                    <a:srgbClr val="7F7F7F"/>
                  </a:solidFill>
                  <a:latin typeface="Corbel"/>
                  <a:ea typeface="Corbel"/>
                  <a:cs typeface="Corbel"/>
                  <a:sym typeface="Corbel"/>
                </a:rPr>
                <a:t>Go ahead and replace it with your own text.</a:t>
              </a:r>
              <a:endParaRPr b="0" i="0" sz="1400" u="none" cap="none" strike="noStrike">
                <a:solidFill>
                  <a:srgbClr val="7F7F7F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811" name="Google Shape;811;p24"/>
            <p:cNvSpPr/>
            <p:nvPr/>
          </p:nvSpPr>
          <p:spPr>
            <a:xfrm>
              <a:off x="4722814" y="3623072"/>
              <a:ext cx="1692275" cy="464344"/>
            </a:xfrm>
            <a:custGeom>
              <a:rect b="b" l="l" r="r" t="t"/>
              <a:pathLst>
                <a:path extrusionOk="0" h="618597" w="1710000">
                  <a:moveTo>
                    <a:pt x="0" y="0"/>
                  </a:moveTo>
                  <a:lnTo>
                    <a:pt x="1710000" y="0"/>
                  </a:lnTo>
                  <a:lnTo>
                    <a:pt x="1710000" y="515495"/>
                  </a:lnTo>
                  <a:cubicBezTo>
                    <a:pt x="1710000" y="572437"/>
                    <a:pt x="1663840" y="618597"/>
                    <a:pt x="1606898" y="618597"/>
                  </a:cubicBezTo>
                  <a:lnTo>
                    <a:pt x="103102" y="618597"/>
                  </a:lnTo>
                  <a:cubicBezTo>
                    <a:pt x="46160" y="618597"/>
                    <a:pt x="0" y="572437"/>
                    <a:pt x="0" y="515495"/>
                  </a:cubicBezTo>
                  <a:close/>
                </a:path>
              </a:pathLst>
            </a:custGeom>
            <a:solidFill>
              <a:schemeClr val="accent1"/>
            </a:solidFill>
            <a:ln cap="flat" cmpd="sng" w="1905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>
                  <a:solidFill>
                    <a:schemeClr val="lt1"/>
                  </a:solidFill>
                  <a:latin typeface="Corbel"/>
                  <a:ea typeface="Corbel"/>
                  <a:cs typeface="Corbel"/>
                  <a:sym typeface="Corbel"/>
                </a:rPr>
                <a:t>TITLE HERE</a:t>
              </a:r>
              <a:endParaRPr sz="20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812" name="Google Shape;812;p24"/>
            <p:cNvSpPr/>
            <p:nvPr/>
          </p:nvSpPr>
          <p:spPr>
            <a:xfrm>
              <a:off x="5299076" y="1851671"/>
              <a:ext cx="612775" cy="59744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800">
                  <a:solidFill>
                    <a:schemeClr val="lt1"/>
                  </a:solidFill>
                  <a:latin typeface="Corbel"/>
                  <a:ea typeface="Corbel"/>
                  <a:cs typeface="Corbel"/>
                  <a:sym typeface="Corbel"/>
                </a:rPr>
                <a:t>3</a:t>
              </a:r>
              <a:endParaRPr b="1" sz="28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813" name="Google Shape;813;p24"/>
          <p:cNvGrpSpPr/>
          <p:nvPr/>
        </p:nvGrpSpPr>
        <p:grpSpPr>
          <a:xfrm>
            <a:off x="6753226" y="1851671"/>
            <a:ext cx="1692275" cy="2235745"/>
            <a:chOff x="6753226" y="1851671"/>
            <a:chExt cx="1692275" cy="2235745"/>
          </a:xfrm>
        </p:grpSpPr>
        <p:sp>
          <p:nvSpPr>
            <p:cNvPr id="814" name="Google Shape;814;p24"/>
            <p:cNvSpPr/>
            <p:nvPr/>
          </p:nvSpPr>
          <p:spPr>
            <a:xfrm>
              <a:off x="6753226" y="2196704"/>
              <a:ext cx="1692275" cy="1426369"/>
            </a:xfrm>
            <a:custGeom>
              <a:rect b="b" l="l" r="r" t="t"/>
              <a:pathLst>
                <a:path extrusionOk="0" h="1438599" w="1927180">
                  <a:moveTo>
                    <a:pt x="115088" y="0"/>
                  </a:moveTo>
                  <a:lnTo>
                    <a:pt x="1812092" y="0"/>
                  </a:lnTo>
                  <a:cubicBezTo>
                    <a:pt x="1875653" y="0"/>
                    <a:pt x="1927180" y="51527"/>
                    <a:pt x="1927180" y="115088"/>
                  </a:cubicBezTo>
                  <a:lnTo>
                    <a:pt x="1927180" y="1438599"/>
                  </a:lnTo>
                  <a:lnTo>
                    <a:pt x="1927180" y="1438599"/>
                  </a:lnTo>
                  <a:lnTo>
                    <a:pt x="0" y="1438599"/>
                  </a:lnTo>
                  <a:lnTo>
                    <a:pt x="0" y="1438599"/>
                  </a:lnTo>
                  <a:lnTo>
                    <a:pt x="0" y="115088"/>
                  </a:lnTo>
                  <a:cubicBezTo>
                    <a:pt x="0" y="51527"/>
                    <a:pt x="51527" y="0"/>
                    <a:pt x="115088" y="0"/>
                  </a:cubicBezTo>
                  <a:close/>
                </a:path>
              </a:pathLst>
            </a:custGeom>
            <a:solidFill>
              <a:schemeClr val="lt1">
                <a:alpha val="89803"/>
              </a:schemeClr>
            </a:solidFill>
            <a:ln cap="flat" cmpd="sng" w="1905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0" lIns="72000" spcFirstLastPara="1" rIns="72000" wrap="square" tIns="0">
              <a:noAutofit/>
            </a:bodyPr>
            <a:lstStyle/>
            <a:p>
              <a:pPr indent="0" lvl="1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400" u="none" cap="none" strike="noStrike">
                  <a:solidFill>
                    <a:srgbClr val="7F7F7F"/>
                  </a:solidFill>
                  <a:latin typeface="Corbel"/>
                  <a:ea typeface="Corbel"/>
                  <a:cs typeface="Corbel"/>
                  <a:sym typeface="Corbel"/>
                </a:rPr>
                <a:t>Go ahead and replace it with your own text.</a:t>
              </a:r>
              <a:endParaRPr b="0" i="0" sz="1400" u="none" cap="none" strike="noStrike">
                <a:solidFill>
                  <a:srgbClr val="7F7F7F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815" name="Google Shape;815;p24"/>
            <p:cNvSpPr/>
            <p:nvPr/>
          </p:nvSpPr>
          <p:spPr>
            <a:xfrm>
              <a:off x="6753226" y="3623072"/>
              <a:ext cx="1692275" cy="464344"/>
            </a:xfrm>
            <a:custGeom>
              <a:rect b="b" l="l" r="r" t="t"/>
              <a:pathLst>
                <a:path extrusionOk="0" h="618597" w="1710000">
                  <a:moveTo>
                    <a:pt x="0" y="0"/>
                  </a:moveTo>
                  <a:lnTo>
                    <a:pt x="1710000" y="0"/>
                  </a:lnTo>
                  <a:lnTo>
                    <a:pt x="1710000" y="515495"/>
                  </a:lnTo>
                  <a:cubicBezTo>
                    <a:pt x="1710000" y="572437"/>
                    <a:pt x="1663840" y="618597"/>
                    <a:pt x="1606898" y="618597"/>
                  </a:cubicBezTo>
                  <a:lnTo>
                    <a:pt x="103102" y="618597"/>
                  </a:lnTo>
                  <a:cubicBezTo>
                    <a:pt x="46160" y="618597"/>
                    <a:pt x="0" y="572437"/>
                    <a:pt x="0" y="515495"/>
                  </a:cubicBezTo>
                  <a:close/>
                </a:path>
              </a:pathLst>
            </a:custGeom>
            <a:solidFill>
              <a:schemeClr val="accent1"/>
            </a:solidFill>
            <a:ln cap="flat" cmpd="sng" w="1905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>
                  <a:solidFill>
                    <a:schemeClr val="lt1"/>
                  </a:solidFill>
                  <a:latin typeface="Corbel"/>
                  <a:ea typeface="Corbel"/>
                  <a:cs typeface="Corbel"/>
                  <a:sym typeface="Corbel"/>
                </a:rPr>
                <a:t>TITLE HERE</a:t>
              </a:r>
              <a:endParaRPr sz="20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816" name="Google Shape;816;p24"/>
            <p:cNvSpPr/>
            <p:nvPr/>
          </p:nvSpPr>
          <p:spPr>
            <a:xfrm>
              <a:off x="7329489" y="1851671"/>
              <a:ext cx="612775" cy="59744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800">
                  <a:solidFill>
                    <a:schemeClr val="lt1"/>
                  </a:solidFill>
                  <a:latin typeface="Corbel"/>
                  <a:ea typeface="Corbel"/>
                  <a:cs typeface="Corbel"/>
                  <a:sym typeface="Corbel"/>
                </a:rPr>
                <a:t>4</a:t>
              </a:r>
              <a:endParaRPr b="1" sz="28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sp>
        <p:nvSpPr>
          <p:cNvPr id="817" name="Google Shape;817;p24"/>
          <p:cNvSpPr txBox="1"/>
          <p:nvPr>
            <p:ph type="title"/>
          </p:nvPr>
        </p:nvSpPr>
        <p:spPr>
          <a:xfrm>
            <a:off x="483510" y="201274"/>
            <a:ext cx="7886700" cy="52444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C6B5"/>
              </a:buClr>
              <a:buSzPts val="2000"/>
              <a:buFont typeface="Microsoft Yahei"/>
              <a:buNone/>
            </a:pPr>
            <a:r>
              <a:t/>
            </a:r>
            <a:endParaRPr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  <p:transition spd="slow" p14:dur="2250">
    <p:random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2" name="Shape 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p25"/>
          <p:cNvSpPr/>
          <p:nvPr/>
        </p:nvSpPr>
        <p:spPr>
          <a:xfrm>
            <a:off x="1149690" y="3974571"/>
            <a:ext cx="777239" cy="153284"/>
          </a:xfrm>
          <a:prstGeom prst="roundRect">
            <a:avLst>
              <a:gd fmla="val 5000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69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24" name="Google Shape;824;p25"/>
          <p:cNvSpPr txBox="1"/>
          <p:nvPr/>
        </p:nvSpPr>
        <p:spPr>
          <a:xfrm>
            <a:off x="4903002" y="1965407"/>
            <a:ext cx="3250163" cy="4203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569"/>
              <a:buFont typeface="Arial"/>
              <a:buNone/>
            </a:pPr>
            <a:r>
              <a:rPr lang="en-US" sz="569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rPr>
              <a:t>We use well-known development methodologies to create a customized approach for each of the projects. This allows us to achieve high quality outcomes and full transparency towards. We use well-known development methodologies to create a customized approach for each of the projects. This allows us to achieve high quality outcomes and full transparency towards.</a:t>
            </a:r>
            <a:endParaRPr/>
          </a:p>
        </p:txBody>
      </p:sp>
      <p:sp>
        <p:nvSpPr>
          <p:cNvPr id="825" name="Google Shape;825;p25"/>
          <p:cNvSpPr txBox="1"/>
          <p:nvPr/>
        </p:nvSpPr>
        <p:spPr>
          <a:xfrm>
            <a:off x="4892753" y="1735772"/>
            <a:ext cx="2910423" cy="1838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996"/>
              <a:buFont typeface="Arial"/>
              <a:buNone/>
            </a:pPr>
            <a:r>
              <a:rPr lang="en-US" sz="996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rPr>
              <a:t>STEP HERE</a:t>
            </a:r>
            <a:endParaRPr sz="996">
              <a:solidFill>
                <a:srgbClr val="A5A5A5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26" name="Google Shape;826;p25"/>
          <p:cNvSpPr/>
          <p:nvPr/>
        </p:nvSpPr>
        <p:spPr>
          <a:xfrm>
            <a:off x="1149690" y="3761670"/>
            <a:ext cx="777239" cy="153284"/>
          </a:xfrm>
          <a:prstGeom prst="roundRect">
            <a:avLst>
              <a:gd fmla="val 5000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69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27" name="Google Shape;827;p25"/>
          <p:cNvSpPr/>
          <p:nvPr/>
        </p:nvSpPr>
        <p:spPr>
          <a:xfrm>
            <a:off x="1149690" y="3553912"/>
            <a:ext cx="777239" cy="153284"/>
          </a:xfrm>
          <a:prstGeom prst="roundRect">
            <a:avLst>
              <a:gd fmla="val 5000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69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28" name="Google Shape;828;p25"/>
          <p:cNvSpPr/>
          <p:nvPr/>
        </p:nvSpPr>
        <p:spPr>
          <a:xfrm>
            <a:off x="1149690" y="3341012"/>
            <a:ext cx="777239" cy="153284"/>
          </a:xfrm>
          <a:prstGeom prst="roundRect">
            <a:avLst>
              <a:gd fmla="val 5000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69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29" name="Google Shape;829;p25"/>
          <p:cNvSpPr/>
          <p:nvPr/>
        </p:nvSpPr>
        <p:spPr>
          <a:xfrm>
            <a:off x="1149690" y="3127749"/>
            <a:ext cx="777239" cy="153284"/>
          </a:xfrm>
          <a:prstGeom prst="roundRect">
            <a:avLst>
              <a:gd fmla="val 50000" name="adj"/>
            </a:avLst>
          </a:prstGeom>
          <a:solidFill>
            <a:srgbClr val="D8D8D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69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30" name="Google Shape;830;p25"/>
          <p:cNvSpPr/>
          <p:nvPr/>
        </p:nvSpPr>
        <p:spPr>
          <a:xfrm>
            <a:off x="1149690" y="2914848"/>
            <a:ext cx="777239" cy="153284"/>
          </a:xfrm>
          <a:prstGeom prst="roundRect">
            <a:avLst>
              <a:gd fmla="val 50000" name="adj"/>
            </a:avLst>
          </a:prstGeom>
          <a:solidFill>
            <a:srgbClr val="D8D8D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69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31" name="Google Shape;831;p25"/>
          <p:cNvSpPr/>
          <p:nvPr/>
        </p:nvSpPr>
        <p:spPr>
          <a:xfrm>
            <a:off x="1149690" y="2707090"/>
            <a:ext cx="777239" cy="153284"/>
          </a:xfrm>
          <a:prstGeom prst="roundRect">
            <a:avLst>
              <a:gd fmla="val 50000" name="adj"/>
            </a:avLst>
          </a:prstGeom>
          <a:solidFill>
            <a:srgbClr val="D8D8D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69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32" name="Google Shape;832;p25"/>
          <p:cNvSpPr/>
          <p:nvPr/>
        </p:nvSpPr>
        <p:spPr>
          <a:xfrm>
            <a:off x="1149690" y="2494190"/>
            <a:ext cx="777239" cy="153284"/>
          </a:xfrm>
          <a:prstGeom prst="roundRect">
            <a:avLst>
              <a:gd fmla="val 50000" name="adj"/>
            </a:avLst>
          </a:prstGeom>
          <a:solidFill>
            <a:srgbClr val="D8D8D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69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33" name="Google Shape;833;p25"/>
          <p:cNvSpPr/>
          <p:nvPr/>
        </p:nvSpPr>
        <p:spPr>
          <a:xfrm>
            <a:off x="2236601" y="3974571"/>
            <a:ext cx="777239" cy="153284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69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34" name="Google Shape;834;p25"/>
          <p:cNvSpPr/>
          <p:nvPr/>
        </p:nvSpPr>
        <p:spPr>
          <a:xfrm>
            <a:off x="2236601" y="3761670"/>
            <a:ext cx="777239" cy="153284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69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35" name="Google Shape;835;p25"/>
          <p:cNvSpPr/>
          <p:nvPr/>
        </p:nvSpPr>
        <p:spPr>
          <a:xfrm>
            <a:off x="2236601" y="3553912"/>
            <a:ext cx="777239" cy="153284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69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36" name="Google Shape;836;p25"/>
          <p:cNvSpPr/>
          <p:nvPr/>
        </p:nvSpPr>
        <p:spPr>
          <a:xfrm>
            <a:off x="2236601" y="3341012"/>
            <a:ext cx="777239" cy="153284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69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37" name="Google Shape;837;p25"/>
          <p:cNvSpPr/>
          <p:nvPr/>
        </p:nvSpPr>
        <p:spPr>
          <a:xfrm>
            <a:off x="2236601" y="3127749"/>
            <a:ext cx="777239" cy="153284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69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38" name="Google Shape;838;p25"/>
          <p:cNvSpPr/>
          <p:nvPr/>
        </p:nvSpPr>
        <p:spPr>
          <a:xfrm>
            <a:off x="2236601" y="2914848"/>
            <a:ext cx="777239" cy="153284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69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39" name="Google Shape;839;p25"/>
          <p:cNvSpPr/>
          <p:nvPr/>
        </p:nvSpPr>
        <p:spPr>
          <a:xfrm>
            <a:off x="2236601" y="2707090"/>
            <a:ext cx="777239" cy="153284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69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40" name="Google Shape;840;p25"/>
          <p:cNvSpPr/>
          <p:nvPr/>
        </p:nvSpPr>
        <p:spPr>
          <a:xfrm>
            <a:off x="2236601" y="2494190"/>
            <a:ext cx="777239" cy="153284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69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41" name="Google Shape;841;p25"/>
          <p:cNvSpPr/>
          <p:nvPr/>
        </p:nvSpPr>
        <p:spPr>
          <a:xfrm>
            <a:off x="3357128" y="3974571"/>
            <a:ext cx="777239" cy="153284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69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42" name="Google Shape;842;p25"/>
          <p:cNvSpPr/>
          <p:nvPr/>
        </p:nvSpPr>
        <p:spPr>
          <a:xfrm>
            <a:off x="3357128" y="3761670"/>
            <a:ext cx="777239" cy="153284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69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43" name="Google Shape;843;p25"/>
          <p:cNvSpPr/>
          <p:nvPr/>
        </p:nvSpPr>
        <p:spPr>
          <a:xfrm>
            <a:off x="3357128" y="3553912"/>
            <a:ext cx="777239" cy="153284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69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44" name="Google Shape;844;p25"/>
          <p:cNvSpPr/>
          <p:nvPr/>
        </p:nvSpPr>
        <p:spPr>
          <a:xfrm>
            <a:off x="3357128" y="3341012"/>
            <a:ext cx="777239" cy="153284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69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45" name="Google Shape;845;p25"/>
          <p:cNvSpPr/>
          <p:nvPr/>
        </p:nvSpPr>
        <p:spPr>
          <a:xfrm>
            <a:off x="3357128" y="3127749"/>
            <a:ext cx="777239" cy="153284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69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46" name="Google Shape;846;p25"/>
          <p:cNvSpPr/>
          <p:nvPr/>
        </p:nvSpPr>
        <p:spPr>
          <a:xfrm>
            <a:off x="3357128" y="2914848"/>
            <a:ext cx="777239" cy="153284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69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47" name="Google Shape;847;p25"/>
          <p:cNvSpPr/>
          <p:nvPr/>
        </p:nvSpPr>
        <p:spPr>
          <a:xfrm>
            <a:off x="3357128" y="2707090"/>
            <a:ext cx="777239" cy="153284"/>
          </a:xfrm>
          <a:prstGeom prst="roundRect">
            <a:avLst>
              <a:gd fmla="val 50000" name="adj"/>
            </a:avLst>
          </a:prstGeom>
          <a:solidFill>
            <a:srgbClr val="D8D8D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69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48" name="Google Shape;848;p25"/>
          <p:cNvSpPr/>
          <p:nvPr/>
        </p:nvSpPr>
        <p:spPr>
          <a:xfrm>
            <a:off x="3357128" y="2494190"/>
            <a:ext cx="777239" cy="153284"/>
          </a:xfrm>
          <a:prstGeom prst="roundRect">
            <a:avLst>
              <a:gd fmla="val 50000" name="adj"/>
            </a:avLst>
          </a:prstGeom>
          <a:solidFill>
            <a:srgbClr val="D8D8D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69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49" name="Google Shape;849;p25"/>
          <p:cNvSpPr/>
          <p:nvPr/>
        </p:nvSpPr>
        <p:spPr>
          <a:xfrm>
            <a:off x="3388550" y="1767079"/>
            <a:ext cx="702960" cy="15324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96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rPr>
              <a:t>STEP HERE</a:t>
            </a:r>
            <a:endParaRPr sz="996">
              <a:solidFill>
                <a:srgbClr val="A5A5A5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50" name="Google Shape;850;p25"/>
          <p:cNvSpPr/>
          <p:nvPr/>
        </p:nvSpPr>
        <p:spPr>
          <a:xfrm>
            <a:off x="1149690" y="2279092"/>
            <a:ext cx="777239" cy="153284"/>
          </a:xfrm>
          <a:prstGeom prst="roundRect">
            <a:avLst>
              <a:gd fmla="val 50000" name="adj"/>
            </a:avLst>
          </a:prstGeom>
          <a:solidFill>
            <a:srgbClr val="D8D8D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69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51" name="Google Shape;851;p25"/>
          <p:cNvSpPr/>
          <p:nvPr/>
        </p:nvSpPr>
        <p:spPr>
          <a:xfrm>
            <a:off x="2236601" y="2279092"/>
            <a:ext cx="777239" cy="153284"/>
          </a:xfrm>
          <a:prstGeom prst="roundRect">
            <a:avLst>
              <a:gd fmla="val 50000" name="adj"/>
            </a:avLst>
          </a:prstGeom>
          <a:solidFill>
            <a:srgbClr val="D8D8D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69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52" name="Google Shape;852;p25"/>
          <p:cNvSpPr/>
          <p:nvPr/>
        </p:nvSpPr>
        <p:spPr>
          <a:xfrm>
            <a:off x="3357128" y="2279092"/>
            <a:ext cx="777239" cy="153284"/>
          </a:xfrm>
          <a:prstGeom prst="roundRect">
            <a:avLst>
              <a:gd fmla="val 50000" name="adj"/>
            </a:avLst>
          </a:prstGeom>
          <a:solidFill>
            <a:srgbClr val="D8D8D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69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53" name="Google Shape;853;p25"/>
          <p:cNvSpPr/>
          <p:nvPr/>
        </p:nvSpPr>
        <p:spPr>
          <a:xfrm>
            <a:off x="2271954" y="1767079"/>
            <a:ext cx="702960" cy="15324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96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rPr>
              <a:t>STEP HERE</a:t>
            </a:r>
            <a:endParaRPr sz="996">
              <a:solidFill>
                <a:srgbClr val="A5A5A5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54" name="Google Shape;854;p25"/>
          <p:cNvSpPr/>
          <p:nvPr/>
        </p:nvSpPr>
        <p:spPr>
          <a:xfrm>
            <a:off x="1188199" y="1767079"/>
            <a:ext cx="702960" cy="15324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96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rPr>
              <a:t>STEP HERE</a:t>
            </a:r>
            <a:endParaRPr sz="996">
              <a:solidFill>
                <a:srgbClr val="A5A5A5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55" name="Google Shape;855;p25"/>
          <p:cNvSpPr/>
          <p:nvPr/>
        </p:nvSpPr>
        <p:spPr>
          <a:xfrm>
            <a:off x="1149690" y="2068102"/>
            <a:ext cx="777239" cy="153284"/>
          </a:xfrm>
          <a:prstGeom prst="roundRect">
            <a:avLst>
              <a:gd fmla="val 50000" name="adj"/>
            </a:avLst>
          </a:prstGeom>
          <a:solidFill>
            <a:srgbClr val="D8D8D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69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56" name="Google Shape;856;p25"/>
          <p:cNvSpPr/>
          <p:nvPr/>
        </p:nvSpPr>
        <p:spPr>
          <a:xfrm>
            <a:off x="2236601" y="2068102"/>
            <a:ext cx="777239" cy="153284"/>
          </a:xfrm>
          <a:prstGeom prst="roundRect">
            <a:avLst>
              <a:gd fmla="val 50000" name="adj"/>
            </a:avLst>
          </a:prstGeom>
          <a:solidFill>
            <a:srgbClr val="D8D8D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69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57" name="Google Shape;857;p25"/>
          <p:cNvSpPr/>
          <p:nvPr/>
        </p:nvSpPr>
        <p:spPr>
          <a:xfrm>
            <a:off x="3357128" y="2068102"/>
            <a:ext cx="777239" cy="153284"/>
          </a:xfrm>
          <a:prstGeom prst="roundRect">
            <a:avLst>
              <a:gd fmla="val 50000" name="adj"/>
            </a:avLst>
          </a:prstGeom>
          <a:solidFill>
            <a:srgbClr val="D8D8D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69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58" name="Google Shape;858;p25"/>
          <p:cNvSpPr/>
          <p:nvPr/>
        </p:nvSpPr>
        <p:spPr>
          <a:xfrm>
            <a:off x="4883132" y="2909603"/>
            <a:ext cx="411457" cy="41145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96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01</a:t>
            </a:r>
            <a:endParaRPr sz="996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59" name="Google Shape;859;p25"/>
          <p:cNvSpPr txBox="1"/>
          <p:nvPr/>
        </p:nvSpPr>
        <p:spPr>
          <a:xfrm>
            <a:off x="5394681" y="2890543"/>
            <a:ext cx="392736" cy="1838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96">
                <a:solidFill>
                  <a:schemeClr val="accent4"/>
                </a:solidFill>
                <a:latin typeface="Corbel"/>
                <a:ea typeface="Corbel"/>
                <a:cs typeface="Corbel"/>
                <a:sym typeface="Corbel"/>
              </a:rPr>
              <a:t>1.908 K</a:t>
            </a:r>
            <a:endParaRPr/>
          </a:p>
        </p:txBody>
      </p:sp>
      <p:sp>
        <p:nvSpPr>
          <p:cNvPr id="860" name="Google Shape;860;p25"/>
          <p:cNvSpPr/>
          <p:nvPr/>
        </p:nvSpPr>
        <p:spPr>
          <a:xfrm>
            <a:off x="6612760" y="2909603"/>
            <a:ext cx="411457" cy="41145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96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02</a:t>
            </a:r>
            <a:endParaRPr sz="996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61" name="Google Shape;861;p25"/>
          <p:cNvSpPr txBox="1"/>
          <p:nvPr/>
        </p:nvSpPr>
        <p:spPr>
          <a:xfrm>
            <a:off x="7134123" y="2890543"/>
            <a:ext cx="387927" cy="1838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96">
                <a:solidFill>
                  <a:schemeClr val="accent4"/>
                </a:solidFill>
                <a:latin typeface="Corbel"/>
                <a:ea typeface="Corbel"/>
                <a:cs typeface="Corbel"/>
                <a:sym typeface="Corbel"/>
              </a:rPr>
              <a:t>2.074 K</a:t>
            </a:r>
            <a:endParaRPr/>
          </a:p>
        </p:txBody>
      </p:sp>
      <p:sp>
        <p:nvSpPr>
          <p:cNvPr id="862" name="Google Shape;862;p25"/>
          <p:cNvSpPr/>
          <p:nvPr/>
        </p:nvSpPr>
        <p:spPr>
          <a:xfrm>
            <a:off x="5369634" y="3177143"/>
            <a:ext cx="528991" cy="1838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96">
                <a:solidFill>
                  <a:schemeClr val="accent4"/>
                </a:solidFill>
                <a:latin typeface="Corbel"/>
                <a:ea typeface="Corbel"/>
                <a:cs typeface="Corbel"/>
                <a:sym typeface="Corbel"/>
              </a:rPr>
              <a:t>Male User</a:t>
            </a:r>
            <a:endParaRPr/>
          </a:p>
        </p:txBody>
      </p:sp>
      <p:sp>
        <p:nvSpPr>
          <p:cNvPr id="863" name="Google Shape;863;p25"/>
          <p:cNvSpPr/>
          <p:nvPr/>
        </p:nvSpPr>
        <p:spPr>
          <a:xfrm>
            <a:off x="7071389" y="3169178"/>
            <a:ext cx="658835" cy="1838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96">
                <a:solidFill>
                  <a:schemeClr val="accent4"/>
                </a:solidFill>
                <a:latin typeface="Corbel"/>
                <a:ea typeface="Corbel"/>
                <a:cs typeface="Corbel"/>
                <a:sym typeface="Corbel"/>
              </a:rPr>
              <a:t>Female User</a:t>
            </a:r>
            <a:endParaRPr/>
          </a:p>
        </p:txBody>
      </p:sp>
      <p:sp>
        <p:nvSpPr>
          <p:cNvPr id="864" name="Google Shape;864;p25"/>
          <p:cNvSpPr txBox="1"/>
          <p:nvPr/>
        </p:nvSpPr>
        <p:spPr>
          <a:xfrm>
            <a:off x="4903002" y="3482633"/>
            <a:ext cx="3250163" cy="4203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569"/>
              <a:buFont typeface="Arial"/>
              <a:buNone/>
            </a:pPr>
            <a:r>
              <a:rPr lang="en-US" sz="569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rPr>
              <a:t>We use well-known development methodologies to create a customized approach for each of the projects. This allows us to achieve high quality outcomes and full transparency towards. We use well-known development methodologies to create a customized approach for each of the projects. This allows us to achieve high quality outcomes and full transparency towards.</a:t>
            </a:r>
            <a:endParaRPr/>
          </a:p>
        </p:txBody>
      </p:sp>
      <p:sp>
        <p:nvSpPr>
          <p:cNvPr id="865" name="Google Shape;865;p25"/>
          <p:cNvSpPr txBox="1"/>
          <p:nvPr>
            <p:ph type="title"/>
          </p:nvPr>
        </p:nvSpPr>
        <p:spPr>
          <a:xfrm>
            <a:off x="483510" y="201274"/>
            <a:ext cx="7886700" cy="52444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C6B5"/>
              </a:buClr>
              <a:buSzPts val="2000"/>
              <a:buFont typeface="Microsoft Yahei"/>
              <a:buNone/>
            </a:pPr>
            <a:r>
              <a:t/>
            </a:r>
            <a:endParaRPr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  <p:transition spd="slow" p14:dur="2250">
    <p:random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0" name="Shape 8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1" name="Google Shape;871;p26"/>
          <p:cNvGrpSpPr/>
          <p:nvPr/>
        </p:nvGrpSpPr>
        <p:grpSpPr>
          <a:xfrm>
            <a:off x="2661879" y="664962"/>
            <a:ext cx="3808686" cy="3809163"/>
            <a:chOff x="3548308" y="1181854"/>
            <a:chExt cx="5078529" cy="5078529"/>
          </a:xfrm>
        </p:grpSpPr>
        <p:grpSp>
          <p:nvGrpSpPr>
            <p:cNvPr id="872" name="Google Shape;872;p26"/>
            <p:cNvGrpSpPr/>
            <p:nvPr/>
          </p:nvGrpSpPr>
          <p:grpSpPr>
            <a:xfrm rot="-2700000">
              <a:off x="4302428" y="1915201"/>
              <a:ext cx="3570289" cy="3611835"/>
              <a:chOff x="8023045" y="1746762"/>
              <a:chExt cx="3057587" cy="3093166"/>
            </a:xfrm>
          </p:grpSpPr>
          <p:grpSp>
            <p:nvGrpSpPr>
              <p:cNvPr id="873" name="Google Shape;873;p26"/>
              <p:cNvGrpSpPr/>
              <p:nvPr/>
            </p:nvGrpSpPr>
            <p:grpSpPr>
              <a:xfrm>
                <a:off x="8023045" y="1782726"/>
                <a:ext cx="3057587" cy="3057202"/>
                <a:chOff x="1912418" y="890013"/>
                <a:chExt cx="4768059" cy="4768254"/>
              </a:xfrm>
            </p:grpSpPr>
            <p:sp>
              <p:nvSpPr>
                <p:cNvPr id="874" name="Google Shape;874;p26"/>
                <p:cNvSpPr/>
                <p:nvPr/>
              </p:nvSpPr>
              <p:spPr>
                <a:xfrm>
                  <a:off x="1912418" y="890013"/>
                  <a:ext cx="4768059" cy="4768254"/>
                </a:xfrm>
                <a:prstGeom prst="blockArc">
                  <a:avLst>
                    <a:gd fmla="val 10817486" name="adj1"/>
                    <a:gd fmla="val 16183941" name="adj2"/>
                    <a:gd fmla="val 9951" name="adj3"/>
                  </a:avLst>
                </a:prstGeom>
                <a:solidFill>
                  <a:schemeClr val="accent1"/>
                </a:solidFill>
                <a:ln>
                  <a:noFill/>
                </a:ln>
              </p:spPr>
              <p:txBody>
                <a:bodyPr anchorCtr="1" anchor="ctr" bIns="0" lIns="0" spcFirstLastPara="1" rIns="0" wrap="square" tIns="0">
                  <a:noAutofit/>
                </a:bodyPr>
                <a:lstStyle/>
                <a:p>
                  <a:pPr indent="0" lvl="0" marL="0" marR="0" rtl="0" algn="ctr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996">
                    <a:solidFill>
                      <a:schemeClr val="lt1"/>
                    </a:solidFill>
                    <a:latin typeface="Corbel"/>
                    <a:ea typeface="Corbel"/>
                    <a:cs typeface="Corbel"/>
                    <a:sym typeface="Corbel"/>
                  </a:endParaRPr>
                </a:p>
              </p:txBody>
            </p:sp>
            <p:grpSp>
              <p:nvGrpSpPr>
                <p:cNvPr id="875" name="Google Shape;875;p26"/>
                <p:cNvGrpSpPr/>
                <p:nvPr/>
              </p:nvGrpSpPr>
              <p:grpSpPr>
                <a:xfrm>
                  <a:off x="2832222" y="1769816"/>
                  <a:ext cx="2929950" cy="2932190"/>
                  <a:chOff x="2426425" y="1456759"/>
                  <a:chExt cx="3888198" cy="3891170"/>
                </a:xfrm>
              </p:grpSpPr>
              <p:sp>
                <p:nvSpPr>
                  <p:cNvPr id="876" name="Google Shape;876;p26"/>
                  <p:cNvSpPr/>
                  <p:nvPr/>
                </p:nvSpPr>
                <p:spPr>
                  <a:xfrm>
                    <a:off x="2426425" y="1456759"/>
                    <a:ext cx="3888198" cy="3891170"/>
                  </a:xfrm>
                  <a:prstGeom prst="blockArc">
                    <a:avLst>
                      <a:gd fmla="val 10792808" name="adj1"/>
                      <a:gd fmla="val 16214982" name="adj2"/>
                      <a:gd fmla="val 15945" name="adj3"/>
                    </a:avLst>
                  </a:pr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anchorCtr="1" anchor="ctr" bIns="0" lIns="0" spcFirstLastPara="1" rIns="0" wrap="square" tIns="0">
                    <a:noAutofit/>
                  </a:bodyPr>
                  <a:lstStyle/>
                  <a:p>
                    <a:pPr indent="0" lvl="0" marL="0" marR="0" rtl="0" algn="ctr">
                      <a:lnSpc>
                        <a:spcPct val="12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996">
                      <a:solidFill>
                        <a:schemeClr val="lt1"/>
                      </a:solidFill>
                      <a:latin typeface="Corbel"/>
                      <a:ea typeface="Corbel"/>
                      <a:cs typeface="Corbel"/>
                      <a:sym typeface="Corbel"/>
                    </a:endParaRPr>
                  </a:p>
                </p:txBody>
              </p:sp>
              <p:sp>
                <p:nvSpPr>
                  <p:cNvPr id="877" name="Google Shape;877;p26"/>
                  <p:cNvSpPr/>
                  <p:nvPr/>
                </p:nvSpPr>
                <p:spPr>
                  <a:xfrm>
                    <a:off x="3538753" y="2528417"/>
                    <a:ext cx="1780918" cy="1769738"/>
                  </a:xfrm>
                  <a:prstGeom prst="blockArc">
                    <a:avLst>
                      <a:gd fmla="val 10792808" name="adj1"/>
                      <a:gd fmla="val 16040204" name="adj2"/>
                      <a:gd fmla="val 25863" name="adj3"/>
                    </a:avLst>
                  </a:pr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anchorCtr="1" anchor="ctr" bIns="0" lIns="0" spcFirstLastPara="1" rIns="0" wrap="square" tIns="0">
                    <a:noAutofit/>
                  </a:bodyPr>
                  <a:lstStyle/>
                  <a:p>
                    <a:pPr indent="0" lvl="0" marL="0" marR="0" rtl="0" algn="ctr">
                      <a:lnSpc>
                        <a:spcPct val="12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996">
                      <a:solidFill>
                        <a:schemeClr val="lt1"/>
                      </a:solidFill>
                      <a:latin typeface="Corbel"/>
                      <a:ea typeface="Corbel"/>
                      <a:cs typeface="Corbel"/>
                      <a:sym typeface="Corbel"/>
                    </a:endParaRPr>
                  </a:p>
                </p:txBody>
              </p:sp>
            </p:grpSp>
          </p:grpSp>
          <p:sp>
            <p:nvSpPr>
              <p:cNvPr id="878" name="Google Shape;878;p26"/>
              <p:cNvSpPr/>
              <p:nvPr/>
            </p:nvSpPr>
            <p:spPr>
              <a:xfrm flipH="1">
                <a:off x="8322740" y="2082664"/>
                <a:ext cx="2455314" cy="2456366"/>
              </a:xfrm>
              <a:prstGeom prst="blockArc">
                <a:avLst>
                  <a:gd fmla="val 10802836" name="adj1"/>
                  <a:gd fmla="val 16193992" name="adj2"/>
                  <a:gd fmla="val 12234" name="adj3"/>
                </a:avLst>
              </a:prstGeom>
              <a:solidFill>
                <a:srgbClr val="C4BD97"/>
              </a:solidFill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996">
                  <a:solidFill>
                    <a:schemeClr val="lt1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  <p:sp>
            <p:nvSpPr>
              <p:cNvPr id="879" name="Google Shape;879;p26"/>
              <p:cNvSpPr/>
              <p:nvPr/>
            </p:nvSpPr>
            <p:spPr>
              <a:xfrm flipH="1">
                <a:off x="8883630" y="2639260"/>
                <a:ext cx="1336419" cy="1317220"/>
              </a:xfrm>
              <a:prstGeom prst="blockArc">
                <a:avLst>
                  <a:gd fmla="val 10792808" name="adj1"/>
                  <a:gd fmla="val 16167251" name="adj2"/>
                  <a:gd fmla="val 17804" name="adj3"/>
                </a:avLst>
              </a:prstGeom>
              <a:solidFill>
                <a:srgbClr val="C4BD97"/>
              </a:solidFill>
              <a:ln>
                <a:noFill/>
              </a:ln>
            </p:spPr>
            <p:txBody>
              <a:bodyPr anchorCtr="1" anchor="ctr" bIns="0" lIns="0" spcFirstLastPara="1" rIns="0" wrap="square" tIns="0">
                <a:noAutofit/>
              </a:bodyPr>
              <a:lstStyle/>
              <a:p>
                <a:pPr indent="0" lvl="0" marL="0" marR="0" rtl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996">
                  <a:solidFill>
                    <a:schemeClr val="lt1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  <p:grpSp>
            <p:nvGrpSpPr>
              <p:cNvPr id="880" name="Google Shape;880;p26"/>
              <p:cNvGrpSpPr/>
              <p:nvPr/>
            </p:nvGrpSpPr>
            <p:grpSpPr>
              <a:xfrm>
                <a:off x="8189817" y="2113923"/>
                <a:ext cx="1378621" cy="1370400"/>
                <a:chOff x="2172184" y="1406258"/>
                <a:chExt cx="2149846" cy="2137383"/>
              </a:xfrm>
            </p:grpSpPr>
            <p:sp>
              <p:nvSpPr>
                <p:cNvPr id="881" name="Google Shape;881;p26"/>
                <p:cNvSpPr/>
                <p:nvPr/>
              </p:nvSpPr>
              <p:spPr>
                <a:xfrm rot="2700000">
                  <a:off x="2144392" y="1713578"/>
                  <a:ext cx="1009951" cy="339727"/>
                </a:xfrm>
                <a:prstGeom prst="rect">
                  <a:avLst/>
                </a:prstGeom>
              </p:spPr>
              <p:txBody>
                <a:bodyPr>
                  <a:prstTxWarp prst="textPlain"/>
                </a:bodyPr>
                <a:lstStyle/>
                <a:p>
                  <a:pPr lvl="0" algn="ctr"/>
                  <a:r>
                    <a:rPr b="0" i="0">
                      <a:ln>
                        <a:noFill/>
                      </a:ln>
                      <a:solidFill>
                        <a:schemeClr val="lt1"/>
                      </a:solidFill>
                      <a:latin typeface="Corbel"/>
                    </a:rPr>
                    <a:t>1</a:t>
                  </a:r>
                </a:p>
              </p:txBody>
            </p:sp>
            <p:sp>
              <p:nvSpPr>
                <p:cNvPr id="882" name="Google Shape;882;p26"/>
                <p:cNvSpPr/>
                <p:nvPr/>
              </p:nvSpPr>
              <p:spPr>
                <a:xfrm rot="2700000">
                  <a:off x="2792415" y="2355399"/>
                  <a:ext cx="1009949" cy="339725"/>
                </a:xfrm>
                <a:prstGeom prst="rect">
                  <a:avLst/>
                </a:prstGeom>
              </p:spPr>
              <p:txBody>
                <a:bodyPr>
                  <a:prstTxWarp prst="textPlain"/>
                </a:bodyPr>
                <a:lstStyle/>
                <a:p>
                  <a:pPr lvl="0" algn="ctr"/>
                  <a:r>
                    <a:rPr b="1" i="0">
                      <a:ln>
                        <a:noFill/>
                      </a:ln>
                      <a:solidFill>
                        <a:schemeClr val="lt1"/>
                      </a:solidFill>
                      <a:latin typeface="Corbel"/>
                    </a:rPr>
                    <a:t>2</a:t>
                  </a:r>
                </a:p>
              </p:txBody>
            </p:sp>
            <p:sp>
              <p:nvSpPr>
                <p:cNvPr id="883" name="Google Shape;883;p26"/>
                <p:cNvSpPr/>
                <p:nvPr/>
              </p:nvSpPr>
              <p:spPr>
                <a:xfrm rot="2700000">
                  <a:off x="3339752" y="2896587"/>
                  <a:ext cx="1010116" cy="339668"/>
                </a:xfrm>
                <a:prstGeom prst="rect">
                  <a:avLst/>
                </a:prstGeom>
              </p:spPr>
              <p:txBody>
                <a:bodyPr>
                  <a:prstTxWarp prst="textPlain"/>
                </a:bodyPr>
                <a:lstStyle/>
                <a:p>
                  <a:pPr lvl="0" algn="ctr"/>
                  <a:r>
                    <a:rPr b="1" i="0">
                      <a:ln>
                        <a:noFill/>
                      </a:ln>
                      <a:solidFill>
                        <a:schemeClr val="lt1"/>
                      </a:solidFill>
                      <a:latin typeface="Corbel"/>
                    </a:rPr>
                    <a:t>3</a:t>
                  </a:r>
                </a:p>
              </p:txBody>
            </p:sp>
          </p:grpSp>
          <p:grpSp>
            <p:nvGrpSpPr>
              <p:cNvPr id="884" name="Google Shape;884;p26"/>
              <p:cNvGrpSpPr/>
              <p:nvPr/>
            </p:nvGrpSpPr>
            <p:grpSpPr>
              <a:xfrm flipH="1" rot="10800000">
                <a:off x="8322827" y="2057098"/>
                <a:ext cx="2456044" cy="2456043"/>
                <a:chOff x="2379903" y="1359220"/>
                <a:chExt cx="3830000" cy="3830639"/>
              </a:xfrm>
            </p:grpSpPr>
            <p:sp>
              <p:nvSpPr>
                <p:cNvPr id="885" name="Google Shape;885;p26"/>
                <p:cNvSpPr/>
                <p:nvPr/>
              </p:nvSpPr>
              <p:spPr>
                <a:xfrm>
                  <a:off x="2379903" y="1359220"/>
                  <a:ext cx="3830000" cy="3830639"/>
                </a:xfrm>
                <a:prstGeom prst="blockArc">
                  <a:avLst>
                    <a:gd fmla="val 10802836" name="adj1"/>
                    <a:gd fmla="val 16207129" name="adj2"/>
                    <a:gd fmla="val 11613" name="adj3"/>
                  </a:avLst>
                </a:prstGeom>
                <a:solidFill>
                  <a:srgbClr val="C4BD97"/>
                </a:solidFill>
                <a:ln>
                  <a:noFill/>
                </a:ln>
              </p:spPr>
              <p:txBody>
                <a:bodyPr anchorCtr="1" anchor="ctr" bIns="0" lIns="0" spcFirstLastPara="1" rIns="0" wrap="square" tIns="0">
                  <a:noAutofit/>
                </a:bodyPr>
                <a:lstStyle/>
                <a:p>
                  <a:pPr indent="0" lvl="0" marL="0" marR="0" rtl="0" algn="ctr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996">
                    <a:solidFill>
                      <a:schemeClr val="lt1"/>
                    </a:solidFill>
                    <a:latin typeface="Corbel"/>
                    <a:ea typeface="Corbel"/>
                    <a:cs typeface="Corbel"/>
                    <a:sym typeface="Corbel"/>
                  </a:endParaRPr>
                </a:p>
              </p:txBody>
            </p:sp>
            <p:sp>
              <p:nvSpPr>
                <p:cNvPr id="886" name="Google Shape;886;p26"/>
                <p:cNvSpPr/>
                <p:nvPr/>
              </p:nvSpPr>
              <p:spPr>
                <a:xfrm>
                  <a:off x="3295738" y="2225995"/>
                  <a:ext cx="2041185" cy="2055814"/>
                </a:xfrm>
                <a:prstGeom prst="blockArc">
                  <a:avLst>
                    <a:gd fmla="val 10792808" name="adj1"/>
                    <a:gd fmla="val 16140419" name="adj2"/>
                    <a:gd fmla="val 18385" name="adj3"/>
                  </a:avLst>
                </a:prstGeom>
                <a:solidFill>
                  <a:srgbClr val="C4BD97"/>
                </a:solidFill>
                <a:ln>
                  <a:noFill/>
                </a:ln>
              </p:spPr>
              <p:txBody>
                <a:bodyPr anchorCtr="1" anchor="ctr" bIns="0" lIns="0" spcFirstLastPara="1" rIns="0" wrap="square" tIns="0">
                  <a:noAutofit/>
                </a:bodyPr>
                <a:lstStyle/>
                <a:p>
                  <a:pPr indent="0" lvl="0" marL="0" marR="0" rtl="0" algn="ctr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996">
                    <a:solidFill>
                      <a:schemeClr val="lt1"/>
                    </a:solidFill>
                    <a:latin typeface="Corbel"/>
                    <a:ea typeface="Corbel"/>
                    <a:cs typeface="Corbel"/>
                    <a:sym typeface="Corbel"/>
                  </a:endParaRPr>
                </a:p>
              </p:txBody>
            </p:sp>
          </p:grpSp>
          <p:grpSp>
            <p:nvGrpSpPr>
              <p:cNvPr id="887" name="Google Shape;887;p26"/>
              <p:cNvGrpSpPr/>
              <p:nvPr/>
            </p:nvGrpSpPr>
            <p:grpSpPr>
              <a:xfrm flipH="1" rot="10800000">
                <a:off x="8023045" y="1746762"/>
                <a:ext cx="3057587" cy="3059922"/>
                <a:chOff x="1911305" y="2537169"/>
                <a:chExt cx="4768058" cy="4772495"/>
              </a:xfrm>
            </p:grpSpPr>
            <p:sp>
              <p:nvSpPr>
                <p:cNvPr id="888" name="Google Shape;888;p26"/>
                <p:cNvSpPr/>
                <p:nvPr/>
              </p:nvSpPr>
              <p:spPr>
                <a:xfrm flipH="1">
                  <a:off x="1911305" y="2537169"/>
                  <a:ext cx="4768058" cy="4772495"/>
                </a:xfrm>
                <a:prstGeom prst="blockArc">
                  <a:avLst>
                    <a:gd fmla="val 10817486" name="adj1"/>
                    <a:gd fmla="val 16183941" name="adj2"/>
                    <a:gd fmla="val 9951" name="adj3"/>
                  </a:avLst>
                </a:prstGeom>
                <a:solidFill>
                  <a:schemeClr val="accent6"/>
                </a:solidFill>
                <a:ln>
                  <a:noFill/>
                </a:ln>
              </p:spPr>
              <p:txBody>
                <a:bodyPr anchorCtr="1" anchor="ctr" bIns="0" lIns="0" spcFirstLastPara="1" rIns="0" wrap="square" tIns="0">
                  <a:noAutofit/>
                </a:bodyPr>
                <a:lstStyle/>
                <a:p>
                  <a:pPr indent="0" lvl="0" marL="0" marR="0" rtl="0" algn="ctr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996">
                    <a:solidFill>
                      <a:schemeClr val="lt1"/>
                    </a:solidFill>
                    <a:latin typeface="Corbel"/>
                    <a:ea typeface="Corbel"/>
                    <a:cs typeface="Corbel"/>
                    <a:sym typeface="Corbel"/>
                  </a:endParaRPr>
                </a:p>
              </p:txBody>
            </p:sp>
            <p:grpSp>
              <p:nvGrpSpPr>
                <p:cNvPr id="889" name="Google Shape;889;p26"/>
                <p:cNvGrpSpPr/>
                <p:nvPr/>
              </p:nvGrpSpPr>
              <p:grpSpPr>
                <a:xfrm flipH="1">
                  <a:off x="2834782" y="3459805"/>
                  <a:ext cx="2915109" cy="2915229"/>
                  <a:chOff x="2437265" y="1528695"/>
                  <a:chExt cx="3868503" cy="3868662"/>
                </a:xfrm>
              </p:grpSpPr>
              <p:sp>
                <p:nvSpPr>
                  <p:cNvPr id="890" name="Google Shape;890;p26"/>
                  <p:cNvSpPr/>
                  <p:nvPr/>
                </p:nvSpPr>
                <p:spPr>
                  <a:xfrm>
                    <a:off x="2437265" y="1528695"/>
                    <a:ext cx="3868503" cy="3868662"/>
                  </a:xfrm>
                  <a:prstGeom prst="blockArc">
                    <a:avLst>
                      <a:gd fmla="val 10792808" name="adj1"/>
                      <a:gd fmla="val 16118087" name="adj2"/>
                      <a:gd fmla="val 14300" name="adj3"/>
                    </a:avLst>
                  </a:pr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anchorCtr="1" anchor="ctr" bIns="0" lIns="0" spcFirstLastPara="1" rIns="0" wrap="square" tIns="0">
                    <a:noAutofit/>
                  </a:bodyPr>
                  <a:lstStyle/>
                  <a:p>
                    <a:pPr indent="0" lvl="0" marL="0" marR="0" rtl="0" algn="ctr">
                      <a:lnSpc>
                        <a:spcPct val="12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996">
                      <a:solidFill>
                        <a:schemeClr val="lt1"/>
                      </a:solidFill>
                      <a:latin typeface="Corbel"/>
                      <a:ea typeface="Corbel"/>
                      <a:cs typeface="Corbel"/>
                      <a:sym typeface="Corbel"/>
                    </a:endParaRPr>
                  </a:p>
                </p:txBody>
              </p:sp>
              <p:sp>
                <p:nvSpPr>
                  <p:cNvPr id="891" name="Google Shape;891;p26"/>
                  <p:cNvSpPr/>
                  <p:nvPr/>
                </p:nvSpPr>
                <p:spPr>
                  <a:xfrm>
                    <a:off x="3415083" y="2576751"/>
                    <a:ext cx="1885016" cy="1772551"/>
                  </a:xfrm>
                  <a:prstGeom prst="blockArc">
                    <a:avLst>
                      <a:gd fmla="val 10792808" name="adj1"/>
                      <a:gd fmla="val 16132623" name="adj2"/>
                      <a:gd fmla="val 24443" name="adj3"/>
                    </a:avLst>
                  </a:prstGeom>
                  <a:solidFill>
                    <a:schemeClr val="accent4"/>
                  </a:solidFill>
                  <a:ln>
                    <a:noFill/>
                  </a:ln>
                </p:spPr>
                <p:txBody>
                  <a:bodyPr anchorCtr="1" anchor="ctr" bIns="0" lIns="0" spcFirstLastPara="1" rIns="0" wrap="square" tIns="0">
                    <a:noAutofit/>
                  </a:bodyPr>
                  <a:lstStyle/>
                  <a:p>
                    <a:pPr indent="0" lvl="0" marL="0" marR="0" rtl="0" algn="ctr">
                      <a:lnSpc>
                        <a:spcPct val="12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996">
                      <a:solidFill>
                        <a:schemeClr val="lt1"/>
                      </a:solidFill>
                      <a:latin typeface="Corbel"/>
                      <a:ea typeface="Corbel"/>
                      <a:cs typeface="Corbel"/>
                      <a:sym typeface="Corbel"/>
                    </a:endParaRPr>
                  </a:p>
                </p:txBody>
              </p:sp>
            </p:grpSp>
          </p:grpSp>
          <p:grpSp>
            <p:nvGrpSpPr>
              <p:cNvPr id="892" name="Google Shape;892;p26"/>
              <p:cNvGrpSpPr/>
              <p:nvPr/>
            </p:nvGrpSpPr>
            <p:grpSpPr>
              <a:xfrm rot="10800000">
                <a:off x="9379018" y="3307215"/>
                <a:ext cx="1351716" cy="1347519"/>
                <a:chOff x="2520199" y="1135717"/>
                <a:chExt cx="2107887" cy="2101698"/>
              </a:xfrm>
            </p:grpSpPr>
            <p:sp>
              <p:nvSpPr>
                <p:cNvPr id="893" name="Google Shape;893;p26"/>
                <p:cNvSpPr/>
                <p:nvPr/>
              </p:nvSpPr>
              <p:spPr>
                <a:xfrm rot="-8100000">
                  <a:off x="2492406" y="1443037"/>
                  <a:ext cx="1009951" cy="339725"/>
                </a:xfrm>
                <a:prstGeom prst="rect">
                  <a:avLst/>
                </a:prstGeom>
              </p:spPr>
              <p:txBody>
                <a:bodyPr>
                  <a:prstTxWarp prst="textPlain"/>
                </a:bodyPr>
                <a:lstStyle/>
                <a:p>
                  <a:pPr lvl="0" algn="ctr"/>
                  <a:r>
                    <a:rPr b="0" i="0">
                      <a:ln>
                        <a:noFill/>
                      </a:ln>
                      <a:solidFill>
                        <a:schemeClr val="lt1"/>
                      </a:solidFill>
                      <a:latin typeface="Corbel"/>
                    </a:rPr>
                    <a:t>6</a:t>
                  </a:r>
                </a:p>
              </p:txBody>
            </p:sp>
            <p:sp>
              <p:nvSpPr>
                <p:cNvPr id="894" name="Google Shape;894;p26"/>
                <p:cNvSpPr/>
                <p:nvPr/>
              </p:nvSpPr>
              <p:spPr>
                <a:xfrm rot="-8100000">
                  <a:off x="3126609" y="2092366"/>
                  <a:ext cx="1009951" cy="339724"/>
                </a:xfrm>
                <a:prstGeom prst="rect">
                  <a:avLst/>
                </a:prstGeom>
              </p:spPr>
              <p:txBody>
                <a:bodyPr>
                  <a:prstTxWarp prst="textPlain"/>
                </a:bodyPr>
                <a:lstStyle/>
                <a:p>
                  <a:pPr lvl="0" algn="ctr"/>
                  <a:r>
                    <a:rPr b="1" i="0">
                      <a:ln>
                        <a:noFill/>
                      </a:ln>
                      <a:solidFill>
                        <a:schemeClr val="lt1"/>
                      </a:solidFill>
                      <a:latin typeface="Corbel"/>
                    </a:rPr>
                    <a:t>5</a:t>
                  </a:r>
                </a:p>
              </p:txBody>
            </p:sp>
            <p:sp>
              <p:nvSpPr>
                <p:cNvPr id="895" name="Google Shape;895;p26"/>
                <p:cNvSpPr/>
                <p:nvPr/>
              </p:nvSpPr>
              <p:spPr>
                <a:xfrm rot="-8100000">
                  <a:off x="3645806" y="2590360"/>
                  <a:ext cx="1010118" cy="339668"/>
                </a:xfrm>
                <a:prstGeom prst="rect">
                  <a:avLst/>
                </a:prstGeom>
              </p:spPr>
              <p:txBody>
                <a:bodyPr>
                  <a:prstTxWarp prst="textPlain"/>
                </a:bodyPr>
                <a:lstStyle/>
                <a:p>
                  <a:pPr lvl="0" algn="ctr"/>
                  <a:r>
                    <a:rPr b="1" i="0">
                      <a:ln>
                        <a:noFill/>
                      </a:ln>
                      <a:solidFill>
                        <a:schemeClr val="lt1"/>
                      </a:solidFill>
                      <a:latin typeface="Corbel"/>
                    </a:rPr>
                    <a:t>4</a:t>
                  </a:r>
                </a:p>
              </p:txBody>
            </p:sp>
          </p:grpSp>
        </p:grpSp>
        <p:sp>
          <p:nvSpPr>
            <p:cNvPr id="896" name="Google Shape;896;p26"/>
            <p:cNvSpPr txBox="1"/>
            <p:nvPr/>
          </p:nvSpPr>
          <p:spPr>
            <a:xfrm>
              <a:off x="5729020" y="2969701"/>
              <a:ext cx="745587" cy="245178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96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897" name="Google Shape;897;p26"/>
            <p:cNvSpPr txBox="1"/>
            <p:nvPr/>
          </p:nvSpPr>
          <p:spPr>
            <a:xfrm>
              <a:off x="5707169" y="2339580"/>
              <a:ext cx="745587" cy="245178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ctr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96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898" name="Google Shape;898;p26"/>
          <p:cNvGrpSpPr/>
          <p:nvPr/>
        </p:nvGrpSpPr>
        <p:grpSpPr>
          <a:xfrm>
            <a:off x="6048601" y="1671414"/>
            <a:ext cx="2106492" cy="1758454"/>
            <a:chOff x="7045224" y="1714382"/>
            <a:chExt cx="4137667" cy="2346328"/>
          </a:xfrm>
        </p:grpSpPr>
        <p:sp>
          <p:nvSpPr>
            <p:cNvPr id="899" name="Google Shape;899;p26"/>
            <p:cNvSpPr txBox="1"/>
            <p:nvPr/>
          </p:nvSpPr>
          <p:spPr>
            <a:xfrm>
              <a:off x="7045224" y="1714382"/>
              <a:ext cx="4137667" cy="52582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96">
                  <a:solidFill>
                    <a:srgbClr val="A5A5A5"/>
                  </a:solidFill>
                  <a:latin typeface="Corbel"/>
                  <a:ea typeface="Corbel"/>
                  <a:cs typeface="Corbel"/>
                  <a:sym typeface="Corbel"/>
                </a:rPr>
                <a:t>STAGE HERE</a:t>
              </a:r>
              <a:endParaRPr/>
            </a:p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69">
                  <a:solidFill>
                    <a:srgbClr val="A5A5A5"/>
                  </a:solidFill>
                  <a:latin typeface="Corbel"/>
                  <a:ea typeface="Corbel"/>
                  <a:cs typeface="Corbel"/>
                  <a:sym typeface="Corbel"/>
                </a:rPr>
                <a:t>A complex idea can be conveyed with just a single still image, namely making it possible to absorb large amounts of data quickly.</a:t>
              </a:r>
              <a:endParaRPr sz="569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900" name="Google Shape;900;p26"/>
            <p:cNvSpPr txBox="1"/>
            <p:nvPr/>
          </p:nvSpPr>
          <p:spPr>
            <a:xfrm>
              <a:off x="7045224" y="3534881"/>
              <a:ext cx="4137667" cy="52582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96">
                  <a:solidFill>
                    <a:srgbClr val="A5A5A5"/>
                  </a:solidFill>
                  <a:latin typeface="Corbel"/>
                  <a:ea typeface="Corbel"/>
                  <a:cs typeface="Corbel"/>
                  <a:sym typeface="Corbel"/>
                </a:rPr>
                <a:t>STAGE HERE</a:t>
              </a:r>
              <a:endParaRPr/>
            </a:p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69">
                  <a:solidFill>
                    <a:srgbClr val="A5A5A5"/>
                  </a:solidFill>
                  <a:latin typeface="Corbel"/>
                  <a:ea typeface="Corbel"/>
                  <a:cs typeface="Corbel"/>
                  <a:sym typeface="Corbel"/>
                </a:rPr>
                <a:t>A complex idea can be conveyed with just a single still image, namely making it possible to absorb large amounts of data quickly.</a:t>
              </a:r>
              <a:endParaRPr sz="569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901" name="Google Shape;901;p26"/>
            <p:cNvSpPr txBox="1"/>
            <p:nvPr/>
          </p:nvSpPr>
          <p:spPr>
            <a:xfrm>
              <a:off x="7045224" y="2624632"/>
              <a:ext cx="4137667" cy="52582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96">
                  <a:solidFill>
                    <a:srgbClr val="A5A5A5"/>
                  </a:solidFill>
                  <a:latin typeface="Corbel"/>
                  <a:ea typeface="Corbel"/>
                  <a:cs typeface="Corbel"/>
                  <a:sym typeface="Corbel"/>
                </a:rPr>
                <a:t>STAGE HERE</a:t>
              </a:r>
              <a:endParaRPr/>
            </a:p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69">
                  <a:solidFill>
                    <a:srgbClr val="A5A5A5"/>
                  </a:solidFill>
                  <a:latin typeface="Corbel"/>
                  <a:ea typeface="Corbel"/>
                  <a:cs typeface="Corbel"/>
                  <a:sym typeface="Corbel"/>
                </a:rPr>
                <a:t>A complex idea can be conveyed with just a single still image, namely making it possible to absorb large amounts of data quickly.</a:t>
              </a:r>
              <a:endParaRPr sz="569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902" name="Google Shape;902;p26"/>
          <p:cNvGrpSpPr/>
          <p:nvPr/>
        </p:nvGrpSpPr>
        <p:grpSpPr>
          <a:xfrm>
            <a:off x="950367" y="1671415"/>
            <a:ext cx="2144252" cy="1757263"/>
            <a:chOff x="7045224" y="1717841"/>
            <a:chExt cx="4137667" cy="2342915"/>
          </a:xfrm>
        </p:grpSpPr>
        <p:sp>
          <p:nvSpPr>
            <p:cNvPr id="903" name="Google Shape;903;p26"/>
            <p:cNvSpPr txBox="1"/>
            <p:nvPr/>
          </p:nvSpPr>
          <p:spPr>
            <a:xfrm>
              <a:off x="7045224" y="1717841"/>
              <a:ext cx="4137667" cy="5254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96">
                  <a:solidFill>
                    <a:srgbClr val="A5A5A5"/>
                  </a:solidFill>
                  <a:latin typeface="Corbel"/>
                  <a:ea typeface="Corbel"/>
                  <a:cs typeface="Corbel"/>
                  <a:sym typeface="Corbel"/>
                </a:rPr>
                <a:t>STAGE HERE</a:t>
              </a:r>
              <a:endParaRPr/>
            </a:p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69">
                  <a:solidFill>
                    <a:srgbClr val="A5A5A5"/>
                  </a:solidFill>
                  <a:latin typeface="Corbel"/>
                  <a:ea typeface="Corbel"/>
                  <a:cs typeface="Corbel"/>
                  <a:sym typeface="Corbel"/>
                </a:rPr>
                <a:t>A complex idea can be conveyed with just a single still image, namely making it possible to absorb large amounts of data quickly.</a:t>
              </a:r>
              <a:endParaRPr sz="569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904" name="Google Shape;904;p26"/>
            <p:cNvSpPr txBox="1"/>
            <p:nvPr/>
          </p:nvSpPr>
          <p:spPr>
            <a:xfrm>
              <a:off x="7045224" y="3535336"/>
              <a:ext cx="4137667" cy="5254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96">
                  <a:solidFill>
                    <a:srgbClr val="A5A5A5"/>
                  </a:solidFill>
                  <a:latin typeface="Corbel"/>
                  <a:ea typeface="Corbel"/>
                  <a:cs typeface="Corbel"/>
                  <a:sym typeface="Corbel"/>
                </a:rPr>
                <a:t>STAGE HERE</a:t>
              </a:r>
              <a:endParaRPr/>
            </a:p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69">
                  <a:solidFill>
                    <a:srgbClr val="A5A5A5"/>
                  </a:solidFill>
                  <a:latin typeface="Corbel"/>
                  <a:ea typeface="Corbel"/>
                  <a:cs typeface="Corbel"/>
                  <a:sym typeface="Corbel"/>
                </a:rPr>
                <a:t>A complex idea can be conveyed with just a single still image, namely making it possible to absorb large amounts of data quickly.</a:t>
              </a:r>
              <a:endParaRPr sz="569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905" name="Google Shape;905;p26"/>
            <p:cNvSpPr txBox="1"/>
            <p:nvPr/>
          </p:nvSpPr>
          <p:spPr>
            <a:xfrm>
              <a:off x="7045224" y="2626588"/>
              <a:ext cx="4137667" cy="5254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96">
                  <a:solidFill>
                    <a:srgbClr val="A5A5A5"/>
                  </a:solidFill>
                  <a:latin typeface="Corbel"/>
                  <a:ea typeface="Corbel"/>
                  <a:cs typeface="Corbel"/>
                  <a:sym typeface="Corbel"/>
                </a:rPr>
                <a:t>STAGE HERE</a:t>
              </a:r>
              <a:endParaRPr/>
            </a:p>
            <a:p>
              <a:pPr indent="0" lvl="0" marL="0" marR="0" rtl="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69">
                  <a:solidFill>
                    <a:srgbClr val="A5A5A5"/>
                  </a:solidFill>
                  <a:latin typeface="Corbel"/>
                  <a:ea typeface="Corbel"/>
                  <a:cs typeface="Corbel"/>
                  <a:sym typeface="Corbel"/>
                </a:rPr>
                <a:t>A complex idea can be conveyed with just a single still image, namely making it possible to absorb large amounts of data quickly.</a:t>
              </a:r>
              <a:endParaRPr sz="569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cxnSp>
        <p:nvCxnSpPr>
          <p:cNvPr id="906" name="Google Shape;906;p26"/>
          <p:cNvCxnSpPr/>
          <p:nvPr/>
        </p:nvCxnSpPr>
        <p:spPr>
          <a:xfrm>
            <a:off x="611009" y="3945656"/>
            <a:ext cx="7955000" cy="0"/>
          </a:xfrm>
          <a:prstGeom prst="straightConnector1">
            <a:avLst/>
          </a:prstGeom>
          <a:noFill/>
          <a:ln cap="flat" cmpd="sng" w="12700">
            <a:solidFill>
              <a:srgbClr val="A5A5A5"/>
            </a:solidFill>
            <a:prstDash val="dot"/>
            <a:miter lim="800000"/>
            <a:headEnd len="sm" w="sm" type="none"/>
            <a:tailEnd len="sm" w="sm" type="none"/>
          </a:ln>
        </p:spPr>
      </p:cxnSp>
      <p:sp>
        <p:nvSpPr>
          <p:cNvPr id="907" name="Google Shape;907;p26"/>
          <p:cNvSpPr txBox="1"/>
          <p:nvPr/>
        </p:nvSpPr>
        <p:spPr>
          <a:xfrm>
            <a:off x="628792" y="4075427"/>
            <a:ext cx="7939918" cy="21018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9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rPr>
              <a:t>We use well-known development methodologies to create a customized approach for each of the projects. This allows us to achieve high quality outcomes and full transparency towards. We use well-known development methodologies to create a customized approach for each of the projects. This allows us to achieve high quality outcomes and full transparency towards.</a:t>
            </a:r>
            <a:endParaRPr sz="569">
              <a:solidFill>
                <a:srgbClr val="A5A5A5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908" name="Google Shape;908;p26"/>
          <p:cNvSpPr txBox="1"/>
          <p:nvPr>
            <p:ph type="title"/>
          </p:nvPr>
        </p:nvSpPr>
        <p:spPr>
          <a:xfrm>
            <a:off x="483510" y="201274"/>
            <a:ext cx="7886700" cy="52444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C6B5"/>
              </a:buClr>
              <a:buSzPts val="2000"/>
              <a:buFont typeface="Microsoft Yahei"/>
              <a:buNone/>
            </a:pPr>
            <a:r>
              <a:t/>
            </a:r>
            <a:endParaRPr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  <p:transition spd="slow" p14:dur="2250">
    <p:random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500"/>
                                        <p:tgtEl>
                                          <p:spTgt spid="8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500"/>
                                        <p:tgtEl>
                                          <p:spTgt spid="8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3" name="Shape 9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4" name="Google Shape;914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54" y="0"/>
            <a:ext cx="9141291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915" name="Google Shape;915;p27"/>
          <p:cNvSpPr txBox="1"/>
          <p:nvPr/>
        </p:nvSpPr>
        <p:spPr>
          <a:xfrm>
            <a:off x="2454245" y="1226568"/>
            <a:ext cx="4586384" cy="13342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000">
                <a:solidFill>
                  <a:srgbClr val="3BC3B2"/>
                </a:solidFill>
                <a:latin typeface="Corbel"/>
                <a:ea typeface="Corbel"/>
                <a:cs typeface="Corbel"/>
                <a:sym typeface="Corbel"/>
              </a:rPr>
              <a:t>THANK YOU!</a:t>
            </a:r>
            <a:endParaRPr b="1" sz="6000">
              <a:solidFill>
                <a:srgbClr val="3BC3B2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916" name="Google Shape;916;p27"/>
          <p:cNvSpPr txBox="1"/>
          <p:nvPr/>
        </p:nvSpPr>
        <p:spPr>
          <a:xfrm>
            <a:off x="2647783" y="2785731"/>
            <a:ext cx="4261899" cy="11310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350">
                <a:solidFill>
                  <a:srgbClr val="3BC3B2"/>
                </a:solidFill>
                <a:latin typeface="Corbel"/>
                <a:ea typeface="Corbel"/>
                <a:cs typeface="Corbel"/>
                <a:sym typeface="Corbel"/>
              </a:rPr>
              <a:t>Special thanks to all the people who made and released these awesome resources for free:</a:t>
            </a:r>
            <a:endParaRPr i="1" sz="1350">
              <a:solidFill>
                <a:srgbClr val="3BC3B2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350">
              <a:solidFill>
                <a:srgbClr val="3BC3B2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350">
                <a:solidFill>
                  <a:srgbClr val="3BC3B2"/>
                </a:solidFill>
                <a:latin typeface="Corbel"/>
                <a:ea typeface="Corbel"/>
                <a:cs typeface="Corbel"/>
                <a:sym typeface="Corbel"/>
              </a:rPr>
              <a:t>Presentation template by </a:t>
            </a:r>
            <a:r>
              <a:rPr b="1" lang="en-US" sz="1350">
                <a:solidFill>
                  <a:srgbClr val="3BC3B2"/>
                </a:solidFill>
                <a:latin typeface="Corbel"/>
                <a:ea typeface="Corbel"/>
                <a:cs typeface="Corbel"/>
                <a:sym typeface="Corbel"/>
              </a:rPr>
              <a:t>Freepptbackgrounds.net</a:t>
            </a:r>
            <a:endParaRPr b="1" sz="1350">
              <a:solidFill>
                <a:srgbClr val="3BC3B2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350">
                <a:solidFill>
                  <a:srgbClr val="3BC3B2"/>
                </a:solidFill>
                <a:latin typeface="Corbel"/>
                <a:ea typeface="Corbel"/>
                <a:cs typeface="Corbel"/>
                <a:sym typeface="Corbel"/>
              </a:rPr>
              <a:t>Photographs by </a:t>
            </a:r>
            <a:r>
              <a:rPr b="1" lang="en-US" sz="1350">
                <a:solidFill>
                  <a:srgbClr val="3BC3B2"/>
                </a:solidFill>
                <a:latin typeface="Corbel"/>
                <a:ea typeface="Corbel"/>
                <a:cs typeface="Corbel"/>
                <a:sym typeface="Corbel"/>
              </a:rPr>
              <a:t>Picpng.com</a:t>
            </a:r>
            <a:endParaRPr b="1" sz="1350">
              <a:solidFill>
                <a:srgbClr val="3BC3B2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  <p:transition spd="slow" p14:dur="2250">
    <p:random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Google Shape;117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54" y="0"/>
            <a:ext cx="9141291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3"/>
          <p:cNvSpPr txBox="1"/>
          <p:nvPr/>
        </p:nvSpPr>
        <p:spPr>
          <a:xfrm>
            <a:off x="3065860" y="2339637"/>
            <a:ext cx="3181350" cy="5691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50" u="none" cap="none" strike="noStrike">
                <a:solidFill>
                  <a:srgbClr val="7F7F7F"/>
                </a:solidFill>
                <a:latin typeface="Corbel"/>
                <a:ea typeface="Corbel"/>
                <a:cs typeface="Corbel"/>
                <a:sym typeface="Corbel"/>
              </a:rPr>
              <a:t>We hope that this template will return to you as a time, money and reputation.</a:t>
            </a:r>
            <a:endParaRPr b="0" i="0" sz="1050" u="none" cap="none" strike="noStrike">
              <a:solidFill>
                <a:srgbClr val="7F7F7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cxnSp>
        <p:nvCxnSpPr>
          <p:cNvPr id="119" name="Google Shape;119;p3"/>
          <p:cNvCxnSpPr/>
          <p:nvPr/>
        </p:nvCxnSpPr>
        <p:spPr>
          <a:xfrm>
            <a:off x="2884885" y="2981325"/>
            <a:ext cx="3543300" cy="0"/>
          </a:xfrm>
          <a:prstGeom prst="straightConnector1">
            <a:avLst/>
          </a:prstGeom>
          <a:noFill/>
          <a:ln cap="flat" cmpd="sng" w="12700">
            <a:solidFill>
              <a:srgbClr val="3BC3B2"/>
            </a:solidFill>
            <a:prstDash val="dash"/>
            <a:miter lim="800000"/>
            <a:headEnd len="med" w="med" type="none"/>
            <a:tailEnd len="med" w="med" type="none"/>
          </a:ln>
        </p:spPr>
      </p:cxnSp>
      <p:grpSp>
        <p:nvGrpSpPr>
          <p:cNvPr id="120" name="Google Shape;120;p3"/>
          <p:cNvGrpSpPr/>
          <p:nvPr/>
        </p:nvGrpSpPr>
        <p:grpSpPr>
          <a:xfrm>
            <a:off x="2884885" y="1515667"/>
            <a:ext cx="3543300" cy="814387"/>
            <a:chOff x="2884885" y="1515667"/>
            <a:chExt cx="3543300" cy="814387"/>
          </a:xfrm>
        </p:grpSpPr>
        <p:sp>
          <p:nvSpPr>
            <p:cNvPr id="121" name="Google Shape;121;p3"/>
            <p:cNvSpPr/>
            <p:nvPr/>
          </p:nvSpPr>
          <p:spPr>
            <a:xfrm>
              <a:off x="4002882" y="2094310"/>
              <a:ext cx="1308497" cy="235744"/>
            </a:xfrm>
            <a:custGeom>
              <a:rect b="b" l="l" r="r" t="t"/>
              <a:pathLst>
                <a:path extrusionOk="0" h="248" w="1378">
                  <a:moveTo>
                    <a:pt x="0" y="62"/>
                  </a:moveTo>
                  <a:lnTo>
                    <a:pt x="0" y="62"/>
                  </a:lnTo>
                  <a:lnTo>
                    <a:pt x="2" y="70"/>
                  </a:lnTo>
                  <a:lnTo>
                    <a:pt x="4" y="76"/>
                  </a:lnTo>
                  <a:lnTo>
                    <a:pt x="8" y="80"/>
                  </a:lnTo>
                  <a:lnTo>
                    <a:pt x="12" y="86"/>
                  </a:lnTo>
                  <a:lnTo>
                    <a:pt x="26" y="92"/>
                  </a:lnTo>
                  <a:lnTo>
                    <a:pt x="42" y="98"/>
                  </a:lnTo>
                  <a:lnTo>
                    <a:pt x="62" y="100"/>
                  </a:lnTo>
                  <a:lnTo>
                    <a:pt x="82" y="102"/>
                  </a:lnTo>
                  <a:lnTo>
                    <a:pt x="124" y="100"/>
                  </a:lnTo>
                  <a:lnTo>
                    <a:pt x="124" y="100"/>
                  </a:lnTo>
                  <a:lnTo>
                    <a:pt x="152" y="96"/>
                  </a:lnTo>
                  <a:lnTo>
                    <a:pt x="184" y="92"/>
                  </a:lnTo>
                  <a:lnTo>
                    <a:pt x="246" y="78"/>
                  </a:lnTo>
                  <a:lnTo>
                    <a:pt x="312" y="60"/>
                  </a:lnTo>
                  <a:lnTo>
                    <a:pt x="380" y="44"/>
                  </a:lnTo>
                  <a:lnTo>
                    <a:pt x="380" y="44"/>
                  </a:lnTo>
                  <a:lnTo>
                    <a:pt x="398" y="54"/>
                  </a:lnTo>
                  <a:lnTo>
                    <a:pt x="412" y="68"/>
                  </a:lnTo>
                  <a:lnTo>
                    <a:pt x="418" y="76"/>
                  </a:lnTo>
                  <a:lnTo>
                    <a:pt x="422" y="84"/>
                  </a:lnTo>
                  <a:lnTo>
                    <a:pt x="424" y="90"/>
                  </a:lnTo>
                  <a:lnTo>
                    <a:pt x="426" y="100"/>
                  </a:lnTo>
                  <a:lnTo>
                    <a:pt x="426" y="100"/>
                  </a:lnTo>
                  <a:lnTo>
                    <a:pt x="426" y="108"/>
                  </a:lnTo>
                  <a:lnTo>
                    <a:pt x="422" y="116"/>
                  </a:lnTo>
                  <a:lnTo>
                    <a:pt x="422" y="116"/>
                  </a:lnTo>
                  <a:lnTo>
                    <a:pt x="422" y="114"/>
                  </a:lnTo>
                  <a:lnTo>
                    <a:pt x="422" y="114"/>
                  </a:lnTo>
                  <a:lnTo>
                    <a:pt x="422" y="108"/>
                  </a:lnTo>
                  <a:lnTo>
                    <a:pt x="418" y="102"/>
                  </a:lnTo>
                  <a:lnTo>
                    <a:pt x="412" y="98"/>
                  </a:lnTo>
                  <a:lnTo>
                    <a:pt x="406" y="96"/>
                  </a:lnTo>
                  <a:lnTo>
                    <a:pt x="406" y="96"/>
                  </a:lnTo>
                  <a:lnTo>
                    <a:pt x="400" y="98"/>
                  </a:lnTo>
                  <a:lnTo>
                    <a:pt x="394" y="102"/>
                  </a:lnTo>
                  <a:lnTo>
                    <a:pt x="390" y="108"/>
                  </a:lnTo>
                  <a:lnTo>
                    <a:pt x="388" y="114"/>
                  </a:lnTo>
                  <a:lnTo>
                    <a:pt x="388" y="114"/>
                  </a:lnTo>
                  <a:lnTo>
                    <a:pt x="390" y="120"/>
                  </a:lnTo>
                  <a:lnTo>
                    <a:pt x="394" y="126"/>
                  </a:lnTo>
                  <a:lnTo>
                    <a:pt x="400" y="130"/>
                  </a:lnTo>
                  <a:lnTo>
                    <a:pt x="406" y="132"/>
                  </a:lnTo>
                  <a:lnTo>
                    <a:pt x="406" y="132"/>
                  </a:lnTo>
                  <a:lnTo>
                    <a:pt x="412" y="130"/>
                  </a:lnTo>
                  <a:lnTo>
                    <a:pt x="416" y="128"/>
                  </a:lnTo>
                  <a:lnTo>
                    <a:pt x="416" y="128"/>
                  </a:lnTo>
                  <a:lnTo>
                    <a:pt x="422" y="124"/>
                  </a:lnTo>
                  <a:lnTo>
                    <a:pt x="426" y="118"/>
                  </a:lnTo>
                  <a:lnTo>
                    <a:pt x="428" y="108"/>
                  </a:lnTo>
                  <a:lnTo>
                    <a:pt x="430" y="98"/>
                  </a:lnTo>
                  <a:lnTo>
                    <a:pt x="430" y="98"/>
                  </a:lnTo>
                  <a:lnTo>
                    <a:pt x="428" y="90"/>
                  </a:lnTo>
                  <a:lnTo>
                    <a:pt x="426" y="82"/>
                  </a:lnTo>
                  <a:lnTo>
                    <a:pt x="422" y="76"/>
                  </a:lnTo>
                  <a:lnTo>
                    <a:pt x="416" y="68"/>
                  </a:lnTo>
                  <a:lnTo>
                    <a:pt x="402" y="54"/>
                  </a:lnTo>
                  <a:lnTo>
                    <a:pt x="386" y="42"/>
                  </a:lnTo>
                  <a:lnTo>
                    <a:pt x="386" y="42"/>
                  </a:lnTo>
                  <a:lnTo>
                    <a:pt x="420" y="34"/>
                  </a:lnTo>
                  <a:lnTo>
                    <a:pt x="456" y="28"/>
                  </a:lnTo>
                  <a:lnTo>
                    <a:pt x="492" y="24"/>
                  </a:lnTo>
                  <a:lnTo>
                    <a:pt x="528" y="20"/>
                  </a:lnTo>
                  <a:lnTo>
                    <a:pt x="528" y="20"/>
                  </a:lnTo>
                  <a:lnTo>
                    <a:pt x="566" y="18"/>
                  </a:lnTo>
                  <a:lnTo>
                    <a:pt x="604" y="20"/>
                  </a:lnTo>
                  <a:lnTo>
                    <a:pt x="640" y="26"/>
                  </a:lnTo>
                  <a:lnTo>
                    <a:pt x="674" y="34"/>
                  </a:lnTo>
                  <a:lnTo>
                    <a:pt x="674" y="34"/>
                  </a:lnTo>
                  <a:lnTo>
                    <a:pt x="656" y="46"/>
                  </a:lnTo>
                  <a:lnTo>
                    <a:pt x="642" y="58"/>
                  </a:lnTo>
                  <a:lnTo>
                    <a:pt x="630" y="72"/>
                  </a:lnTo>
                  <a:lnTo>
                    <a:pt x="620" y="86"/>
                  </a:lnTo>
                  <a:lnTo>
                    <a:pt x="620" y="86"/>
                  </a:lnTo>
                  <a:lnTo>
                    <a:pt x="608" y="84"/>
                  </a:lnTo>
                  <a:lnTo>
                    <a:pt x="594" y="82"/>
                  </a:lnTo>
                  <a:lnTo>
                    <a:pt x="582" y="80"/>
                  </a:lnTo>
                  <a:lnTo>
                    <a:pt x="568" y="80"/>
                  </a:lnTo>
                  <a:lnTo>
                    <a:pt x="568" y="80"/>
                  </a:lnTo>
                  <a:lnTo>
                    <a:pt x="548" y="84"/>
                  </a:lnTo>
                  <a:lnTo>
                    <a:pt x="530" y="90"/>
                  </a:lnTo>
                  <a:lnTo>
                    <a:pt x="514" y="98"/>
                  </a:lnTo>
                  <a:lnTo>
                    <a:pt x="498" y="108"/>
                  </a:lnTo>
                  <a:lnTo>
                    <a:pt x="486" y="120"/>
                  </a:lnTo>
                  <a:lnTo>
                    <a:pt x="478" y="134"/>
                  </a:lnTo>
                  <a:lnTo>
                    <a:pt x="472" y="150"/>
                  </a:lnTo>
                  <a:lnTo>
                    <a:pt x="472" y="168"/>
                  </a:lnTo>
                  <a:lnTo>
                    <a:pt x="472" y="168"/>
                  </a:lnTo>
                  <a:lnTo>
                    <a:pt x="474" y="178"/>
                  </a:lnTo>
                  <a:lnTo>
                    <a:pt x="476" y="188"/>
                  </a:lnTo>
                  <a:lnTo>
                    <a:pt x="482" y="198"/>
                  </a:lnTo>
                  <a:lnTo>
                    <a:pt x="488" y="206"/>
                  </a:lnTo>
                  <a:lnTo>
                    <a:pt x="496" y="214"/>
                  </a:lnTo>
                  <a:lnTo>
                    <a:pt x="506" y="222"/>
                  </a:lnTo>
                  <a:lnTo>
                    <a:pt x="526" y="232"/>
                  </a:lnTo>
                  <a:lnTo>
                    <a:pt x="552" y="240"/>
                  </a:lnTo>
                  <a:lnTo>
                    <a:pt x="578" y="246"/>
                  </a:lnTo>
                  <a:lnTo>
                    <a:pt x="606" y="248"/>
                  </a:lnTo>
                  <a:lnTo>
                    <a:pt x="634" y="248"/>
                  </a:lnTo>
                  <a:lnTo>
                    <a:pt x="634" y="248"/>
                  </a:lnTo>
                  <a:lnTo>
                    <a:pt x="662" y="244"/>
                  </a:lnTo>
                  <a:lnTo>
                    <a:pt x="688" y="238"/>
                  </a:lnTo>
                  <a:lnTo>
                    <a:pt x="688" y="238"/>
                  </a:lnTo>
                  <a:lnTo>
                    <a:pt x="716" y="244"/>
                  </a:lnTo>
                  <a:lnTo>
                    <a:pt x="744" y="248"/>
                  </a:lnTo>
                  <a:lnTo>
                    <a:pt x="744" y="248"/>
                  </a:lnTo>
                  <a:lnTo>
                    <a:pt x="772" y="248"/>
                  </a:lnTo>
                  <a:lnTo>
                    <a:pt x="800" y="246"/>
                  </a:lnTo>
                  <a:lnTo>
                    <a:pt x="826" y="240"/>
                  </a:lnTo>
                  <a:lnTo>
                    <a:pt x="850" y="232"/>
                  </a:lnTo>
                  <a:lnTo>
                    <a:pt x="872" y="222"/>
                  </a:lnTo>
                  <a:lnTo>
                    <a:pt x="882" y="214"/>
                  </a:lnTo>
                  <a:lnTo>
                    <a:pt x="890" y="206"/>
                  </a:lnTo>
                  <a:lnTo>
                    <a:pt x="896" y="198"/>
                  </a:lnTo>
                  <a:lnTo>
                    <a:pt x="900" y="188"/>
                  </a:lnTo>
                  <a:lnTo>
                    <a:pt x="904" y="178"/>
                  </a:lnTo>
                  <a:lnTo>
                    <a:pt x="906" y="168"/>
                  </a:lnTo>
                  <a:lnTo>
                    <a:pt x="906" y="168"/>
                  </a:lnTo>
                  <a:lnTo>
                    <a:pt x="904" y="150"/>
                  </a:lnTo>
                  <a:lnTo>
                    <a:pt x="900" y="134"/>
                  </a:lnTo>
                  <a:lnTo>
                    <a:pt x="890" y="120"/>
                  </a:lnTo>
                  <a:lnTo>
                    <a:pt x="878" y="108"/>
                  </a:lnTo>
                  <a:lnTo>
                    <a:pt x="864" y="98"/>
                  </a:lnTo>
                  <a:lnTo>
                    <a:pt x="848" y="90"/>
                  </a:lnTo>
                  <a:lnTo>
                    <a:pt x="830" y="84"/>
                  </a:lnTo>
                  <a:lnTo>
                    <a:pt x="810" y="80"/>
                  </a:lnTo>
                  <a:lnTo>
                    <a:pt x="810" y="80"/>
                  </a:lnTo>
                  <a:lnTo>
                    <a:pt x="796" y="80"/>
                  </a:lnTo>
                  <a:lnTo>
                    <a:pt x="782" y="82"/>
                  </a:lnTo>
                  <a:lnTo>
                    <a:pt x="770" y="84"/>
                  </a:lnTo>
                  <a:lnTo>
                    <a:pt x="758" y="86"/>
                  </a:lnTo>
                  <a:lnTo>
                    <a:pt x="758" y="86"/>
                  </a:lnTo>
                  <a:lnTo>
                    <a:pt x="748" y="72"/>
                  </a:lnTo>
                  <a:lnTo>
                    <a:pt x="736" y="58"/>
                  </a:lnTo>
                  <a:lnTo>
                    <a:pt x="720" y="46"/>
                  </a:lnTo>
                  <a:lnTo>
                    <a:pt x="704" y="34"/>
                  </a:lnTo>
                  <a:lnTo>
                    <a:pt x="704" y="34"/>
                  </a:lnTo>
                  <a:lnTo>
                    <a:pt x="738" y="26"/>
                  </a:lnTo>
                  <a:lnTo>
                    <a:pt x="774" y="20"/>
                  </a:lnTo>
                  <a:lnTo>
                    <a:pt x="812" y="18"/>
                  </a:lnTo>
                  <a:lnTo>
                    <a:pt x="850" y="20"/>
                  </a:lnTo>
                  <a:lnTo>
                    <a:pt x="850" y="20"/>
                  </a:lnTo>
                  <a:lnTo>
                    <a:pt x="886" y="24"/>
                  </a:lnTo>
                  <a:lnTo>
                    <a:pt x="922" y="28"/>
                  </a:lnTo>
                  <a:lnTo>
                    <a:pt x="958" y="34"/>
                  </a:lnTo>
                  <a:lnTo>
                    <a:pt x="992" y="42"/>
                  </a:lnTo>
                  <a:lnTo>
                    <a:pt x="992" y="42"/>
                  </a:lnTo>
                  <a:lnTo>
                    <a:pt x="974" y="54"/>
                  </a:lnTo>
                  <a:lnTo>
                    <a:pt x="960" y="68"/>
                  </a:lnTo>
                  <a:lnTo>
                    <a:pt x="956" y="76"/>
                  </a:lnTo>
                  <a:lnTo>
                    <a:pt x="952" y="82"/>
                  </a:lnTo>
                  <a:lnTo>
                    <a:pt x="950" y="90"/>
                  </a:lnTo>
                  <a:lnTo>
                    <a:pt x="948" y="98"/>
                  </a:lnTo>
                  <a:lnTo>
                    <a:pt x="948" y="98"/>
                  </a:lnTo>
                  <a:lnTo>
                    <a:pt x="948" y="110"/>
                  </a:lnTo>
                  <a:lnTo>
                    <a:pt x="952" y="118"/>
                  </a:lnTo>
                  <a:lnTo>
                    <a:pt x="958" y="126"/>
                  </a:lnTo>
                  <a:lnTo>
                    <a:pt x="964" y="128"/>
                  </a:lnTo>
                  <a:lnTo>
                    <a:pt x="964" y="128"/>
                  </a:lnTo>
                  <a:lnTo>
                    <a:pt x="968" y="130"/>
                  </a:lnTo>
                  <a:lnTo>
                    <a:pt x="972" y="132"/>
                  </a:lnTo>
                  <a:lnTo>
                    <a:pt x="972" y="132"/>
                  </a:lnTo>
                  <a:lnTo>
                    <a:pt x="980" y="130"/>
                  </a:lnTo>
                  <a:lnTo>
                    <a:pt x="984" y="126"/>
                  </a:lnTo>
                  <a:lnTo>
                    <a:pt x="988" y="120"/>
                  </a:lnTo>
                  <a:lnTo>
                    <a:pt x="990" y="114"/>
                  </a:lnTo>
                  <a:lnTo>
                    <a:pt x="990" y="114"/>
                  </a:lnTo>
                  <a:lnTo>
                    <a:pt x="988" y="108"/>
                  </a:lnTo>
                  <a:lnTo>
                    <a:pt x="984" y="102"/>
                  </a:lnTo>
                  <a:lnTo>
                    <a:pt x="980" y="98"/>
                  </a:lnTo>
                  <a:lnTo>
                    <a:pt x="972" y="96"/>
                  </a:lnTo>
                  <a:lnTo>
                    <a:pt x="972" y="96"/>
                  </a:lnTo>
                  <a:lnTo>
                    <a:pt x="966" y="98"/>
                  </a:lnTo>
                  <a:lnTo>
                    <a:pt x="960" y="102"/>
                  </a:lnTo>
                  <a:lnTo>
                    <a:pt x="956" y="108"/>
                  </a:lnTo>
                  <a:lnTo>
                    <a:pt x="956" y="114"/>
                  </a:lnTo>
                  <a:lnTo>
                    <a:pt x="956" y="114"/>
                  </a:lnTo>
                  <a:lnTo>
                    <a:pt x="956" y="120"/>
                  </a:lnTo>
                  <a:lnTo>
                    <a:pt x="956" y="120"/>
                  </a:lnTo>
                  <a:lnTo>
                    <a:pt x="952" y="110"/>
                  </a:lnTo>
                  <a:lnTo>
                    <a:pt x="952" y="100"/>
                  </a:lnTo>
                  <a:lnTo>
                    <a:pt x="952" y="100"/>
                  </a:lnTo>
                  <a:lnTo>
                    <a:pt x="952" y="90"/>
                  </a:lnTo>
                  <a:lnTo>
                    <a:pt x="956" y="84"/>
                  </a:lnTo>
                  <a:lnTo>
                    <a:pt x="960" y="76"/>
                  </a:lnTo>
                  <a:lnTo>
                    <a:pt x="964" y="68"/>
                  </a:lnTo>
                  <a:lnTo>
                    <a:pt x="978" y="54"/>
                  </a:lnTo>
                  <a:lnTo>
                    <a:pt x="996" y="44"/>
                  </a:lnTo>
                  <a:lnTo>
                    <a:pt x="996" y="44"/>
                  </a:lnTo>
                  <a:lnTo>
                    <a:pt x="1064" y="60"/>
                  </a:lnTo>
                  <a:lnTo>
                    <a:pt x="1130" y="78"/>
                  </a:lnTo>
                  <a:lnTo>
                    <a:pt x="1194" y="92"/>
                  </a:lnTo>
                  <a:lnTo>
                    <a:pt x="1224" y="96"/>
                  </a:lnTo>
                  <a:lnTo>
                    <a:pt x="1254" y="100"/>
                  </a:lnTo>
                  <a:lnTo>
                    <a:pt x="1254" y="100"/>
                  </a:lnTo>
                  <a:lnTo>
                    <a:pt x="1296" y="102"/>
                  </a:lnTo>
                  <a:lnTo>
                    <a:pt x="1316" y="100"/>
                  </a:lnTo>
                  <a:lnTo>
                    <a:pt x="1334" y="98"/>
                  </a:lnTo>
                  <a:lnTo>
                    <a:pt x="1352" y="92"/>
                  </a:lnTo>
                  <a:lnTo>
                    <a:pt x="1364" y="86"/>
                  </a:lnTo>
                  <a:lnTo>
                    <a:pt x="1370" y="80"/>
                  </a:lnTo>
                  <a:lnTo>
                    <a:pt x="1374" y="76"/>
                  </a:lnTo>
                  <a:lnTo>
                    <a:pt x="1376" y="70"/>
                  </a:lnTo>
                  <a:lnTo>
                    <a:pt x="1378" y="62"/>
                  </a:lnTo>
                  <a:lnTo>
                    <a:pt x="1378" y="62"/>
                  </a:lnTo>
                  <a:lnTo>
                    <a:pt x="1376" y="56"/>
                  </a:lnTo>
                  <a:lnTo>
                    <a:pt x="1374" y="48"/>
                  </a:lnTo>
                  <a:lnTo>
                    <a:pt x="1370" y="42"/>
                  </a:lnTo>
                  <a:lnTo>
                    <a:pt x="1364" y="36"/>
                  </a:lnTo>
                  <a:lnTo>
                    <a:pt x="1348" y="26"/>
                  </a:lnTo>
                  <a:lnTo>
                    <a:pt x="1328" y="18"/>
                  </a:lnTo>
                  <a:lnTo>
                    <a:pt x="1304" y="12"/>
                  </a:lnTo>
                  <a:lnTo>
                    <a:pt x="1278" y="8"/>
                  </a:lnTo>
                  <a:lnTo>
                    <a:pt x="1226" y="2"/>
                  </a:lnTo>
                  <a:lnTo>
                    <a:pt x="1226" y="2"/>
                  </a:lnTo>
                  <a:lnTo>
                    <a:pt x="1170" y="0"/>
                  </a:lnTo>
                  <a:lnTo>
                    <a:pt x="1140" y="2"/>
                  </a:lnTo>
                  <a:lnTo>
                    <a:pt x="1110" y="4"/>
                  </a:lnTo>
                  <a:lnTo>
                    <a:pt x="1082" y="8"/>
                  </a:lnTo>
                  <a:lnTo>
                    <a:pt x="1054" y="14"/>
                  </a:lnTo>
                  <a:lnTo>
                    <a:pt x="1030" y="20"/>
                  </a:lnTo>
                  <a:lnTo>
                    <a:pt x="1006" y="30"/>
                  </a:lnTo>
                  <a:lnTo>
                    <a:pt x="1006" y="30"/>
                  </a:lnTo>
                  <a:lnTo>
                    <a:pt x="968" y="20"/>
                  </a:lnTo>
                  <a:lnTo>
                    <a:pt x="930" y="12"/>
                  </a:lnTo>
                  <a:lnTo>
                    <a:pt x="890" y="6"/>
                  </a:lnTo>
                  <a:lnTo>
                    <a:pt x="848" y="0"/>
                  </a:lnTo>
                  <a:lnTo>
                    <a:pt x="848" y="0"/>
                  </a:lnTo>
                  <a:lnTo>
                    <a:pt x="828" y="0"/>
                  </a:lnTo>
                  <a:lnTo>
                    <a:pt x="806" y="0"/>
                  </a:lnTo>
                  <a:lnTo>
                    <a:pt x="784" y="2"/>
                  </a:lnTo>
                  <a:lnTo>
                    <a:pt x="764" y="4"/>
                  </a:lnTo>
                  <a:lnTo>
                    <a:pt x="744" y="8"/>
                  </a:lnTo>
                  <a:lnTo>
                    <a:pt x="724" y="12"/>
                  </a:lnTo>
                  <a:lnTo>
                    <a:pt x="706" y="18"/>
                  </a:lnTo>
                  <a:lnTo>
                    <a:pt x="688" y="26"/>
                  </a:lnTo>
                  <a:lnTo>
                    <a:pt x="688" y="26"/>
                  </a:lnTo>
                  <a:lnTo>
                    <a:pt x="672" y="18"/>
                  </a:lnTo>
                  <a:lnTo>
                    <a:pt x="654" y="12"/>
                  </a:lnTo>
                  <a:lnTo>
                    <a:pt x="634" y="8"/>
                  </a:lnTo>
                  <a:lnTo>
                    <a:pt x="614" y="4"/>
                  </a:lnTo>
                  <a:lnTo>
                    <a:pt x="594" y="2"/>
                  </a:lnTo>
                  <a:lnTo>
                    <a:pt x="572" y="0"/>
                  </a:lnTo>
                  <a:lnTo>
                    <a:pt x="550" y="0"/>
                  </a:lnTo>
                  <a:lnTo>
                    <a:pt x="528" y="0"/>
                  </a:lnTo>
                  <a:lnTo>
                    <a:pt x="528" y="0"/>
                  </a:lnTo>
                  <a:lnTo>
                    <a:pt x="486" y="6"/>
                  </a:lnTo>
                  <a:lnTo>
                    <a:pt x="446" y="12"/>
                  </a:lnTo>
                  <a:lnTo>
                    <a:pt x="408" y="20"/>
                  </a:lnTo>
                  <a:lnTo>
                    <a:pt x="372" y="30"/>
                  </a:lnTo>
                  <a:lnTo>
                    <a:pt x="372" y="30"/>
                  </a:lnTo>
                  <a:lnTo>
                    <a:pt x="348" y="20"/>
                  </a:lnTo>
                  <a:lnTo>
                    <a:pt x="322" y="14"/>
                  </a:lnTo>
                  <a:lnTo>
                    <a:pt x="296" y="8"/>
                  </a:lnTo>
                  <a:lnTo>
                    <a:pt x="266" y="4"/>
                  </a:lnTo>
                  <a:lnTo>
                    <a:pt x="238" y="2"/>
                  </a:lnTo>
                  <a:lnTo>
                    <a:pt x="208" y="0"/>
                  </a:lnTo>
                  <a:lnTo>
                    <a:pt x="152" y="2"/>
                  </a:lnTo>
                  <a:lnTo>
                    <a:pt x="152" y="2"/>
                  </a:lnTo>
                  <a:lnTo>
                    <a:pt x="100" y="8"/>
                  </a:lnTo>
                  <a:lnTo>
                    <a:pt x="74" y="12"/>
                  </a:lnTo>
                  <a:lnTo>
                    <a:pt x="50" y="18"/>
                  </a:lnTo>
                  <a:lnTo>
                    <a:pt x="30" y="26"/>
                  </a:lnTo>
                  <a:lnTo>
                    <a:pt x="14" y="36"/>
                  </a:lnTo>
                  <a:lnTo>
                    <a:pt x="8" y="42"/>
                  </a:lnTo>
                  <a:lnTo>
                    <a:pt x="4" y="48"/>
                  </a:lnTo>
                  <a:lnTo>
                    <a:pt x="0" y="56"/>
                  </a:lnTo>
                  <a:lnTo>
                    <a:pt x="0" y="62"/>
                  </a:lnTo>
                  <a:lnTo>
                    <a:pt x="0" y="62"/>
                  </a:lnTo>
                  <a:close/>
                  <a:moveTo>
                    <a:pt x="1014" y="34"/>
                  </a:moveTo>
                  <a:lnTo>
                    <a:pt x="1014" y="34"/>
                  </a:lnTo>
                  <a:lnTo>
                    <a:pt x="1036" y="24"/>
                  </a:lnTo>
                  <a:lnTo>
                    <a:pt x="1062" y="18"/>
                  </a:lnTo>
                  <a:lnTo>
                    <a:pt x="1088" y="12"/>
                  </a:lnTo>
                  <a:lnTo>
                    <a:pt x="1116" y="8"/>
                  </a:lnTo>
                  <a:lnTo>
                    <a:pt x="1142" y="6"/>
                  </a:lnTo>
                  <a:lnTo>
                    <a:pt x="1170" y="4"/>
                  </a:lnTo>
                  <a:lnTo>
                    <a:pt x="1198" y="4"/>
                  </a:lnTo>
                  <a:lnTo>
                    <a:pt x="1224" y="6"/>
                  </a:lnTo>
                  <a:lnTo>
                    <a:pt x="1226" y="6"/>
                  </a:lnTo>
                  <a:lnTo>
                    <a:pt x="1226" y="6"/>
                  </a:lnTo>
                  <a:lnTo>
                    <a:pt x="1276" y="10"/>
                  </a:lnTo>
                  <a:lnTo>
                    <a:pt x="1300" y="14"/>
                  </a:lnTo>
                  <a:lnTo>
                    <a:pt x="1324" y="20"/>
                  </a:lnTo>
                  <a:lnTo>
                    <a:pt x="1346" y="28"/>
                  </a:lnTo>
                  <a:lnTo>
                    <a:pt x="1362" y="36"/>
                  </a:lnTo>
                  <a:lnTo>
                    <a:pt x="1368" y="42"/>
                  </a:lnTo>
                  <a:lnTo>
                    <a:pt x="1372" y="48"/>
                  </a:lnTo>
                  <a:lnTo>
                    <a:pt x="1374" y="56"/>
                  </a:lnTo>
                  <a:lnTo>
                    <a:pt x="1374" y="62"/>
                  </a:lnTo>
                  <a:lnTo>
                    <a:pt x="1374" y="62"/>
                  </a:lnTo>
                  <a:lnTo>
                    <a:pt x="1374" y="68"/>
                  </a:lnTo>
                  <a:lnTo>
                    <a:pt x="1370" y="74"/>
                  </a:lnTo>
                  <a:lnTo>
                    <a:pt x="1366" y="78"/>
                  </a:lnTo>
                  <a:lnTo>
                    <a:pt x="1362" y="84"/>
                  </a:lnTo>
                  <a:lnTo>
                    <a:pt x="1350" y="90"/>
                  </a:lnTo>
                  <a:lnTo>
                    <a:pt x="1334" y="94"/>
                  </a:lnTo>
                  <a:lnTo>
                    <a:pt x="1314" y="96"/>
                  </a:lnTo>
                  <a:lnTo>
                    <a:pt x="1294" y="98"/>
                  </a:lnTo>
                  <a:lnTo>
                    <a:pt x="1254" y="96"/>
                  </a:lnTo>
                  <a:lnTo>
                    <a:pt x="1254" y="96"/>
                  </a:lnTo>
                  <a:lnTo>
                    <a:pt x="1226" y="92"/>
                  </a:lnTo>
                  <a:lnTo>
                    <a:pt x="1198" y="88"/>
                  </a:lnTo>
                  <a:lnTo>
                    <a:pt x="1140" y="72"/>
                  </a:lnTo>
                  <a:lnTo>
                    <a:pt x="1080" y="52"/>
                  </a:lnTo>
                  <a:lnTo>
                    <a:pt x="1014" y="34"/>
                  </a:lnTo>
                  <a:lnTo>
                    <a:pt x="1014" y="34"/>
                  </a:lnTo>
                  <a:close/>
                  <a:moveTo>
                    <a:pt x="696" y="234"/>
                  </a:moveTo>
                  <a:lnTo>
                    <a:pt x="696" y="234"/>
                  </a:lnTo>
                  <a:lnTo>
                    <a:pt x="712" y="228"/>
                  </a:lnTo>
                  <a:lnTo>
                    <a:pt x="726" y="218"/>
                  </a:lnTo>
                  <a:lnTo>
                    <a:pt x="740" y="208"/>
                  </a:lnTo>
                  <a:lnTo>
                    <a:pt x="752" y="196"/>
                  </a:lnTo>
                  <a:lnTo>
                    <a:pt x="760" y="182"/>
                  </a:lnTo>
                  <a:lnTo>
                    <a:pt x="766" y="168"/>
                  </a:lnTo>
                  <a:lnTo>
                    <a:pt x="770" y="150"/>
                  </a:lnTo>
                  <a:lnTo>
                    <a:pt x="770" y="134"/>
                  </a:lnTo>
                  <a:lnTo>
                    <a:pt x="770" y="132"/>
                  </a:lnTo>
                  <a:lnTo>
                    <a:pt x="770" y="132"/>
                  </a:lnTo>
                  <a:lnTo>
                    <a:pt x="768" y="116"/>
                  </a:lnTo>
                  <a:lnTo>
                    <a:pt x="764" y="102"/>
                  </a:lnTo>
                  <a:lnTo>
                    <a:pt x="764" y="102"/>
                  </a:lnTo>
                  <a:lnTo>
                    <a:pt x="788" y="100"/>
                  </a:lnTo>
                  <a:lnTo>
                    <a:pt x="810" y="100"/>
                  </a:lnTo>
                  <a:lnTo>
                    <a:pt x="810" y="100"/>
                  </a:lnTo>
                  <a:lnTo>
                    <a:pt x="828" y="102"/>
                  </a:lnTo>
                  <a:lnTo>
                    <a:pt x="844" y="106"/>
                  </a:lnTo>
                  <a:lnTo>
                    <a:pt x="858" y="112"/>
                  </a:lnTo>
                  <a:lnTo>
                    <a:pt x="872" y="118"/>
                  </a:lnTo>
                  <a:lnTo>
                    <a:pt x="884" y="128"/>
                  </a:lnTo>
                  <a:lnTo>
                    <a:pt x="892" y="140"/>
                  </a:lnTo>
                  <a:lnTo>
                    <a:pt x="898" y="152"/>
                  </a:lnTo>
                  <a:lnTo>
                    <a:pt x="900" y="168"/>
                  </a:lnTo>
                  <a:lnTo>
                    <a:pt x="900" y="168"/>
                  </a:lnTo>
                  <a:lnTo>
                    <a:pt x="898" y="178"/>
                  </a:lnTo>
                  <a:lnTo>
                    <a:pt x="894" y="188"/>
                  </a:lnTo>
                  <a:lnTo>
                    <a:pt x="890" y="198"/>
                  </a:lnTo>
                  <a:lnTo>
                    <a:pt x="884" y="206"/>
                  </a:lnTo>
                  <a:lnTo>
                    <a:pt x="876" y="212"/>
                  </a:lnTo>
                  <a:lnTo>
                    <a:pt x="866" y="220"/>
                  </a:lnTo>
                  <a:lnTo>
                    <a:pt x="846" y="230"/>
                  </a:lnTo>
                  <a:lnTo>
                    <a:pt x="824" y="238"/>
                  </a:lnTo>
                  <a:lnTo>
                    <a:pt x="798" y="242"/>
                  </a:lnTo>
                  <a:lnTo>
                    <a:pt x="772" y="244"/>
                  </a:lnTo>
                  <a:lnTo>
                    <a:pt x="746" y="244"/>
                  </a:lnTo>
                  <a:lnTo>
                    <a:pt x="746" y="244"/>
                  </a:lnTo>
                  <a:lnTo>
                    <a:pt x="720" y="240"/>
                  </a:lnTo>
                  <a:lnTo>
                    <a:pt x="696" y="234"/>
                  </a:lnTo>
                  <a:lnTo>
                    <a:pt x="696" y="234"/>
                  </a:lnTo>
                  <a:close/>
                  <a:moveTo>
                    <a:pt x="614" y="102"/>
                  </a:moveTo>
                  <a:lnTo>
                    <a:pt x="614" y="102"/>
                  </a:lnTo>
                  <a:lnTo>
                    <a:pt x="608" y="116"/>
                  </a:lnTo>
                  <a:lnTo>
                    <a:pt x="606" y="132"/>
                  </a:lnTo>
                  <a:lnTo>
                    <a:pt x="606" y="134"/>
                  </a:lnTo>
                  <a:lnTo>
                    <a:pt x="606" y="134"/>
                  </a:lnTo>
                  <a:lnTo>
                    <a:pt x="608" y="150"/>
                  </a:lnTo>
                  <a:lnTo>
                    <a:pt x="610" y="168"/>
                  </a:lnTo>
                  <a:lnTo>
                    <a:pt x="618" y="182"/>
                  </a:lnTo>
                  <a:lnTo>
                    <a:pt x="626" y="196"/>
                  </a:lnTo>
                  <a:lnTo>
                    <a:pt x="638" y="208"/>
                  </a:lnTo>
                  <a:lnTo>
                    <a:pt x="650" y="218"/>
                  </a:lnTo>
                  <a:lnTo>
                    <a:pt x="666" y="228"/>
                  </a:lnTo>
                  <a:lnTo>
                    <a:pt x="682" y="234"/>
                  </a:lnTo>
                  <a:lnTo>
                    <a:pt x="682" y="234"/>
                  </a:lnTo>
                  <a:lnTo>
                    <a:pt x="658" y="240"/>
                  </a:lnTo>
                  <a:lnTo>
                    <a:pt x="632" y="244"/>
                  </a:lnTo>
                  <a:lnTo>
                    <a:pt x="632" y="244"/>
                  </a:lnTo>
                  <a:lnTo>
                    <a:pt x="606" y="244"/>
                  </a:lnTo>
                  <a:lnTo>
                    <a:pt x="580" y="242"/>
                  </a:lnTo>
                  <a:lnTo>
                    <a:pt x="554" y="238"/>
                  </a:lnTo>
                  <a:lnTo>
                    <a:pt x="530" y="230"/>
                  </a:lnTo>
                  <a:lnTo>
                    <a:pt x="510" y="220"/>
                  </a:lnTo>
                  <a:lnTo>
                    <a:pt x="502" y="212"/>
                  </a:lnTo>
                  <a:lnTo>
                    <a:pt x="494" y="206"/>
                  </a:lnTo>
                  <a:lnTo>
                    <a:pt x="488" y="198"/>
                  </a:lnTo>
                  <a:lnTo>
                    <a:pt x="484" y="188"/>
                  </a:lnTo>
                  <a:lnTo>
                    <a:pt x="480" y="178"/>
                  </a:lnTo>
                  <a:lnTo>
                    <a:pt x="478" y="168"/>
                  </a:lnTo>
                  <a:lnTo>
                    <a:pt x="478" y="168"/>
                  </a:lnTo>
                  <a:lnTo>
                    <a:pt x="480" y="152"/>
                  </a:lnTo>
                  <a:lnTo>
                    <a:pt x="484" y="140"/>
                  </a:lnTo>
                  <a:lnTo>
                    <a:pt x="494" y="128"/>
                  </a:lnTo>
                  <a:lnTo>
                    <a:pt x="506" y="118"/>
                  </a:lnTo>
                  <a:lnTo>
                    <a:pt x="518" y="112"/>
                  </a:lnTo>
                  <a:lnTo>
                    <a:pt x="534" y="106"/>
                  </a:lnTo>
                  <a:lnTo>
                    <a:pt x="550" y="102"/>
                  </a:lnTo>
                  <a:lnTo>
                    <a:pt x="566" y="100"/>
                  </a:lnTo>
                  <a:lnTo>
                    <a:pt x="566" y="100"/>
                  </a:lnTo>
                  <a:lnTo>
                    <a:pt x="590" y="100"/>
                  </a:lnTo>
                  <a:lnTo>
                    <a:pt x="614" y="102"/>
                  </a:lnTo>
                  <a:lnTo>
                    <a:pt x="614" y="102"/>
                  </a:lnTo>
                  <a:close/>
                  <a:moveTo>
                    <a:pt x="688" y="40"/>
                  </a:moveTo>
                  <a:lnTo>
                    <a:pt x="688" y="40"/>
                  </a:lnTo>
                  <a:lnTo>
                    <a:pt x="708" y="48"/>
                  </a:lnTo>
                  <a:lnTo>
                    <a:pt x="726" y="60"/>
                  </a:lnTo>
                  <a:lnTo>
                    <a:pt x="742" y="74"/>
                  </a:lnTo>
                  <a:lnTo>
                    <a:pt x="752" y="88"/>
                  </a:lnTo>
                  <a:lnTo>
                    <a:pt x="752" y="88"/>
                  </a:lnTo>
                  <a:lnTo>
                    <a:pt x="734" y="98"/>
                  </a:lnTo>
                  <a:lnTo>
                    <a:pt x="728" y="104"/>
                  </a:lnTo>
                  <a:lnTo>
                    <a:pt x="720" y="110"/>
                  </a:lnTo>
                  <a:lnTo>
                    <a:pt x="714" y="118"/>
                  </a:lnTo>
                  <a:lnTo>
                    <a:pt x="710" y="126"/>
                  </a:lnTo>
                  <a:lnTo>
                    <a:pt x="708" y="134"/>
                  </a:lnTo>
                  <a:lnTo>
                    <a:pt x="706" y="144"/>
                  </a:lnTo>
                  <a:lnTo>
                    <a:pt x="706" y="144"/>
                  </a:lnTo>
                  <a:lnTo>
                    <a:pt x="708" y="154"/>
                  </a:lnTo>
                  <a:lnTo>
                    <a:pt x="712" y="164"/>
                  </a:lnTo>
                  <a:lnTo>
                    <a:pt x="718" y="170"/>
                  </a:lnTo>
                  <a:lnTo>
                    <a:pt x="726" y="176"/>
                  </a:lnTo>
                  <a:lnTo>
                    <a:pt x="726" y="176"/>
                  </a:lnTo>
                  <a:lnTo>
                    <a:pt x="732" y="178"/>
                  </a:lnTo>
                  <a:lnTo>
                    <a:pt x="732" y="178"/>
                  </a:lnTo>
                  <a:lnTo>
                    <a:pt x="736" y="178"/>
                  </a:lnTo>
                  <a:lnTo>
                    <a:pt x="736" y="178"/>
                  </a:lnTo>
                  <a:lnTo>
                    <a:pt x="736" y="178"/>
                  </a:lnTo>
                  <a:lnTo>
                    <a:pt x="736" y="178"/>
                  </a:lnTo>
                  <a:lnTo>
                    <a:pt x="738" y="178"/>
                  </a:lnTo>
                  <a:lnTo>
                    <a:pt x="738" y="178"/>
                  </a:lnTo>
                  <a:lnTo>
                    <a:pt x="744" y="176"/>
                  </a:lnTo>
                  <a:lnTo>
                    <a:pt x="750" y="172"/>
                  </a:lnTo>
                  <a:lnTo>
                    <a:pt x="752" y="166"/>
                  </a:lnTo>
                  <a:lnTo>
                    <a:pt x="754" y="160"/>
                  </a:lnTo>
                  <a:lnTo>
                    <a:pt x="754" y="160"/>
                  </a:lnTo>
                  <a:lnTo>
                    <a:pt x="752" y="154"/>
                  </a:lnTo>
                  <a:lnTo>
                    <a:pt x="748" y="148"/>
                  </a:lnTo>
                  <a:lnTo>
                    <a:pt x="742" y="144"/>
                  </a:lnTo>
                  <a:lnTo>
                    <a:pt x="736" y="144"/>
                  </a:lnTo>
                  <a:lnTo>
                    <a:pt x="736" y="144"/>
                  </a:lnTo>
                  <a:lnTo>
                    <a:pt x="730" y="144"/>
                  </a:lnTo>
                  <a:lnTo>
                    <a:pt x="724" y="148"/>
                  </a:lnTo>
                  <a:lnTo>
                    <a:pt x="720" y="154"/>
                  </a:lnTo>
                  <a:lnTo>
                    <a:pt x="718" y="160"/>
                  </a:lnTo>
                  <a:lnTo>
                    <a:pt x="718" y="160"/>
                  </a:lnTo>
                  <a:lnTo>
                    <a:pt x="720" y="166"/>
                  </a:lnTo>
                  <a:lnTo>
                    <a:pt x="722" y="170"/>
                  </a:lnTo>
                  <a:lnTo>
                    <a:pt x="722" y="170"/>
                  </a:lnTo>
                  <a:lnTo>
                    <a:pt x="716" y="166"/>
                  </a:lnTo>
                  <a:lnTo>
                    <a:pt x="712" y="160"/>
                  </a:lnTo>
                  <a:lnTo>
                    <a:pt x="710" y="152"/>
                  </a:lnTo>
                  <a:lnTo>
                    <a:pt x="710" y="144"/>
                  </a:lnTo>
                  <a:lnTo>
                    <a:pt x="710" y="144"/>
                  </a:lnTo>
                  <a:lnTo>
                    <a:pt x="712" y="136"/>
                  </a:lnTo>
                  <a:lnTo>
                    <a:pt x="714" y="128"/>
                  </a:lnTo>
                  <a:lnTo>
                    <a:pt x="720" y="122"/>
                  </a:lnTo>
                  <a:lnTo>
                    <a:pt x="726" y="116"/>
                  </a:lnTo>
                  <a:lnTo>
                    <a:pt x="732" y="112"/>
                  </a:lnTo>
                  <a:lnTo>
                    <a:pt x="742" y="108"/>
                  </a:lnTo>
                  <a:lnTo>
                    <a:pt x="760" y="102"/>
                  </a:lnTo>
                  <a:lnTo>
                    <a:pt x="760" y="102"/>
                  </a:lnTo>
                  <a:lnTo>
                    <a:pt x="764" y="118"/>
                  </a:lnTo>
                  <a:lnTo>
                    <a:pt x="766" y="134"/>
                  </a:lnTo>
                  <a:lnTo>
                    <a:pt x="766" y="134"/>
                  </a:lnTo>
                  <a:lnTo>
                    <a:pt x="766" y="150"/>
                  </a:lnTo>
                  <a:lnTo>
                    <a:pt x="762" y="166"/>
                  </a:lnTo>
                  <a:lnTo>
                    <a:pt x="756" y="182"/>
                  </a:lnTo>
                  <a:lnTo>
                    <a:pt x="746" y="194"/>
                  </a:lnTo>
                  <a:lnTo>
                    <a:pt x="736" y="206"/>
                  </a:lnTo>
                  <a:lnTo>
                    <a:pt x="722" y="216"/>
                  </a:lnTo>
                  <a:lnTo>
                    <a:pt x="706" y="226"/>
                  </a:lnTo>
                  <a:lnTo>
                    <a:pt x="688" y="232"/>
                  </a:lnTo>
                  <a:lnTo>
                    <a:pt x="688" y="232"/>
                  </a:lnTo>
                  <a:lnTo>
                    <a:pt x="672" y="226"/>
                  </a:lnTo>
                  <a:lnTo>
                    <a:pt x="656" y="216"/>
                  </a:lnTo>
                  <a:lnTo>
                    <a:pt x="642" y="206"/>
                  </a:lnTo>
                  <a:lnTo>
                    <a:pt x="630" y="194"/>
                  </a:lnTo>
                  <a:lnTo>
                    <a:pt x="622" y="182"/>
                  </a:lnTo>
                  <a:lnTo>
                    <a:pt x="614" y="166"/>
                  </a:lnTo>
                  <a:lnTo>
                    <a:pt x="612" y="150"/>
                  </a:lnTo>
                  <a:lnTo>
                    <a:pt x="610" y="134"/>
                  </a:lnTo>
                  <a:lnTo>
                    <a:pt x="610" y="134"/>
                  </a:lnTo>
                  <a:lnTo>
                    <a:pt x="612" y="118"/>
                  </a:lnTo>
                  <a:lnTo>
                    <a:pt x="618" y="102"/>
                  </a:lnTo>
                  <a:lnTo>
                    <a:pt x="618" y="102"/>
                  </a:lnTo>
                  <a:lnTo>
                    <a:pt x="636" y="108"/>
                  </a:lnTo>
                  <a:lnTo>
                    <a:pt x="644" y="112"/>
                  </a:lnTo>
                  <a:lnTo>
                    <a:pt x="652" y="116"/>
                  </a:lnTo>
                  <a:lnTo>
                    <a:pt x="658" y="122"/>
                  </a:lnTo>
                  <a:lnTo>
                    <a:pt x="662" y="128"/>
                  </a:lnTo>
                  <a:lnTo>
                    <a:pt x="666" y="136"/>
                  </a:lnTo>
                  <a:lnTo>
                    <a:pt x="668" y="144"/>
                  </a:lnTo>
                  <a:lnTo>
                    <a:pt x="668" y="144"/>
                  </a:lnTo>
                  <a:lnTo>
                    <a:pt x="668" y="152"/>
                  </a:lnTo>
                  <a:lnTo>
                    <a:pt x="666" y="158"/>
                  </a:lnTo>
                  <a:lnTo>
                    <a:pt x="662" y="164"/>
                  </a:lnTo>
                  <a:lnTo>
                    <a:pt x="658" y="168"/>
                  </a:lnTo>
                  <a:lnTo>
                    <a:pt x="658" y="168"/>
                  </a:lnTo>
                  <a:lnTo>
                    <a:pt x="660" y="160"/>
                  </a:lnTo>
                  <a:lnTo>
                    <a:pt x="660" y="160"/>
                  </a:lnTo>
                  <a:lnTo>
                    <a:pt x="658" y="154"/>
                  </a:lnTo>
                  <a:lnTo>
                    <a:pt x="654" y="148"/>
                  </a:lnTo>
                  <a:lnTo>
                    <a:pt x="650" y="144"/>
                  </a:lnTo>
                  <a:lnTo>
                    <a:pt x="642" y="144"/>
                  </a:lnTo>
                  <a:lnTo>
                    <a:pt x="642" y="144"/>
                  </a:lnTo>
                  <a:lnTo>
                    <a:pt x="636" y="144"/>
                  </a:lnTo>
                  <a:lnTo>
                    <a:pt x="630" y="148"/>
                  </a:lnTo>
                  <a:lnTo>
                    <a:pt x="626" y="154"/>
                  </a:lnTo>
                  <a:lnTo>
                    <a:pt x="626" y="160"/>
                  </a:lnTo>
                  <a:lnTo>
                    <a:pt x="626" y="160"/>
                  </a:lnTo>
                  <a:lnTo>
                    <a:pt x="626" y="166"/>
                  </a:lnTo>
                  <a:lnTo>
                    <a:pt x="628" y="170"/>
                  </a:lnTo>
                  <a:lnTo>
                    <a:pt x="632" y="174"/>
                  </a:lnTo>
                  <a:lnTo>
                    <a:pt x="638" y="176"/>
                  </a:lnTo>
                  <a:lnTo>
                    <a:pt x="638" y="176"/>
                  </a:lnTo>
                  <a:lnTo>
                    <a:pt x="642" y="178"/>
                  </a:lnTo>
                  <a:lnTo>
                    <a:pt x="642" y="178"/>
                  </a:lnTo>
                  <a:lnTo>
                    <a:pt x="642" y="178"/>
                  </a:lnTo>
                  <a:lnTo>
                    <a:pt x="642" y="178"/>
                  </a:lnTo>
                  <a:lnTo>
                    <a:pt x="650" y="176"/>
                  </a:lnTo>
                  <a:lnTo>
                    <a:pt x="650" y="176"/>
                  </a:lnTo>
                  <a:lnTo>
                    <a:pt x="652" y="176"/>
                  </a:lnTo>
                  <a:lnTo>
                    <a:pt x="652" y="176"/>
                  </a:lnTo>
                  <a:lnTo>
                    <a:pt x="660" y="170"/>
                  </a:lnTo>
                  <a:lnTo>
                    <a:pt x="666" y="164"/>
                  </a:lnTo>
                  <a:lnTo>
                    <a:pt x="670" y="154"/>
                  </a:lnTo>
                  <a:lnTo>
                    <a:pt x="672" y="144"/>
                  </a:lnTo>
                  <a:lnTo>
                    <a:pt x="672" y="144"/>
                  </a:lnTo>
                  <a:lnTo>
                    <a:pt x="670" y="134"/>
                  </a:lnTo>
                  <a:lnTo>
                    <a:pt x="666" y="126"/>
                  </a:lnTo>
                  <a:lnTo>
                    <a:pt x="662" y="118"/>
                  </a:lnTo>
                  <a:lnTo>
                    <a:pt x="658" y="110"/>
                  </a:lnTo>
                  <a:lnTo>
                    <a:pt x="650" y="104"/>
                  </a:lnTo>
                  <a:lnTo>
                    <a:pt x="642" y="98"/>
                  </a:lnTo>
                  <a:lnTo>
                    <a:pt x="624" y="88"/>
                  </a:lnTo>
                  <a:lnTo>
                    <a:pt x="624" y="88"/>
                  </a:lnTo>
                  <a:lnTo>
                    <a:pt x="636" y="74"/>
                  </a:lnTo>
                  <a:lnTo>
                    <a:pt x="652" y="60"/>
                  </a:lnTo>
                  <a:lnTo>
                    <a:pt x="668" y="48"/>
                  </a:lnTo>
                  <a:lnTo>
                    <a:pt x="688" y="40"/>
                  </a:lnTo>
                  <a:lnTo>
                    <a:pt x="688" y="40"/>
                  </a:lnTo>
                  <a:close/>
                  <a:moveTo>
                    <a:pt x="4" y="62"/>
                  </a:moveTo>
                  <a:lnTo>
                    <a:pt x="4" y="62"/>
                  </a:lnTo>
                  <a:lnTo>
                    <a:pt x="4" y="56"/>
                  </a:lnTo>
                  <a:lnTo>
                    <a:pt x="6" y="48"/>
                  </a:lnTo>
                  <a:lnTo>
                    <a:pt x="10" y="42"/>
                  </a:lnTo>
                  <a:lnTo>
                    <a:pt x="16" y="36"/>
                  </a:lnTo>
                  <a:lnTo>
                    <a:pt x="32" y="28"/>
                  </a:lnTo>
                  <a:lnTo>
                    <a:pt x="52" y="20"/>
                  </a:lnTo>
                  <a:lnTo>
                    <a:pt x="76" y="14"/>
                  </a:lnTo>
                  <a:lnTo>
                    <a:pt x="102" y="10"/>
                  </a:lnTo>
                  <a:lnTo>
                    <a:pt x="152" y="6"/>
                  </a:lnTo>
                  <a:lnTo>
                    <a:pt x="152" y="6"/>
                  </a:lnTo>
                  <a:lnTo>
                    <a:pt x="152" y="6"/>
                  </a:lnTo>
                  <a:lnTo>
                    <a:pt x="180" y="4"/>
                  </a:lnTo>
                  <a:lnTo>
                    <a:pt x="206" y="4"/>
                  </a:lnTo>
                  <a:lnTo>
                    <a:pt x="234" y="6"/>
                  </a:lnTo>
                  <a:lnTo>
                    <a:pt x="262" y="8"/>
                  </a:lnTo>
                  <a:lnTo>
                    <a:pt x="290" y="12"/>
                  </a:lnTo>
                  <a:lnTo>
                    <a:pt x="316" y="18"/>
                  </a:lnTo>
                  <a:lnTo>
                    <a:pt x="340" y="24"/>
                  </a:lnTo>
                  <a:lnTo>
                    <a:pt x="362" y="34"/>
                  </a:lnTo>
                  <a:lnTo>
                    <a:pt x="362" y="34"/>
                  </a:lnTo>
                  <a:lnTo>
                    <a:pt x="298" y="52"/>
                  </a:lnTo>
                  <a:lnTo>
                    <a:pt x="238" y="72"/>
                  </a:lnTo>
                  <a:lnTo>
                    <a:pt x="180" y="88"/>
                  </a:lnTo>
                  <a:lnTo>
                    <a:pt x="152" y="92"/>
                  </a:lnTo>
                  <a:lnTo>
                    <a:pt x="122" y="96"/>
                  </a:lnTo>
                  <a:lnTo>
                    <a:pt x="122" y="96"/>
                  </a:lnTo>
                  <a:lnTo>
                    <a:pt x="82" y="98"/>
                  </a:lnTo>
                  <a:lnTo>
                    <a:pt x="62" y="96"/>
                  </a:lnTo>
                  <a:lnTo>
                    <a:pt x="44" y="94"/>
                  </a:lnTo>
                  <a:lnTo>
                    <a:pt x="28" y="90"/>
                  </a:lnTo>
                  <a:lnTo>
                    <a:pt x="16" y="84"/>
                  </a:lnTo>
                  <a:lnTo>
                    <a:pt x="10" y="78"/>
                  </a:lnTo>
                  <a:lnTo>
                    <a:pt x="6" y="74"/>
                  </a:lnTo>
                  <a:lnTo>
                    <a:pt x="4" y="68"/>
                  </a:lnTo>
                  <a:lnTo>
                    <a:pt x="4" y="62"/>
                  </a:lnTo>
                  <a:lnTo>
                    <a:pt x="4" y="62"/>
                  </a:lnTo>
                  <a:close/>
                </a:path>
              </a:pathLst>
            </a:custGeom>
            <a:solidFill>
              <a:srgbClr val="61A38F"/>
            </a:solidFill>
            <a:ln cap="flat" cmpd="sng" w="9525">
              <a:solidFill>
                <a:srgbClr val="3BC3B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013" u="none" cap="none" strike="noStrike">
                <a:solidFill>
                  <a:srgbClr val="3BC3B2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122" name="Google Shape;122;p3"/>
            <p:cNvSpPr txBox="1"/>
            <p:nvPr/>
          </p:nvSpPr>
          <p:spPr>
            <a:xfrm>
              <a:off x="3649266" y="1572817"/>
              <a:ext cx="594122" cy="62150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3600" u="none" cap="none" strike="noStrike">
                  <a:solidFill>
                    <a:srgbClr val="3BC3B2"/>
                  </a:solidFill>
                  <a:latin typeface="Corbel"/>
                  <a:ea typeface="Corbel"/>
                  <a:cs typeface="Corbel"/>
                  <a:sym typeface="Corbel"/>
                </a:rPr>
                <a:t>第</a:t>
              </a:r>
              <a:endParaRPr/>
            </a:p>
          </p:txBody>
        </p:sp>
        <p:sp>
          <p:nvSpPr>
            <p:cNvPr id="123" name="Google Shape;123;p3"/>
            <p:cNvSpPr txBox="1"/>
            <p:nvPr/>
          </p:nvSpPr>
          <p:spPr>
            <a:xfrm>
              <a:off x="4360069" y="1515667"/>
              <a:ext cx="594122" cy="62150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4050" u="none" cap="none" strike="noStrike">
                  <a:solidFill>
                    <a:srgbClr val="3BC3B2"/>
                  </a:solidFill>
                  <a:latin typeface="Corbel"/>
                  <a:ea typeface="Corbel"/>
                  <a:cs typeface="Corbel"/>
                  <a:sym typeface="Corbel"/>
                </a:rPr>
                <a:t>1</a:t>
              </a:r>
              <a:endParaRPr b="0" i="0" sz="4050" u="none" cap="none" strike="noStrike">
                <a:solidFill>
                  <a:srgbClr val="3BC3B2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124" name="Google Shape;124;p3"/>
            <p:cNvSpPr txBox="1"/>
            <p:nvPr/>
          </p:nvSpPr>
          <p:spPr>
            <a:xfrm>
              <a:off x="5069682" y="1572817"/>
              <a:ext cx="594122" cy="62150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3600" u="none" cap="none" strike="noStrike">
                  <a:solidFill>
                    <a:srgbClr val="3BC3B2"/>
                  </a:solidFill>
                  <a:latin typeface="Corbel"/>
                  <a:ea typeface="Corbel"/>
                  <a:cs typeface="Corbel"/>
                  <a:sym typeface="Corbel"/>
                </a:rPr>
                <a:t>章</a:t>
              </a:r>
              <a:endParaRPr/>
            </a:p>
          </p:txBody>
        </p:sp>
        <p:cxnSp>
          <p:nvCxnSpPr>
            <p:cNvPr id="125" name="Google Shape;125;p3"/>
            <p:cNvCxnSpPr/>
            <p:nvPr/>
          </p:nvCxnSpPr>
          <p:spPr>
            <a:xfrm>
              <a:off x="2884885" y="1985963"/>
              <a:ext cx="571500" cy="0"/>
            </a:xfrm>
            <a:prstGeom prst="straightConnector1">
              <a:avLst/>
            </a:prstGeom>
            <a:noFill/>
            <a:ln cap="flat" cmpd="sng" w="12700">
              <a:solidFill>
                <a:srgbClr val="3BC3B2"/>
              </a:solidFill>
              <a:prstDash val="dash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26" name="Google Shape;126;p3"/>
            <p:cNvCxnSpPr/>
            <p:nvPr/>
          </p:nvCxnSpPr>
          <p:spPr>
            <a:xfrm>
              <a:off x="5856685" y="1985963"/>
              <a:ext cx="571500" cy="0"/>
            </a:xfrm>
            <a:prstGeom prst="straightConnector1">
              <a:avLst/>
            </a:prstGeom>
            <a:noFill/>
            <a:ln cap="flat" cmpd="sng" w="12700">
              <a:solidFill>
                <a:srgbClr val="3BC3B2"/>
              </a:solidFill>
              <a:prstDash val="dash"/>
              <a:miter lim="800000"/>
              <a:headEnd len="med" w="med" type="none"/>
              <a:tailEnd len="med" w="med" type="none"/>
            </a:ln>
          </p:spPr>
        </p:cxnSp>
      </p:grpSp>
    </p:spTree>
  </p:cSld>
  <p:clrMapOvr>
    <a:masterClrMapping/>
  </p:clrMapOvr>
  <p:transition spd="slow" p14:dur="2250">
    <p:random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" name="Google Shape;132;p4"/>
          <p:cNvGrpSpPr/>
          <p:nvPr/>
        </p:nvGrpSpPr>
        <p:grpSpPr>
          <a:xfrm>
            <a:off x="5291858" y="1886900"/>
            <a:ext cx="1261674" cy="1262062"/>
            <a:chOff x="7488377" y="2179487"/>
            <a:chExt cx="2319338" cy="2319337"/>
          </a:xfrm>
        </p:grpSpPr>
        <p:sp>
          <p:nvSpPr>
            <p:cNvPr id="133" name="Google Shape;133;p4"/>
            <p:cNvSpPr/>
            <p:nvPr/>
          </p:nvSpPr>
          <p:spPr>
            <a:xfrm>
              <a:off x="7488377" y="2179487"/>
              <a:ext cx="2319338" cy="2319337"/>
            </a:xfrm>
            <a:custGeom>
              <a:rect b="b" l="l" r="r" t="t"/>
              <a:pathLst>
                <a:path extrusionOk="0" h="1840" w="1840">
                  <a:moveTo>
                    <a:pt x="1827" y="1080"/>
                  </a:moveTo>
                  <a:cubicBezTo>
                    <a:pt x="1840" y="964"/>
                    <a:pt x="1840" y="964"/>
                    <a:pt x="1840" y="964"/>
                  </a:cubicBezTo>
                  <a:cubicBezTo>
                    <a:pt x="1690" y="906"/>
                    <a:pt x="1690" y="906"/>
                    <a:pt x="1690" y="906"/>
                  </a:cubicBezTo>
                  <a:cubicBezTo>
                    <a:pt x="1689" y="874"/>
                    <a:pt x="1687" y="841"/>
                    <a:pt x="1682" y="808"/>
                  </a:cubicBezTo>
                  <a:cubicBezTo>
                    <a:pt x="1823" y="726"/>
                    <a:pt x="1823" y="726"/>
                    <a:pt x="1823" y="726"/>
                  </a:cubicBezTo>
                  <a:cubicBezTo>
                    <a:pt x="1791" y="614"/>
                    <a:pt x="1791" y="614"/>
                    <a:pt x="1791" y="614"/>
                  </a:cubicBezTo>
                  <a:cubicBezTo>
                    <a:pt x="1628" y="618"/>
                    <a:pt x="1628" y="618"/>
                    <a:pt x="1628" y="618"/>
                  </a:cubicBezTo>
                  <a:cubicBezTo>
                    <a:pt x="1614" y="584"/>
                    <a:pt x="1597" y="552"/>
                    <a:pt x="1578" y="521"/>
                  </a:cubicBezTo>
                  <a:cubicBezTo>
                    <a:pt x="1675" y="392"/>
                    <a:pt x="1675" y="392"/>
                    <a:pt x="1675" y="392"/>
                  </a:cubicBezTo>
                  <a:cubicBezTo>
                    <a:pt x="1602" y="301"/>
                    <a:pt x="1602" y="301"/>
                    <a:pt x="1602" y="301"/>
                  </a:cubicBezTo>
                  <a:cubicBezTo>
                    <a:pt x="1455" y="366"/>
                    <a:pt x="1455" y="366"/>
                    <a:pt x="1455" y="366"/>
                  </a:cubicBezTo>
                  <a:cubicBezTo>
                    <a:pt x="1431" y="344"/>
                    <a:pt x="1406" y="322"/>
                    <a:pt x="1379" y="303"/>
                  </a:cubicBezTo>
                  <a:cubicBezTo>
                    <a:pt x="1420" y="147"/>
                    <a:pt x="1420" y="147"/>
                    <a:pt x="1420" y="147"/>
                  </a:cubicBezTo>
                  <a:cubicBezTo>
                    <a:pt x="1318" y="90"/>
                    <a:pt x="1318" y="90"/>
                    <a:pt x="1318" y="90"/>
                  </a:cubicBezTo>
                  <a:cubicBezTo>
                    <a:pt x="1206" y="206"/>
                    <a:pt x="1206" y="206"/>
                    <a:pt x="1206" y="206"/>
                  </a:cubicBezTo>
                  <a:cubicBezTo>
                    <a:pt x="1173" y="193"/>
                    <a:pt x="1139" y="181"/>
                    <a:pt x="1103" y="173"/>
                  </a:cubicBezTo>
                  <a:cubicBezTo>
                    <a:pt x="1080" y="13"/>
                    <a:pt x="1080" y="13"/>
                    <a:pt x="1080" y="13"/>
                  </a:cubicBezTo>
                  <a:cubicBezTo>
                    <a:pt x="964" y="0"/>
                    <a:pt x="964" y="0"/>
                    <a:pt x="964" y="0"/>
                  </a:cubicBezTo>
                  <a:cubicBezTo>
                    <a:pt x="906" y="151"/>
                    <a:pt x="906" y="151"/>
                    <a:pt x="906" y="151"/>
                  </a:cubicBezTo>
                  <a:cubicBezTo>
                    <a:pt x="874" y="151"/>
                    <a:pt x="841" y="154"/>
                    <a:pt x="808" y="159"/>
                  </a:cubicBezTo>
                  <a:cubicBezTo>
                    <a:pt x="726" y="17"/>
                    <a:pt x="726" y="17"/>
                    <a:pt x="726" y="17"/>
                  </a:cubicBezTo>
                  <a:cubicBezTo>
                    <a:pt x="613" y="49"/>
                    <a:pt x="613" y="49"/>
                    <a:pt x="613" y="49"/>
                  </a:cubicBezTo>
                  <a:cubicBezTo>
                    <a:pt x="617" y="213"/>
                    <a:pt x="617" y="213"/>
                    <a:pt x="617" y="213"/>
                  </a:cubicBezTo>
                  <a:cubicBezTo>
                    <a:pt x="584" y="227"/>
                    <a:pt x="552" y="244"/>
                    <a:pt x="521" y="262"/>
                  </a:cubicBezTo>
                  <a:cubicBezTo>
                    <a:pt x="392" y="166"/>
                    <a:pt x="392" y="166"/>
                    <a:pt x="392" y="166"/>
                  </a:cubicBezTo>
                  <a:cubicBezTo>
                    <a:pt x="301" y="239"/>
                    <a:pt x="301" y="239"/>
                    <a:pt x="301" y="239"/>
                  </a:cubicBezTo>
                  <a:cubicBezTo>
                    <a:pt x="366" y="386"/>
                    <a:pt x="366" y="386"/>
                    <a:pt x="366" y="386"/>
                  </a:cubicBezTo>
                  <a:cubicBezTo>
                    <a:pt x="343" y="410"/>
                    <a:pt x="322" y="435"/>
                    <a:pt x="303" y="461"/>
                  </a:cubicBezTo>
                  <a:cubicBezTo>
                    <a:pt x="147" y="420"/>
                    <a:pt x="147" y="420"/>
                    <a:pt x="147" y="420"/>
                  </a:cubicBezTo>
                  <a:cubicBezTo>
                    <a:pt x="89" y="522"/>
                    <a:pt x="89" y="522"/>
                    <a:pt x="89" y="522"/>
                  </a:cubicBezTo>
                  <a:cubicBezTo>
                    <a:pt x="206" y="634"/>
                    <a:pt x="206" y="634"/>
                    <a:pt x="206" y="634"/>
                  </a:cubicBezTo>
                  <a:cubicBezTo>
                    <a:pt x="192" y="668"/>
                    <a:pt x="181" y="702"/>
                    <a:pt x="173" y="737"/>
                  </a:cubicBezTo>
                  <a:cubicBezTo>
                    <a:pt x="13" y="760"/>
                    <a:pt x="13" y="760"/>
                    <a:pt x="13" y="760"/>
                  </a:cubicBezTo>
                  <a:cubicBezTo>
                    <a:pt x="0" y="877"/>
                    <a:pt x="0" y="877"/>
                    <a:pt x="0" y="877"/>
                  </a:cubicBezTo>
                  <a:cubicBezTo>
                    <a:pt x="151" y="934"/>
                    <a:pt x="151" y="934"/>
                    <a:pt x="151" y="934"/>
                  </a:cubicBezTo>
                  <a:cubicBezTo>
                    <a:pt x="151" y="967"/>
                    <a:pt x="154" y="1000"/>
                    <a:pt x="159" y="1032"/>
                  </a:cubicBezTo>
                  <a:cubicBezTo>
                    <a:pt x="17" y="1115"/>
                    <a:pt x="17" y="1115"/>
                    <a:pt x="17" y="1115"/>
                  </a:cubicBezTo>
                  <a:cubicBezTo>
                    <a:pt x="49" y="1227"/>
                    <a:pt x="49" y="1227"/>
                    <a:pt x="49" y="1227"/>
                  </a:cubicBezTo>
                  <a:cubicBezTo>
                    <a:pt x="212" y="1223"/>
                    <a:pt x="212" y="1223"/>
                    <a:pt x="212" y="1223"/>
                  </a:cubicBezTo>
                  <a:cubicBezTo>
                    <a:pt x="227" y="1257"/>
                    <a:pt x="243" y="1289"/>
                    <a:pt x="262" y="1320"/>
                  </a:cubicBezTo>
                  <a:cubicBezTo>
                    <a:pt x="166" y="1449"/>
                    <a:pt x="166" y="1449"/>
                    <a:pt x="166" y="1449"/>
                  </a:cubicBezTo>
                  <a:cubicBezTo>
                    <a:pt x="239" y="1540"/>
                    <a:pt x="239" y="1540"/>
                    <a:pt x="239" y="1540"/>
                  </a:cubicBezTo>
                  <a:cubicBezTo>
                    <a:pt x="386" y="1474"/>
                    <a:pt x="386" y="1474"/>
                    <a:pt x="386" y="1474"/>
                  </a:cubicBezTo>
                  <a:cubicBezTo>
                    <a:pt x="410" y="1497"/>
                    <a:pt x="435" y="1518"/>
                    <a:pt x="461" y="1538"/>
                  </a:cubicBezTo>
                  <a:cubicBezTo>
                    <a:pt x="420" y="1694"/>
                    <a:pt x="420" y="1694"/>
                    <a:pt x="420" y="1694"/>
                  </a:cubicBezTo>
                  <a:cubicBezTo>
                    <a:pt x="522" y="1751"/>
                    <a:pt x="522" y="1751"/>
                    <a:pt x="522" y="1751"/>
                  </a:cubicBezTo>
                  <a:cubicBezTo>
                    <a:pt x="634" y="1635"/>
                    <a:pt x="634" y="1635"/>
                    <a:pt x="634" y="1635"/>
                  </a:cubicBezTo>
                  <a:cubicBezTo>
                    <a:pt x="667" y="1648"/>
                    <a:pt x="702" y="1659"/>
                    <a:pt x="737" y="1668"/>
                  </a:cubicBezTo>
                  <a:cubicBezTo>
                    <a:pt x="760" y="1827"/>
                    <a:pt x="760" y="1827"/>
                    <a:pt x="760" y="1827"/>
                  </a:cubicBezTo>
                  <a:cubicBezTo>
                    <a:pt x="876" y="1840"/>
                    <a:pt x="876" y="1840"/>
                    <a:pt x="876" y="1840"/>
                  </a:cubicBezTo>
                  <a:cubicBezTo>
                    <a:pt x="934" y="1690"/>
                    <a:pt x="934" y="1690"/>
                    <a:pt x="934" y="1690"/>
                  </a:cubicBezTo>
                  <a:cubicBezTo>
                    <a:pt x="967" y="1689"/>
                    <a:pt x="1000" y="1687"/>
                    <a:pt x="1032" y="1682"/>
                  </a:cubicBezTo>
                  <a:cubicBezTo>
                    <a:pt x="1114" y="1823"/>
                    <a:pt x="1114" y="1823"/>
                    <a:pt x="1114" y="1823"/>
                  </a:cubicBezTo>
                  <a:cubicBezTo>
                    <a:pt x="1227" y="1791"/>
                    <a:pt x="1227" y="1791"/>
                    <a:pt x="1227" y="1791"/>
                  </a:cubicBezTo>
                  <a:cubicBezTo>
                    <a:pt x="1223" y="1628"/>
                    <a:pt x="1223" y="1628"/>
                    <a:pt x="1223" y="1628"/>
                  </a:cubicBezTo>
                  <a:cubicBezTo>
                    <a:pt x="1256" y="1614"/>
                    <a:pt x="1289" y="1597"/>
                    <a:pt x="1319" y="1579"/>
                  </a:cubicBezTo>
                  <a:cubicBezTo>
                    <a:pt x="1448" y="1675"/>
                    <a:pt x="1448" y="1675"/>
                    <a:pt x="1448" y="1675"/>
                  </a:cubicBezTo>
                  <a:cubicBezTo>
                    <a:pt x="1540" y="1602"/>
                    <a:pt x="1540" y="1602"/>
                    <a:pt x="1540" y="1602"/>
                  </a:cubicBezTo>
                  <a:cubicBezTo>
                    <a:pt x="1474" y="1455"/>
                    <a:pt x="1474" y="1455"/>
                    <a:pt x="1474" y="1455"/>
                  </a:cubicBezTo>
                  <a:cubicBezTo>
                    <a:pt x="1497" y="1431"/>
                    <a:pt x="1518" y="1406"/>
                    <a:pt x="1538" y="1380"/>
                  </a:cubicBezTo>
                  <a:cubicBezTo>
                    <a:pt x="1694" y="1420"/>
                    <a:pt x="1694" y="1420"/>
                    <a:pt x="1694" y="1420"/>
                  </a:cubicBezTo>
                  <a:cubicBezTo>
                    <a:pt x="1751" y="1318"/>
                    <a:pt x="1751" y="1318"/>
                    <a:pt x="1751" y="1318"/>
                  </a:cubicBezTo>
                  <a:cubicBezTo>
                    <a:pt x="1635" y="1207"/>
                    <a:pt x="1635" y="1207"/>
                    <a:pt x="1635" y="1207"/>
                  </a:cubicBezTo>
                  <a:cubicBezTo>
                    <a:pt x="1648" y="1173"/>
                    <a:pt x="1659" y="1139"/>
                    <a:pt x="1668" y="1104"/>
                  </a:cubicBezTo>
                  <a:lnTo>
                    <a:pt x="1827" y="1080"/>
                  </a:lnTo>
                  <a:close/>
                  <a:moveTo>
                    <a:pt x="1081" y="1490"/>
                  </a:moveTo>
                  <a:cubicBezTo>
                    <a:pt x="766" y="1579"/>
                    <a:pt x="439" y="1396"/>
                    <a:pt x="350" y="1081"/>
                  </a:cubicBezTo>
                  <a:cubicBezTo>
                    <a:pt x="262" y="767"/>
                    <a:pt x="445" y="439"/>
                    <a:pt x="759" y="351"/>
                  </a:cubicBezTo>
                  <a:cubicBezTo>
                    <a:pt x="1074" y="262"/>
                    <a:pt x="1401" y="445"/>
                    <a:pt x="1490" y="760"/>
                  </a:cubicBezTo>
                  <a:cubicBezTo>
                    <a:pt x="1579" y="1074"/>
                    <a:pt x="1396" y="1401"/>
                    <a:pt x="1081" y="149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134" name="Google Shape;134;p4"/>
            <p:cNvSpPr/>
            <p:nvPr/>
          </p:nvSpPr>
          <p:spPr>
            <a:xfrm>
              <a:off x="8332927" y="3025625"/>
              <a:ext cx="630238" cy="628650"/>
            </a:xfrm>
            <a:custGeom>
              <a:rect b="b" l="l" r="r" t="t"/>
              <a:pathLst>
                <a:path extrusionOk="0" h="499" w="500">
                  <a:moveTo>
                    <a:pt x="250" y="499"/>
                  </a:moveTo>
                  <a:cubicBezTo>
                    <a:pt x="112" y="499"/>
                    <a:pt x="0" y="387"/>
                    <a:pt x="0" y="249"/>
                  </a:cubicBezTo>
                  <a:cubicBezTo>
                    <a:pt x="0" y="112"/>
                    <a:pt x="112" y="0"/>
                    <a:pt x="250" y="0"/>
                  </a:cubicBezTo>
                  <a:cubicBezTo>
                    <a:pt x="388" y="0"/>
                    <a:pt x="500" y="112"/>
                    <a:pt x="500" y="249"/>
                  </a:cubicBezTo>
                  <a:cubicBezTo>
                    <a:pt x="500" y="387"/>
                    <a:pt x="388" y="499"/>
                    <a:pt x="250" y="499"/>
                  </a:cubicBezTo>
                  <a:close/>
                  <a:moveTo>
                    <a:pt x="250" y="140"/>
                  </a:moveTo>
                  <a:cubicBezTo>
                    <a:pt x="190" y="140"/>
                    <a:pt x="140" y="189"/>
                    <a:pt x="140" y="249"/>
                  </a:cubicBezTo>
                  <a:cubicBezTo>
                    <a:pt x="140" y="310"/>
                    <a:pt x="190" y="359"/>
                    <a:pt x="250" y="359"/>
                  </a:cubicBezTo>
                  <a:cubicBezTo>
                    <a:pt x="311" y="359"/>
                    <a:pt x="360" y="310"/>
                    <a:pt x="360" y="249"/>
                  </a:cubicBezTo>
                  <a:cubicBezTo>
                    <a:pt x="360" y="189"/>
                    <a:pt x="311" y="140"/>
                    <a:pt x="250" y="14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135" name="Google Shape;135;p4"/>
          <p:cNvGrpSpPr/>
          <p:nvPr/>
        </p:nvGrpSpPr>
        <p:grpSpPr>
          <a:xfrm>
            <a:off x="6601745" y="2101776"/>
            <a:ext cx="1691045" cy="1691568"/>
            <a:chOff x="9367977" y="3165325"/>
            <a:chExt cx="2667000" cy="2667000"/>
          </a:xfrm>
        </p:grpSpPr>
        <p:sp>
          <p:nvSpPr>
            <p:cNvPr id="136" name="Google Shape;136;p4"/>
            <p:cNvSpPr/>
            <p:nvPr/>
          </p:nvSpPr>
          <p:spPr>
            <a:xfrm>
              <a:off x="9367977" y="3165325"/>
              <a:ext cx="2667000" cy="2667000"/>
            </a:xfrm>
            <a:custGeom>
              <a:rect b="b" l="l" r="r" t="t"/>
              <a:pathLst>
                <a:path extrusionOk="0" h="2116" w="2116">
                  <a:moveTo>
                    <a:pt x="1941" y="1111"/>
                  </a:moveTo>
                  <a:cubicBezTo>
                    <a:pt x="2116" y="1052"/>
                    <a:pt x="2116" y="1052"/>
                    <a:pt x="2116" y="1052"/>
                  </a:cubicBezTo>
                  <a:cubicBezTo>
                    <a:pt x="2107" y="917"/>
                    <a:pt x="2107" y="917"/>
                    <a:pt x="2107" y="917"/>
                  </a:cubicBezTo>
                  <a:cubicBezTo>
                    <a:pt x="1925" y="883"/>
                    <a:pt x="1925" y="883"/>
                    <a:pt x="1925" y="883"/>
                  </a:cubicBezTo>
                  <a:cubicBezTo>
                    <a:pt x="1918" y="847"/>
                    <a:pt x="1908" y="810"/>
                    <a:pt x="1896" y="774"/>
                  </a:cubicBezTo>
                  <a:cubicBezTo>
                    <a:pt x="2038" y="652"/>
                    <a:pt x="2038" y="652"/>
                    <a:pt x="2038" y="652"/>
                  </a:cubicBezTo>
                  <a:cubicBezTo>
                    <a:pt x="1979" y="532"/>
                    <a:pt x="1979" y="532"/>
                    <a:pt x="1979" y="532"/>
                  </a:cubicBezTo>
                  <a:cubicBezTo>
                    <a:pt x="1795" y="570"/>
                    <a:pt x="1795" y="570"/>
                    <a:pt x="1795" y="570"/>
                  </a:cubicBezTo>
                  <a:cubicBezTo>
                    <a:pt x="1772" y="535"/>
                    <a:pt x="1747" y="502"/>
                    <a:pt x="1720" y="471"/>
                  </a:cubicBezTo>
                  <a:cubicBezTo>
                    <a:pt x="1802" y="305"/>
                    <a:pt x="1802" y="305"/>
                    <a:pt x="1802" y="305"/>
                  </a:cubicBezTo>
                  <a:cubicBezTo>
                    <a:pt x="1700" y="217"/>
                    <a:pt x="1700" y="217"/>
                    <a:pt x="1700" y="217"/>
                  </a:cubicBezTo>
                  <a:cubicBezTo>
                    <a:pt x="1548" y="321"/>
                    <a:pt x="1548" y="321"/>
                    <a:pt x="1548" y="321"/>
                  </a:cubicBezTo>
                  <a:cubicBezTo>
                    <a:pt x="1516" y="301"/>
                    <a:pt x="1483" y="282"/>
                    <a:pt x="1450" y="265"/>
                  </a:cubicBezTo>
                  <a:cubicBezTo>
                    <a:pt x="1464" y="80"/>
                    <a:pt x="1464" y="80"/>
                    <a:pt x="1464" y="80"/>
                  </a:cubicBezTo>
                  <a:cubicBezTo>
                    <a:pt x="1336" y="37"/>
                    <a:pt x="1336" y="37"/>
                    <a:pt x="1336" y="37"/>
                  </a:cubicBezTo>
                  <a:cubicBezTo>
                    <a:pt x="1234" y="191"/>
                    <a:pt x="1234" y="191"/>
                    <a:pt x="1234" y="191"/>
                  </a:cubicBezTo>
                  <a:cubicBezTo>
                    <a:pt x="1194" y="183"/>
                    <a:pt x="1152" y="178"/>
                    <a:pt x="1111" y="175"/>
                  </a:cubicBezTo>
                  <a:cubicBezTo>
                    <a:pt x="1052" y="0"/>
                    <a:pt x="1052" y="0"/>
                    <a:pt x="1052" y="0"/>
                  </a:cubicBezTo>
                  <a:cubicBezTo>
                    <a:pt x="918" y="9"/>
                    <a:pt x="918" y="9"/>
                    <a:pt x="918" y="9"/>
                  </a:cubicBezTo>
                  <a:cubicBezTo>
                    <a:pt x="884" y="191"/>
                    <a:pt x="884" y="191"/>
                    <a:pt x="884" y="191"/>
                  </a:cubicBezTo>
                  <a:cubicBezTo>
                    <a:pt x="847" y="198"/>
                    <a:pt x="810" y="208"/>
                    <a:pt x="774" y="220"/>
                  </a:cubicBezTo>
                  <a:cubicBezTo>
                    <a:pt x="653" y="78"/>
                    <a:pt x="653" y="78"/>
                    <a:pt x="653" y="78"/>
                  </a:cubicBezTo>
                  <a:cubicBezTo>
                    <a:pt x="532" y="137"/>
                    <a:pt x="532" y="137"/>
                    <a:pt x="532" y="137"/>
                  </a:cubicBezTo>
                  <a:cubicBezTo>
                    <a:pt x="570" y="321"/>
                    <a:pt x="570" y="321"/>
                    <a:pt x="570" y="321"/>
                  </a:cubicBezTo>
                  <a:cubicBezTo>
                    <a:pt x="535" y="344"/>
                    <a:pt x="502" y="369"/>
                    <a:pt x="471" y="396"/>
                  </a:cubicBezTo>
                  <a:cubicBezTo>
                    <a:pt x="305" y="314"/>
                    <a:pt x="305" y="314"/>
                    <a:pt x="305" y="314"/>
                  </a:cubicBezTo>
                  <a:cubicBezTo>
                    <a:pt x="217" y="416"/>
                    <a:pt x="217" y="416"/>
                    <a:pt x="217" y="416"/>
                  </a:cubicBezTo>
                  <a:cubicBezTo>
                    <a:pt x="322" y="568"/>
                    <a:pt x="322" y="568"/>
                    <a:pt x="322" y="568"/>
                  </a:cubicBezTo>
                  <a:cubicBezTo>
                    <a:pt x="301" y="600"/>
                    <a:pt x="282" y="633"/>
                    <a:pt x="265" y="666"/>
                  </a:cubicBezTo>
                  <a:cubicBezTo>
                    <a:pt x="81" y="652"/>
                    <a:pt x="81" y="652"/>
                    <a:pt x="81" y="652"/>
                  </a:cubicBezTo>
                  <a:cubicBezTo>
                    <a:pt x="37" y="780"/>
                    <a:pt x="37" y="780"/>
                    <a:pt x="37" y="780"/>
                  </a:cubicBezTo>
                  <a:cubicBezTo>
                    <a:pt x="192" y="882"/>
                    <a:pt x="192" y="882"/>
                    <a:pt x="192" y="882"/>
                  </a:cubicBezTo>
                  <a:cubicBezTo>
                    <a:pt x="183" y="923"/>
                    <a:pt x="178" y="964"/>
                    <a:pt x="175" y="1005"/>
                  </a:cubicBezTo>
                  <a:cubicBezTo>
                    <a:pt x="0" y="1064"/>
                    <a:pt x="0" y="1064"/>
                    <a:pt x="0" y="1064"/>
                  </a:cubicBezTo>
                  <a:cubicBezTo>
                    <a:pt x="9" y="1198"/>
                    <a:pt x="9" y="1198"/>
                    <a:pt x="9" y="1198"/>
                  </a:cubicBezTo>
                  <a:cubicBezTo>
                    <a:pt x="191" y="1233"/>
                    <a:pt x="191" y="1233"/>
                    <a:pt x="191" y="1233"/>
                  </a:cubicBezTo>
                  <a:cubicBezTo>
                    <a:pt x="199" y="1269"/>
                    <a:pt x="208" y="1306"/>
                    <a:pt x="221" y="1342"/>
                  </a:cubicBezTo>
                  <a:cubicBezTo>
                    <a:pt x="78" y="1463"/>
                    <a:pt x="78" y="1463"/>
                    <a:pt x="78" y="1463"/>
                  </a:cubicBezTo>
                  <a:cubicBezTo>
                    <a:pt x="138" y="1584"/>
                    <a:pt x="138" y="1584"/>
                    <a:pt x="138" y="1584"/>
                  </a:cubicBezTo>
                  <a:cubicBezTo>
                    <a:pt x="321" y="1546"/>
                    <a:pt x="321" y="1546"/>
                    <a:pt x="321" y="1546"/>
                  </a:cubicBezTo>
                  <a:cubicBezTo>
                    <a:pt x="344" y="1581"/>
                    <a:pt x="369" y="1614"/>
                    <a:pt x="397" y="1645"/>
                  </a:cubicBezTo>
                  <a:cubicBezTo>
                    <a:pt x="314" y="1811"/>
                    <a:pt x="314" y="1811"/>
                    <a:pt x="314" y="1811"/>
                  </a:cubicBezTo>
                  <a:cubicBezTo>
                    <a:pt x="416" y="1899"/>
                    <a:pt x="416" y="1899"/>
                    <a:pt x="416" y="1899"/>
                  </a:cubicBezTo>
                  <a:cubicBezTo>
                    <a:pt x="569" y="1794"/>
                    <a:pt x="569" y="1794"/>
                    <a:pt x="569" y="1794"/>
                  </a:cubicBezTo>
                  <a:cubicBezTo>
                    <a:pt x="600" y="1815"/>
                    <a:pt x="633" y="1834"/>
                    <a:pt x="667" y="1851"/>
                  </a:cubicBezTo>
                  <a:cubicBezTo>
                    <a:pt x="653" y="2035"/>
                    <a:pt x="653" y="2035"/>
                    <a:pt x="653" y="2035"/>
                  </a:cubicBezTo>
                  <a:cubicBezTo>
                    <a:pt x="780" y="2079"/>
                    <a:pt x="780" y="2079"/>
                    <a:pt x="780" y="2079"/>
                  </a:cubicBezTo>
                  <a:cubicBezTo>
                    <a:pt x="882" y="1925"/>
                    <a:pt x="882" y="1925"/>
                    <a:pt x="882" y="1925"/>
                  </a:cubicBezTo>
                  <a:cubicBezTo>
                    <a:pt x="923" y="1933"/>
                    <a:pt x="964" y="1938"/>
                    <a:pt x="1005" y="1941"/>
                  </a:cubicBezTo>
                  <a:cubicBezTo>
                    <a:pt x="1064" y="2116"/>
                    <a:pt x="1064" y="2116"/>
                    <a:pt x="1064" y="2116"/>
                  </a:cubicBezTo>
                  <a:cubicBezTo>
                    <a:pt x="1199" y="2107"/>
                    <a:pt x="1199" y="2107"/>
                    <a:pt x="1199" y="2107"/>
                  </a:cubicBezTo>
                  <a:cubicBezTo>
                    <a:pt x="1233" y="1925"/>
                    <a:pt x="1233" y="1925"/>
                    <a:pt x="1233" y="1925"/>
                  </a:cubicBezTo>
                  <a:cubicBezTo>
                    <a:pt x="1269" y="1918"/>
                    <a:pt x="1306" y="1908"/>
                    <a:pt x="1342" y="1896"/>
                  </a:cubicBezTo>
                  <a:cubicBezTo>
                    <a:pt x="1464" y="2038"/>
                    <a:pt x="1464" y="2038"/>
                    <a:pt x="1464" y="2038"/>
                  </a:cubicBezTo>
                  <a:cubicBezTo>
                    <a:pt x="1584" y="1979"/>
                    <a:pt x="1584" y="1979"/>
                    <a:pt x="1584" y="1979"/>
                  </a:cubicBezTo>
                  <a:cubicBezTo>
                    <a:pt x="1546" y="1795"/>
                    <a:pt x="1546" y="1795"/>
                    <a:pt x="1546" y="1795"/>
                  </a:cubicBezTo>
                  <a:cubicBezTo>
                    <a:pt x="1581" y="1772"/>
                    <a:pt x="1614" y="1747"/>
                    <a:pt x="1645" y="1719"/>
                  </a:cubicBezTo>
                  <a:cubicBezTo>
                    <a:pt x="1811" y="1802"/>
                    <a:pt x="1811" y="1802"/>
                    <a:pt x="1811" y="1802"/>
                  </a:cubicBezTo>
                  <a:cubicBezTo>
                    <a:pt x="1899" y="1700"/>
                    <a:pt x="1899" y="1700"/>
                    <a:pt x="1899" y="1700"/>
                  </a:cubicBezTo>
                  <a:cubicBezTo>
                    <a:pt x="1795" y="1547"/>
                    <a:pt x="1795" y="1547"/>
                    <a:pt x="1795" y="1547"/>
                  </a:cubicBezTo>
                  <a:cubicBezTo>
                    <a:pt x="1816" y="1516"/>
                    <a:pt x="1834" y="1483"/>
                    <a:pt x="1851" y="1450"/>
                  </a:cubicBezTo>
                  <a:cubicBezTo>
                    <a:pt x="2036" y="1463"/>
                    <a:pt x="2036" y="1463"/>
                    <a:pt x="2036" y="1463"/>
                  </a:cubicBezTo>
                  <a:cubicBezTo>
                    <a:pt x="2079" y="1336"/>
                    <a:pt x="2079" y="1336"/>
                    <a:pt x="2079" y="1336"/>
                  </a:cubicBezTo>
                  <a:cubicBezTo>
                    <a:pt x="1925" y="1234"/>
                    <a:pt x="1925" y="1234"/>
                    <a:pt x="1925" y="1234"/>
                  </a:cubicBezTo>
                  <a:cubicBezTo>
                    <a:pt x="1933" y="1193"/>
                    <a:pt x="1938" y="1152"/>
                    <a:pt x="1941" y="1111"/>
                  </a:cubicBezTo>
                  <a:close/>
                  <a:moveTo>
                    <a:pt x="1358" y="1669"/>
                  </a:moveTo>
                  <a:cubicBezTo>
                    <a:pt x="1020" y="1834"/>
                    <a:pt x="613" y="1695"/>
                    <a:pt x="447" y="1357"/>
                  </a:cubicBezTo>
                  <a:cubicBezTo>
                    <a:pt x="282" y="1020"/>
                    <a:pt x="421" y="613"/>
                    <a:pt x="759" y="447"/>
                  </a:cubicBezTo>
                  <a:cubicBezTo>
                    <a:pt x="1096" y="282"/>
                    <a:pt x="1504" y="421"/>
                    <a:pt x="1669" y="759"/>
                  </a:cubicBezTo>
                  <a:cubicBezTo>
                    <a:pt x="1834" y="1096"/>
                    <a:pt x="1695" y="1503"/>
                    <a:pt x="1358" y="166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137" name="Google Shape;137;p4"/>
            <p:cNvSpPr/>
            <p:nvPr/>
          </p:nvSpPr>
          <p:spPr>
            <a:xfrm>
              <a:off x="10353815" y="4136875"/>
              <a:ext cx="722313" cy="725487"/>
            </a:xfrm>
            <a:custGeom>
              <a:rect b="b" l="l" r="r" t="t"/>
              <a:pathLst>
                <a:path extrusionOk="0" h="575" w="574">
                  <a:moveTo>
                    <a:pt x="287" y="575"/>
                  </a:moveTo>
                  <a:cubicBezTo>
                    <a:pt x="129" y="575"/>
                    <a:pt x="0" y="446"/>
                    <a:pt x="0" y="287"/>
                  </a:cubicBezTo>
                  <a:cubicBezTo>
                    <a:pt x="0" y="129"/>
                    <a:pt x="129" y="0"/>
                    <a:pt x="287" y="0"/>
                  </a:cubicBezTo>
                  <a:cubicBezTo>
                    <a:pt x="446" y="0"/>
                    <a:pt x="574" y="129"/>
                    <a:pt x="574" y="287"/>
                  </a:cubicBezTo>
                  <a:cubicBezTo>
                    <a:pt x="574" y="446"/>
                    <a:pt x="446" y="575"/>
                    <a:pt x="287" y="575"/>
                  </a:cubicBezTo>
                  <a:close/>
                  <a:moveTo>
                    <a:pt x="287" y="160"/>
                  </a:moveTo>
                  <a:cubicBezTo>
                    <a:pt x="217" y="160"/>
                    <a:pt x="160" y="217"/>
                    <a:pt x="160" y="287"/>
                  </a:cubicBezTo>
                  <a:cubicBezTo>
                    <a:pt x="160" y="358"/>
                    <a:pt x="217" y="415"/>
                    <a:pt x="287" y="415"/>
                  </a:cubicBezTo>
                  <a:cubicBezTo>
                    <a:pt x="357" y="415"/>
                    <a:pt x="414" y="358"/>
                    <a:pt x="414" y="287"/>
                  </a:cubicBezTo>
                  <a:cubicBezTo>
                    <a:pt x="414" y="217"/>
                    <a:pt x="357" y="160"/>
                    <a:pt x="287" y="16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138" name="Google Shape;138;p4"/>
          <p:cNvGrpSpPr/>
          <p:nvPr/>
        </p:nvGrpSpPr>
        <p:grpSpPr>
          <a:xfrm>
            <a:off x="6833455" y="1060717"/>
            <a:ext cx="863830" cy="864096"/>
            <a:chOff x="9418777" y="1417488"/>
            <a:chExt cx="1682750" cy="1682750"/>
          </a:xfrm>
        </p:grpSpPr>
        <p:sp>
          <p:nvSpPr>
            <p:cNvPr id="139" name="Google Shape;139;p4"/>
            <p:cNvSpPr/>
            <p:nvPr/>
          </p:nvSpPr>
          <p:spPr>
            <a:xfrm>
              <a:off x="9418777" y="1417488"/>
              <a:ext cx="1682750" cy="1682750"/>
            </a:xfrm>
            <a:custGeom>
              <a:rect b="b" l="l" r="r" t="t"/>
              <a:pathLst>
                <a:path extrusionOk="0" h="1335" w="1335">
                  <a:moveTo>
                    <a:pt x="1326" y="784"/>
                  </a:moveTo>
                  <a:cubicBezTo>
                    <a:pt x="1335" y="699"/>
                    <a:pt x="1335" y="699"/>
                    <a:pt x="1335" y="699"/>
                  </a:cubicBezTo>
                  <a:cubicBezTo>
                    <a:pt x="1226" y="658"/>
                    <a:pt x="1226" y="658"/>
                    <a:pt x="1226" y="658"/>
                  </a:cubicBezTo>
                  <a:cubicBezTo>
                    <a:pt x="1226" y="634"/>
                    <a:pt x="1224" y="610"/>
                    <a:pt x="1220" y="586"/>
                  </a:cubicBezTo>
                  <a:cubicBezTo>
                    <a:pt x="1323" y="527"/>
                    <a:pt x="1323" y="527"/>
                    <a:pt x="1323" y="527"/>
                  </a:cubicBezTo>
                  <a:cubicBezTo>
                    <a:pt x="1300" y="445"/>
                    <a:pt x="1300" y="445"/>
                    <a:pt x="1300" y="445"/>
                  </a:cubicBezTo>
                  <a:cubicBezTo>
                    <a:pt x="1181" y="448"/>
                    <a:pt x="1181" y="448"/>
                    <a:pt x="1181" y="448"/>
                  </a:cubicBezTo>
                  <a:cubicBezTo>
                    <a:pt x="1171" y="424"/>
                    <a:pt x="1159" y="400"/>
                    <a:pt x="1145" y="378"/>
                  </a:cubicBezTo>
                  <a:cubicBezTo>
                    <a:pt x="1215" y="284"/>
                    <a:pt x="1215" y="284"/>
                    <a:pt x="1215" y="284"/>
                  </a:cubicBezTo>
                  <a:cubicBezTo>
                    <a:pt x="1162" y="218"/>
                    <a:pt x="1162" y="218"/>
                    <a:pt x="1162" y="218"/>
                  </a:cubicBezTo>
                  <a:cubicBezTo>
                    <a:pt x="1055" y="266"/>
                    <a:pt x="1055" y="266"/>
                    <a:pt x="1055" y="266"/>
                  </a:cubicBezTo>
                  <a:cubicBezTo>
                    <a:pt x="1038" y="249"/>
                    <a:pt x="1020" y="234"/>
                    <a:pt x="1001" y="219"/>
                  </a:cubicBezTo>
                  <a:cubicBezTo>
                    <a:pt x="1031" y="106"/>
                    <a:pt x="1031" y="106"/>
                    <a:pt x="1031" y="106"/>
                  </a:cubicBezTo>
                  <a:cubicBezTo>
                    <a:pt x="956" y="65"/>
                    <a:pt x="956" y="65"/>
                    <a:pt x="956" y="65"/>
                  </a:cubicBezTo>
                  <a:cubicBezTo>
                    <a:pt x="875" y="149"/>
                    <a:pt x="875" y="149"/>
                    <a:pt x="875" y="149"/>
                  </a:cubicBezTo>
                  <a:cubicBezTo>
                    <a:pt x="851" y="139"/>
                    <a:pt x="826" y="131"/>
                    <a:pt x="801" y="125"/>
                  </a:cubicBezTo>
                  <a:cubicBezTo>
                    <a:pt x="784" y="9"/>
                    <a:pt x="784" y="9"/>
                    <a:pt x="784" y="9"/>
                  </a:cubicBezTo>
                  <a:cubicBezTo>
                    <a:pt x="699" y="0"/>
                    <a:pt x="699" y="0"/>
                    <a:pt x="699" y="0"/>
                  </a:cubicBezTo>
                  <a:cubicBezTo>
                    <a:pt x="658" y="109"/>
                    <a:pt x="658" y="109"/>
                    <a:pt x="658" y="109"/>
                  </a:cubicBezTo>
                  <a:cubicBezTo>
                    <a:pt x="634" y="109"/>
                    <a:pt x="610" y="111"/>
                    <a:pt x="586" y="115"/>
                  </a:cubicBezTo>
                  <a:cubicBezTo>
                    <a:pt x="527" y="12"/>
                    <a:pt x="527" y="12"/>
                    <a:pt x="527" y="12"/>
                  </a:cubicBezTo>
                  <a:cubicBezTo>
                    <a:pt x="445" y="35"/>
                    <a:pt x="445" y="35"/>
                    <a:pt x="445" y="35"/>
                  </a:cubicBezTo>
                  <a:cubicBezTo>
                    <a:pt x="448" y="154"/>
                    <a:pt x="448" y="154"/>
                    <a:pt x="448" y="154"/>
                  </a:cubicBezTo>
                  <a:cubicBezTo>
                    <a:pt x="424" y="164"/>
                    <a:pt x="400" y="176"/>
                    <a:pt x="378" y="190"/>
                  </a:cubicBezTo>
                  <a:cubicBezTo>
                    <a:pt x="284" y="120"/>
                    <a:pt x="284" y="120"/>
                    <a:pt x="284" y="120"/>
                  </a:cubicBezTo>
                  <a:cubicBezTo>
                    <a:pt x="218" y="173"/>
                    <a:pt x="218" y="173"/>
                    <a:pt x="218" y="173"/>
                  </a:cubicBezTo>
                  <a:cubicBezTo>
                    <a:pt x="266" y="280"/>
                    <a:pt x="266" y="280"/>
                    <a:pt x="266" y="280"/>
                  </a:cubicBezTo>
                  <a:cubicBezTo>
                    <a:pt x="249" y="297"/>
                    <a:pt x="234" y="315"/>
                    <a:pt x="220" y="334"/>
                  </a:cubicBezTo>
                  <a:cubicBezTo>
                    <a:pt x="106" y="305"/>
                    <a:pt x="106" y="305"/>
                    <a:pt x="106" y="305"/>
                  </a:cubicBezTo>
                  <a:cubicBezTo>
                    <a:pt x="65" y="379"/>
                    <a:pt x="65" y="379"/>
                    <a:pt x="65" y="379"/>
                  </a:cubicBezTo>
                  <a:cubicBezTo>
                    <a:pt x="149" y="460"/>
                    <a:pt x="149" y="460"/>
                    <a:pt x="149" y="460"/>
                  </a:cubicBezTo>
                  <a:cubicBezTo>
                    <a:pt x="139" y="484"/>
                    <a:pt x="131" y="509"/>
                    <a:pt x="125" y="535"/>
                  </a:cubicBezTo>
                  <a:cubicBezTo>
                    <a:pt x="9" y="551"/>
                    <a:pt x="9" y="551"/>
                    <a:pt x="9" y="551"/>
                  </a:cubicBezTo>
                  <a:cubicBezTo>
                    <a:pt x="0" y="636"/>
                    <a:pt x="0" y="636"/>
                    <a:pt x="0" y="636"/>
                  </a:cubicBezTo>
                  <a:cubicBezTo>
                    <a:pt x="109" y="678"/>
                    <a:pt x="109" y="678"/>
                    <a:pt x="109" y="678"/>
                  </a:cubicBezTo>
                  <a:cubicBezTo>
                    <a:pt x="110" y="701"/>
                    <a:pt x="111" y="725"/>
                    <a:pt x="115" y="749"/>
                  </a:cubicBezTo>
                  <a:cubicBezTo>
                    <a:pt x="12" y="809"/>
                    <a:pt x="12" y="809"/>
                    <a:pt x="12" y="809"/>
                  </a:cubicBezTo>
                  <a:cubicBezTo>
                    <a:pt x="35" y="890"/>
                    <a:pt x="35" y="890"/>
                    <a:pt x="35" y="890"/>
                  </a:cubicBezTo>
                  <a:cubicBezTo>
                    <a:pt x="154" y="887"/>
                    <a:pt x="154" y="887"/>
                    <a:pt x="154" y="887"/>
                  </a:cubicBezTo>
                  <a:cubicBezTo>
                    <a:pt x="164" y="912"/>
                    <a:pt x="177" y="935"/>
                    <a:pt x="190" y="957"/>
                  </a:cubicBezTo>
                  <a:cubicBezTo>
                    <a:pt x="120" y="1051"/>
                    <a:pt x="120" y="1051"/>
                    <a:pt x="120" y="1051"/>
                  </a:cubicBezTo>
                  <a:cubicBezTo>
                    <a:pt x="173" y="1117"/>
                    <a:pt x="173" y="1117"/>
                    <a:pt x="173" y="1117"/>
                  </a:cubicBezTo>
                  <a:cubicBezTo>
                    <a:pt x="280" y="1070"/>
                    <a:pt x="280" y="1070"/>
                    <a:pt x="280" y="1070"/>
                  </a:cubicBezTo>
                  <a:cubicBezTo>
                    <a:pt x="297" y="1086"/>
                    <a:pt x="315" y="1102"/>
                    <a:pt x="334" y="1116"/>
                  </a:cubicBezTo>
                  <a:cubicBezTo>
                    <a:pt x="305" y="1229"/>
                    <a:pt x="305" y="1229"/>
                    <a:pt x="305" y="1229"/>
                  </a:cubicBezTo>
                  <a:cubicBezTo>
                    <a:pt x="379" y="1270"/>
                    <a:pt x="379" y="1270"/>
                    <a:pt x="379" y="1270"/>
                  </a:cubicBezTo>
                  <a:cubicBezTo>
                    <a:pt x="460" y="1186"/>
                    <a:pt x="460" y="1186"/>
                    <a:pt x="460" y="1186"/>
                  </a:cubicBezTo>
                  <a:cubicBezTo>
                    <a:pt x="484" y="1196"/>
                    <a:pt x="509" y="1204"/>
                    <a:pt x="535" y="1210"/>
                  </a:cubicBezTo>
                  <a:cubicBezTo>
                    <a:pt x="551" y="1326"/>
                    <a:pt x="551" y="1326"/>
                    <a:pt x="551" y="1326"/>
                  </a:cubicBezTo>
                  <a:cubicBezTo>
                    <a:pt x="636" y="1335"/>
                    <a:pt x="636" y="1335"/>
                    <a:pt x="636" y="1335"/>
                  </a:cubicBezTo>
                  <a:cubicBezTo>
                    <a:pt x="678" y="1226"/>
                    <a:pt x="678" y="1226"/>
                    <a:pt x="678" y="1226"/>
                  </a:cubicBezTo>
                  <a:cubicBezTo>
                    <a:pt x="701" y="1226"/>
                    <a:pt x="725" y="1224"/>
                    <a:pt x="749" y="1220"/>
                  </a:cubicBezTo>
                  <a:cubicBezTo>
                    <a:pt x="808" y="1323"/>
                    <a:pt x="808" y="1323"/>
                    <a:pt x="808" y="1323"/>
                  </a:cubicBezTo>
                  <a:cubicBezTo>
                    <a:pt x="890" y="1299"/>
                    <a:pt x="890" y="1299"/>
                    <a:pt x="890" y="1299"/>
                  </a:cubicBezTo>
                  <a:cubicBezTo>
                    <a:pt x="887" y="1181"/>
                    <a:pt x="887" y="1181"/>
                    <a:pt x="887" y="1181"/>
                  </a:cubicBezTo>
                  <a:cubicBezTo>
                    <a:pt x="912" y="1171"/>
                    <a:pt x="935" y="1159"/>
                    <a:pt x="957" y="1145"/>
                  </a:cubicBezTo>
                  <a:cubicBezTo>
                    <a:pt x="1051" y="1215"/>
                    <a:pt x="1051" y="1215"/>
                    <a:pt x="1051" y="1215"/>
                  </a:cubicBezTo>
                  <a:cubicBezTo>
                    <a:pt x="1117" y="1162"/>
                    <a:pt x="1117" y="1162"/>
                    <a:pt x="1117" y="1162"/>
                  </a:cubicBezTo>
                  <a:cubicBezTo>
                    <a:pt x="1070" y="1055"/>
                    <a:pt x="1070" y="1055"/>
                    <a:pt x="1070" y="1055"/>
                  </a:cubicBezTo>
                  <a:cubicBezTo>
                    <a:pt x="1086" y="1038"/>
                    <a:pt x="1102" y="1020"/>
                    <a:pt x="1116" y="1001"/>
                  </a:cubicBezTo>
                  <a:cubicBezTo>
                    <a:pt x="1229" y="1031"/>
                    <a:pt x="1229" y="1031"/>
                    <a:pt x="1229" y="1031"/>
                  </a:cubicBezTo>
                  <a:cubicBezTo>
                    <a:pt x="1271" y="956"/>
                    <a:pt x="1271" y="956"/>
                    <a:pt x="1271" y="956"/>
                  </a:cubicBezTo>
                  <a:cubicBezTo>
                    <a:pt x="1186" y="875"/>
                    <a:pt x="1186" y="875"/>
                    <a:pt x="1186" y="875"/>
                  </a:cubicBezTo>
                  <a:cubicBezTo>
                    <a:pt x="1196" y="851"/>
                    <a:pt x="1204" y="826"/>
                    <a:pt x="1210" y="801"/>
                  </a:cubicBezTo>
                  <a:lnTo>
                    <a:pt x="1326" y="784"/>
                  </a:lnTo>
                  <a:close/>
                  <a:moveTo>
                    <a:pt x="776" y="1050"/>
                  </a:moveTo>
                  <a:cubicBezTo>
                    <a:pt x="565" y="1109"/>
                    <a:pt x="345" y="986"/>
                    <a:pt x="286" y="775"/>
                  </a:cubicBezTo>
                  <a:cubicBezTo>
                    <a:pt x="226" y="564"/>
                    <a:pt x="349" y="345"/>
                    <a:pt x="560" y="286"/>
                  </a:cubicBezTo>
                  <a:cubicBezTo>
                    <a:pt x="771" y="226"/>
                    <a:pt x="990" y="349"/>
                    <a:pt x="1050" y="560"/>
                  </a:cubicBezTo>
                  <a:cubicBezTo>
                    <a:pt x="1109" y="771"/>
                    <a:pt x="987" y="990"/>
                    <a:pt x="776" y="105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140" name="Google Shape;140;p4"/>
            <p:cNvSpPr/>
            <p:nvPr/>
          </p:nvSpPr>
          <p:spPr>
            <a:xfrm>
              <a:off x="10033140" y="2033437"/>
              <a:ext cx="457200" cy="457200"/>
            </a:xfrm>
            <a:custGeom>
              <a:rect b="b" l="l" r="r" t="t"/>
              <a:pathLst>
                <a:path extrusionOk="0" h="363" w="363">
                  <a:moveTo>
                    <a:pt x="181" y="363"/>
                  </a:moveTo>
                  <a:cubicBezTo>
                    <a:pt x="81" y="363"/>
                    <a:pt x="0" y="282"/>
                    <a:pt x="0" y="181"/>
                  </a:cubicBezTo>
                  <a:cubicBezTo>
                    <a:pt x="0" y="81"/>
                    <a:pt x="81" y="0"/>
                    <a:pt x="181" y="0"/>
                  </a:cubicBezTo>
                  <a:cubicBezTo>
                    <a:pt x="281" y="0"/>
                    <a:pt x="363" y="81"/>
                    <a:pt x="363" y="181"/>
                  </a:cubicBezTo>
                  <a:cubicBezTo>
                    <a:pt x="363" y="282"/>
                    <a:pt x="281" y="363"/>
                    <a:pt x="181" y="363"/>
                  </a:cubicBezTo>
                  <a:close/>
                  <a:moveTo>
                    <a:pt x="181" y="120"/>
                  </a:moveTo>
                  <a:cubicBezTo>
                    <a:pt x="147" y="120"/>
                    <a:pt x="120" y="147"/>
                    <a:pt x="120" y="181"/>
                  </a:cubicBezTo>
                  <a:cubicBezTo>
                    <a:pt x="120" y="215"/>
                    <a:pt x="147" y="243"/>
                    <a:pt x="181" y="243"/>
                  </a:cubicBezTo>
                  <a:cubicBezTo>
                    <a:pt x="215" y="243"/>
                    <a:pt x="243" y="215"/>
                    <a:pt x="243" y="181"/>
                  </a:cubicBezTo>
                  <a:cubicBezTo>
                    <a:pt x="243" y="147"/>
                    <a:pt x="215" y="120"/>
                    <a:pt x="181" y="12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141" name="Google Shape;141;p4"/>
          <p:cNvGrpSpPr/>
          <p:nvPr/>
        </p:nvGrpSpPr>
        <p:grpSpPr>
          <a:xfrm>
            <a:off x="5989975" y="3466647"/>
            <a:ext cx="792364" cy="791729"/>
            <a:chOff x="8266030" y="4782316"/>
            <a:chExt cx="1430338" cy="1428750"/>
          </a:xfrm>
        </p:grpSpPr>
        <p:sp>
          <p:nvSpPr>
            <p:cNvPr id="142" name="Google Shape;142;p4"/>
            <p:cNvSpPr/>
            <p:nvPr/>
          </p:nvSpPr>
          <p:spPr>
            <a:xfrm>
              <a:off x="8266030" y="4782316"/>
              <a:ext cx="1430338" cy="1428750"/>
            </a:xfrm>
            <a:custGeom>
              <a:rect b="b" l="l" r="r" t="t"/>
              <a:pathLst>
                <a:path extrusionOk="0" h="1134" w="1135">
                  <a:moveTo>
                    <a:pt x="1013" y="544"/>
                  </a:moveTo>
                  <a:cubicBezTo>
                    <a:pt x="1135" y="472"/>
                    <a:pt x="1135" y="472"/>
                    <a:pt x="1135" y="472"/>
                  </a:cubicBezTo>
                  <a:cubicBezTo>
                    <a:pt x="1107" y="367"/>
                    <a:pt x="1107" y="367"/>
                    <a:pt x="1107" y="367"/>
                  </a:cubicBezTo>
                  <a:cubicBezTo>
                    <a:pt x="965" y="366"/>
                    <a:pt x="965" y="366"/>
                    <a:pt x="965" y="366"/>
                  </a:cubicBezTo>
                  <a:cubicBezTo>
                    <a:pt x="940" y="317"/>
                    <a:pt x="906" y="273"/>
                    <a:pt x="866" y="237"/>
                  </a:cubicBezTo>
                  <a:cubicBezTo>
                    <a:pt x="901" y="99"/>
                    <a:pt x="901" y="99"/>
                    <a:pt x="901" y="99"/>
                  </a:cubicBezTo>
                  <a:cubicBezTo>
                    <a:pt x="808" y="45"/>
                    <a:pt x="808" y="45"/>
                    <a:pt x="808" y="45"/>
                  </a:cubicBezTo>
                  <a:cubicBezTo>
                    <a:pt x="706" y="144"/>
                    <a:pt x="706" y="144"/>
                    <a:pt x="706" y="144"/>
                  </a:cubicBezTo>
                  <a:cubicBezTo>
                    <a:pt x="655" y="127"/>
                    <a:pt x="601" y="120"/>
                    <a:pt x="544" y="123"/>
                  </a:cubicBezTo>
                  <a:cubicBezTo>
                    <a:pt x="472" y="0"/>
                    <a:pt x="472" y="0"/>
                    <a:pt x="472" y="0"/>
                  </a:cubicBezTo>
                  <a:cubicBezTo>
                    <a:pt x="367" y="28"/>
                    <a:pt x="367" y="28"/>
                    <a:pt x="367" y="28"/>
                  </a:cubicBezTo>
                  <a:cubicBezTo>
                    <a:pt x="365" y="170"/>
                    <a:pt x="365" y="170"/>
                    <a:pt x="365" y="170"/>
                  </a:cubicBezTo>
                  <a:cubicBezTo>
                    <a:pt x="317" y="195"/>
                    <a:pt x="273" y="229"/>
                    <a:pt x="237" y="269"/>
                  </a:cubicBezTo>
                  <a:cubicBezTo>
                    <a:pt x="99" y="234"/>
                    <a:pt x="99" y="234"/>
                    <a:pt x="99" y="234"/>
                  </a:cubicBezTo>
                  <a:cubicBezTo>
                    <a:pt x="45" y="327"/>
                    <a:pt x="45" y="327"/>
                    <a:pt x="45" y="327"/>
                  </a:cubicBezTo>
                  <a:cubicBezTo>
                    <a:pt x="144" y="429"/>
                    <a:pt x="144" y="429"/>
                    <a:pt x="144" y="429"/>
                  </a:cubicBezTo>
                  <a:cubicBezTo>
                    <a:pt x="128" y="480"/>
                    <a:pt x="120" y="534"/>
                    <a:pt x="123" y="590"/>
                  </a:cubicBezTo>
                  <a:cubicBezTo>
                    <a:pt x="0" y="663"/>
                    <a:pt x="0" y="663"/>
                    <a:pt x="0" y="663"/>
                  </a:cubicBezTo>
                  <a:cubicBezTo>
                    <a:pt x="28" y="767"/>
                    <a:pt x="28" y="767"/>
                    <a:pt x="28" y="767"/>
                  </a:cubicBezTo>
                  <a:cubicBezTo>
                    <a:pt x="171" y="769"/>
                    <a:pt x="171" y="769"/>
                    <a:pt x="171" y="769"/>
                  </a:cubicBezTo>
                  <a:cubicBezTo>
                    <a:pt x="195" y="818"/>
                    <a:pt x="229" y="862"/>
                    <a:pt x="269" y="898"/>
                  </a:cubicBezTo>
                  <a:cubicBezTo>
                    <a:pt x="234" y="1036"/>
                    <a:pt x="234" y="1036"/>
                    <a:pt x="234" y="1036"/>
                  </a:cubicBezTo>
                  <a:cubicBezTo>
                    <a:pt x="328" y="1090"/>
                    <a:pt x="328" y="1090"/>
                    <a:pt x="328" y="1090"/>
                  </a:cubicBezTo>
                  <a:cubicBezTo>
                    <a:pt x="429" y="991"/>
                    <a:pt x="429" y="991"/>
                    <a:pt x="429" y="991"/>
                  </a:cubicBezTo>
                  <a:cubicBezTo>
                    <a:pt x="480" y="1008"/>
                    <a:pt x="535" y="1015"/>
                    <a:pt x="591" y="1012"/>
                  </a:cubicBezTo>
                  <a:cubicBezTo>
                    <a:pt x="664" y="1134"/>
                    <a:pt x="664" y="1134"/>
                    <a:pt x="664" y="1134"/>
                  </a:cubicBezTo>
                  <a:cubicBezTo>
                    <a:pt x="768" y="1106"/>
                    <a:pt x="768" y="1106"/>
                    <a:pt x="768" y="1106"/>
                  </a:cubicBezTo>
                  <a:cubicBezTo>
                    <a:pt x="770" y="964"/>
                    <a:pt x="770" y="964"/>
                    <a:pt x="770" y="964"/>
                  </a:cubicBezTo>
                  <a:cubicBezTo>
                    <a:pt x="819" y="939"/>
                    <a:pt x="863" y="906"/>
                    <a:pt x="899" y="865"/>
                  </a:cubicBezTo>
                  <a:cubicBezTo>
                    <a:pt x="1036" y="900"/>
                    <a:pt x="1036" y="900"/>
                    <a:pt x="1036" y="900"/>
                  </a:cubicBezTo>
                  <a:cubicBezTo>
                    <a:pt x="1090" y="807"/>
                    <a:pt x="1090" y="807"/>
                    <a:pt x="1090" y="807"/>
                  </a:cubicBezTo>
                  <a:cubicBezTo>
                    <a:pt x="992" y="705"/>
                    <a:pt x="992" y="705"/>
                    <a:pt x="992" y="705"/>
                  </a:cubicBezTo>
                  <a:cubicBezTo>
                    <a:pt x="1008" y="654"/>
                    <a:pt x="1015" y="600"/>
                    <a:pt x="1013" y="544"/>
                  </a:cubicBezTo>
                  <a:close/>
                  <a:moveTo>
                    <a:pt x="593" y="879"/>
                  </a:moveTo>
                  <a:cubicBezTo>
                    <a:pt x="421" y="893"/>
                    <a:pt x="270" y="764"/>
                    <a:pt x="256" y="593"/>
                  </a:cubicBezTo>
                  <a:cubicBezTo>
                    <a:pt x="243" y="421"/>
                    <a:pt x="371" y="270"/>
                    <a:pt x="543" y="256"/>
                  </a:cubicBezTo>
                  <a:cubicBezTo>
                    <a:pt x="714" y="242"/>
                    <a:pt x="865" y="370"/>
                    <a:pt x="879" y="542"/>
                  </a:cubicBezTo>
                  <a:cubicBezTo>
                    <a:pt x="893" y="714"/>
                    <a:pt x="765" y="865"/>
                    <a:pt x="593" y="87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143" name="Google Shape;143;p4"/>
            <p:cNvSpPr/>
            <p:nvPr/>
          </p:nvSpPr>
          <p:spPr>
            <a:xfrm>
              <a:off x="8764505" y="5282379"/>
              <a:ext cx="431800" cy="433387"/>
            </a:xfrm>
            <a:custGeom>
              <a:rect b="b" l="l" r="r" t="t"/>
              <a:pathLst>
                <a:path extrusionOk="0" h="343" w="343">
                  <a:moveTo>
                    <a:pt x="171" y="343"/>
                  </a:moveTo>
                  <a:cubicBezTo>
                    <a:pt x="77" y="343"/>
                    <a:pt x="0" y="266"/>
                    <a:pt x="0" y="171"/>
                  </a:cubicBezTo>
                  <a:cubicBezTo>
                    <a:pt x="0" y="77"/>
                    <a:pt x="77" y="0"/>
                    <a:pt x="171" y="0"/>
                  </a:cubicBezTo>
                  <a:cubicBezTo>
                    <a:pt x="266" y="0"/>
                    <a:pt x="343" y="77"/>
                    <a:pt x="343" y="171"/>
                  </a:cubicBezTo>
                  <a:cubicBezTo>
                    <a:pt x="343" y="266"/>
                    <a:pt x="266" y="343"/>
                    <a:pt x="171" y="343"/>
                  </a:cubicBezTo>
                  <a:close/>
                  <a:moveTo>
                    <a:pt x="171" y="100"/>
                  </a:moveTo>
                  <a:cubicBezTo>
                    <a:pt x="132" y="100"/>
                    <a:pt x="100" y="132"/>
                    <a:pt x="100" y="171"/>
                  </a:cubicBezTo>
                  <a:cubicBezTo>
                    <a:pt x="100" y="211"/>
                    <a:pt x="132" y="243"/>
                    <a:pt x="171" y="243"/>
                  </a:cubicBezTo>
                  <a:cubicBezTo>
                    <a:pt x="211" y="243"/>
                    <a:pt x="243" y="211"/>
                    <a:pt x="243" y="171"/>
                  </a:cubicBezTo>
                  <a:cubicBezTo>
                    <a:pt x="243" y="132"/>
                    <a:pt x="211" y="100"/>
                    <a:pt x="171" y="10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sp>
        <p:nvSpPr>
          <p:cNvPr id="144" name="Google Shape;144;p4"/>
          <p:cNvSpPr txBox="1"/>
          <p:nvPr/>
        </p:nvSpPr>
        <p:spPr>
          <a:xfrm>
            <a:off x="1330879" y="2415351"/>
            <a:ext cx="1296191" cy="42148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" u="none" cap="none" strike="noStrike">
                <a:solidFill>
                  <a:srgbClr val="7F7F7F"/>
                </a:solidFill>
                <a:latin typeface="Corbel"/>
                <a:ea typeface="Corbel"/>
                <a:cs typeface="Corbel"/>
                <a:sym typeface="Corbel"/>
              </a:rPr>
              <a:t>Go ahead and replace it with your own text.</a:t>
            </a:r>
            <a:endParaRPr b="0" i="0" sz="800" u="none" cap="none" strike="noStrike">
              <a:solidFill>
                <a:srgbClr val="7F7F7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45" name="Google Shape;145;p4"/>
          <p:cNvSpPr txBox="1"/>
          <p:nvPr/>
        </p:nvSpPr>
        <p:spPr>
          <a:xfrm>
            <a:off x="1330878" y="2240330"/>
            <a:ext cx="1172404" cy="2393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00" u="none" cap="none" strike="noStrike">
                <a:solidFill>
                  <a:srgbClr val="3F3F3F"/>
                </a:solidFill>
                <a:latin typeface="Corbel"/>
                <a:ea typeface="Corbel"/>
                <a:cs typeface="Corbel"/>
                <a:sym typeface="Corbel"/>
              </a:rPr>
              <a:t>TITLE HERE</a:t>
            </a:r>
            <a:endParaRPr b="0" i="0" sz="1100" u="none" cap="none" strike="noStrike">
              <a:solidFill>
                <a:srgbClr val="3F3F3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46" name="Google Shape;146;p4"/>
          <p:cNvSpPr txBox="1"/>
          <p:nvPr/>
        </p:nvSpPr>
        <p:spPr>
          <a:xfrm>
            <a:off x="1330879" y="3122582"/>
            <a:ext cx="1312855" cy="42148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" u="none" cap="none" strike="noStrike">
                <a:solidFill>
                  <a:srgbClr val="7F7F7F"/>
                </a:solidFill>
                <a:latin typeface="Corbel"/>
                <a:ea typeface="Corbel"/>
                <a:cs typeface="Corbel"/>
                <a:sym typeface="Corbel"/>
              </a:rPr>
              <a:t>Go ahead and replace it with your own text.</a:t>
            </a:r>
            <a:endParaRPr b="0" i="0" sz="800" u="none" cap="none" strike="noStrike">
              <a:solidFill>
                <a:srgbClr val="7F7F7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47" name="Google Shape;147;p4"/>
          <p:cNvSpPr txBox="1"/>
          <p:nvPr/>
        </p:nvSpPr>
        <p:spPr>
          <a:xfrm>
            <a:off x="1330878" y="2947561"/>
            <a:ext cx="1172404" cy="2393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rgbClr val="3F3F3F"/>
                </a:solidFill>
                <a:latin typeface="Corbel"/>
                <a:ea typeface="Corbel"/>
                <a:cs typeface="Corbel"/>
                <a:sym typeface="Corbel"/>
              </a:rPr>
              <a:t>TITLE HERE</a:t>
            </a:r>
            <a:endParaRPr b="0" i="0" sz="1100" u="none" cap="none" strike="noStrike">
              <a:solidFill>
                <a:srgbClr val="3F3F3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48" name="Google Shape;148;p4"/>
          <p:cNvSpPr txBox="1"/>
          <p:nvPr/>
        </p:nvSpPr>
        <p:spPr>
          <a:xfrm>
            <a:off x="3392406" y="2415351"/>
            <a:ext cx="1323566" cy="42148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" u="none" cap="none" strike="noStrike">
                <a:solidFill>
                  <a:srgbClr val="7F7F7F"/>
                </a:solidFill>
                <a:latin typeface="Corbel"/>
                <a:ea typeface="Corbel"/>
                <a:cs typeface="Corbel"/>
                <a:sym typeface="Corbel"/>
              </a:rPr>
              <a:t>Go ahead and replace it with your own text.</a:t>
            </a:r>
            <a:endParaRPr b="0" i="0" sz="800" u="none" cap="none" strike="noStrike">
              <a:solidFill>
                <a:srgbClr val="7F7F7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49" name="Google Shape;149;p4"/>
          <p:cNvSpPr txBox="1"/>
          <p:nvPr/>
        </p:nvSpPr>
        <p:spPr>
          <a:xfrm>
            <a:off x="3392405" y="2240330"/>
            <a:ext cx="1172404" cy="2393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00" u="none" cap="none" strike="noStrike">
                <a:solidFill>
                  <a:srgbClr val="3F3F3F"/>
                </a:solidFill>
                <a:latin typeface="Corbel"/>
                <a:ea typeface="Corbel"/>
                <a:cs typeface="Corbel"/>
                <a:sym typeface="Corbel"/>
              </a:rPr>
              <a:t>TITLE HERE</a:t>
            </a:r>
            <a:endParaRPr b="0" i="0" sz="1100" u="none" cap="none" strike="noStrike">
              <a:solidFill>
                <a:srgbClr val="3F3F3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50" name="Google Shape;150;p4"/>
          <p:cNvSpPr txBox="1"/>
          <p:nvPr/>
        </p:nvSpPr>
        <p:spPr>
          <a:xfrm>
            <a:off x="3392406" y="3122582"/>
            <a:ext cx="1323566" cy="42148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" u="none" cap="none" strike="noStrike">
                <a:solidFill>
                  <a:srgbClr val="7F7F7F"/>
                </a:solidFill>
                <a:latin typeface="Corbel"/>
                <a:ea typeface="Corbel"/>
                <a:cs typeface="Corbel"/>
                <a:sym typeface="Corbel"/>
              </a:rPr>
              <a:t>Go ahead and replace it with your own text.</a:t>
            </a:r>
            <a:endParaRPr b="0" i="0" sz="800" u="none" cap="none" strike="noStrike">
              <a:solidFill>
                <a:srgbClr val="7F7F7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51" name="Google Shape;151;p4"/>
          <p:cNvSpPr txBox="1"/>
          <p:nvPr/>
        </p:nvSpPr>
        <p:spPr>
          <a:xfrm>
            <a:off x="3392405" y="2947561"/>
            <a:ext cx="1172404" cy="2393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rgbClr val="3F3F3F"/>
                </a:solidFill>
                <a:latin typeface="Corbel"/>
                <a:ea typeface="Corbel"/>
                <a:cs typeface="Corbel"/>
                <a:sym typeface="Corbel"/>
              </a:rPr>
              <a:t>TITLE HERE</a:t>
            </a:r>
            <a:endParaRPr b="0" i="0" sz="1100" u="none" cap="none" strike="noStrike">
              <a:solidFill>
                <a:srgbClr val="3F3F3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grpSp>
        <p:nvGrpSpPr>
          <p:cNvPr id="152" name="Google Shape;152;p4"/>
          <p:cNvGrpSpPr/>
          <p:nvPr/>
        </p:nvGrpSpPr>
        <p:grpSpPr>
          <a:xfrm>
            <a:off x="800024" y="2245091"/>
            <a:ext cx="413020" cy="414337"/>
            <a:chOff x="729881" y="3037332"/>
            <a:chExt cx="551992" cy="551992"/>
          </a:xfrm>
        </p:grpSpPr>
        <p:sp>
          <p:nvSpPr>
            <p:cNvPr id="153" name="Google Shape;153;p4"/>
            <p:cNvSpPr/>
            <p:nvPr/>
          </p:nvSpPr>
          <p:spPr>
            <a:xfrm>
              <a:off x="729881" y="3037332"/>
              <a:ext cx="551992" cy="55199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350" u="none" cap="none" strike="noStrik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154" name="Google Shape;154;p4"/>
            <p:cNvSpPr/>
            <p:nvPr/>
          </p:nvSpPr>
          <p:spPr>
            <a:xfrm>
              <a:off x="863478" y="3193464"/>
              <a:ext cx="298016" cy="261093"/>
            </a:xfrm>
            <a:custGeom>
              <a:rect b="b" l="l" r="r" t="t"/>
              <a:pathLst>
                <a:path extrusionOk="0" h="435" w="497">
                  <a:moveTo>
                    <a:pt x="442" y="0"/>
                  </a:moveTo>
                  <a:lnTo>
                    <a:pt x="442" y="0"/>
                  </a:lnTo>
                  <a:cubicBezTo>
                    <a:pt x="53" y="0"/>
                    <a:pt x="53" y="0"/>
                    <a:pt x="53" y="0"/>
                  </a:cubicBezTo>
                  <a:cubicBezTo>
                    <a:pt x="26" y="0"/>
                    <a:pt x="0" y="17"/>
                    <a:pt x="0" y="44"/>
                  </a:cubicBezTo>
                  <a:cubicBezTo>
                    <a:pt x="0" y="319"/>
                    <a:pt x="0" y="319"/>
                    <a:pt x="0" y="319"/>
                  </a:cubicBezTo>
                  <a:cubicBezTo>
                    <a:pt x="0" y="345"/>
                    <a:pt x="17" y="372"/>
                    <a:pt x="44" y="381"/>
                  </a:cubicBezTo>
                  <a:cubicBezTo>
                    <a:pt x="160" y="399"/>
                    <a:pt x="160" y="399"/>
                    <a:pt x="160" y="399"/>
                  </a:cubicBezTo>
                  <a:cubicBezTo>
                    <a:pt x="160" y="399"/>
                    <a:pt x="62" y="434"/>
                    <a:pt x="123" y="434"/>
                  </a:cubicBezTo>
                  <a:cubicBezTo>
                    <a:pt x="372" y="434"/>
                    <a:pt x="372" y="434"/>
                    <a:pt x="372" y="434"/>
                  </a:cubicBezTo>
                  <a:cubicBezTo>
                    <a:pt x="434" y="434"/>
                    <a:pt x="336" y="399"/>
                    <a:pt x="336" y="399"/>
                  </a:cubicBezTo>
                  <a:cubicBezTo>
                    <a:pt x="451" y="381"/>
                    <a:pt x="451" y="381"/>
                    <a:pt x="451" y="381"/>
                  </a:cubicBezTo>
                  <a:cubicBezTo>
                    <a:pt x="479" y="372"/>
                    <a:pt x="496" y="345"/>
                    <a:pt x="496" y="319"/>
                  </a:cubicBezTo>
                  <a:cubicBezTo>
                    <a:pt x="496" y="44"/>
                    <a:pt x="496" y="44"/>
                    <a:pt x="496" y="44"/>
                  </a:cubicBezTo>
                  <a:cubicBezTo>
                    <a:pt x="496" y="17"/>
                    <a:pt x="470" y="0"/>
                    <a:pt x="442" y="0"/>
                  </a:cubicBezTo>
                  <a:close/>
                  <a:moveTo>
                    <a:pt x="442" y="319"/>
                  </a:moveTo>
                  <a:lnTo>
                    <a:pt x="442" y="319"/>
                  </a:lnTo>
                  <a:cubicBezTo>
                    <a:pt x="53" y="319"/>
                    <a:pt x="53" y="319"/>
                    <a:pt x="53" y="319"/>
                  </a:cubicBezTo>
                  <a:cubicBezTo>
                    <a:pt x="53" y="44"/>
                    <a:pt x="53" y="44"/>
                    <a:pt x="53" y="44"/>
                  </a:cubicBezTo>
                  <a:cubicBezTo>
                    <a:pt x="442" y="44"/>
                    <a:pt x="442" y="44"/>
                    <a:pt x="442" y="44"/>
                  </a:cubicBezTo>
                  <a:lnTo>
                    <a:pt x="442" y="319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155" name="Google Shape;155;p4"/>
          <p:cNvGrpSpPr/>
          <p:nvPr/>
        </p:nvGrpSpPr>
        <p:grpSpPr>
          <a:xfrm>
            <a:off x="2868692" y="2272476"/>
            <a:ext cx="414210" cy="414337"/>
            <a:chOff x="3480075" y="3037332"/>
            <a:chExt cx="551992" cy="551992"/>
          </a:xfrm>
        </p:grpSpPr>
        <p:sp>
          <p:nvSpPr>
            <p:cNvPr id="156" name="Google Shape;156;p4"/>
            <p:cNvSpPr/>
            <p:nvPr/>
          </p:nvSpPr>
          <p:spPr>
            <a:xfrm>
              <a:off x="3480075" y="3037332"/>
              <a:ext cx="551992" cy="55199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sz="1350" u="non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157" name="Google Shape;157;p4"/>
            <p:cNvSpPr/>
            <p:nvPr/>
          </p:nvSpPr>
          <p:spPr>
            <a:xfrm>
              <a:off x="3623496" y="3174870"/>
              <a:ext cx="266367" cy="276915"/>
            </a:xfrm>
            <a:custGeom>
              <a:rect b="b" l="l" r="r" t="t"/>
              <a:pathLst>
                <a:path extrusionOk="0" h="462" w="444">
                  <a:moveTo>
                    <a:pt x="248" y="337"/>
                  </a:moveTo>
                  <a:lnTo>
                    <a:pt x="248" y="337"/>
                  </a:lnTo>
                  <a:cubicBezTo>
                    <a:pt x="248" y="302"/>
                    <a:pt x="275" y="283"/>
                    <a:pt x="320" y="257"/>
                  </a:cubicBezTo>
                  <a:cubicBezTo>
                    <a:pt x="373" y="221"/>
                    <a:pt x="443" y="177"/>
                    <a:pt x="443" y="71"/>
                  </a:cubicBezTo>
                  <a:cubicBezTo>
                    <a:pt x="443" y="62"/>
                    <a:pt x="434" y="53"/>
                    <a:pt x="426" y="53"/>
                  </a:cubicBezTo>
                  <a:cubicBezTo>
                    <a:pt x="346" y="53"/>
                    <a:pt x="346" y="53"/>
                    <a:pt x="346" y="53"/>
                  </a:cubicBezTo>
                  <a:cubicBezTo>
                    <a:pt x="328" y="27"/>
                    <a:pt x="293" y="0"/>
                    <a:pt x="222" y="0"/>
                  </a:cubicBezTo>
                  <a:cubicBezTo>
                    <a:pt x="151" y="0"/>
                    <a:pt x="116" y="27"/>
                    <a:pt x="98" y="53"/>
                  </a:cubicBezTo>
                  <a:cubicBezTo>
                    <a:pt x="18" y="53"/>
                    <a:pt x="18" y="53"/>
                    <a:pt x="18" y="53"/>
                  </a:cubicBezTo>
                  <a:cubicBezTo>
                    <a:pt x="9" y="53"/>
                    <a:pt x="0" y="62"/>
                    <a:pt x="0" y="71"/>
                  </a:cubicBezTo>
                  <a:cubicBezTo>
                    <a:pt x="0" y="177"/>
                    <a:pt x="62" y="221"/>
                    <a:pt x="124" y="257"/>
                  </a:cubicBezTo>
                  <a:cubicBezTo>
                    <a:pt x="169" y="283"/>
                    <a:pt x="195" y="302"/>
                    <a:pt x="195" y="337"/>
                  </a:cubicBezTo>
                  <a:cubicBezTo>
                    <a:pt x="195" y="372"/>
                    <a:pt x="195" y="372"/>
                    <a:pt x="195" y="372"/>
                  </a:cubicBezTo>
                  <a:cubicBezTo>
                    <a:pt x="142" y="381"/>
                    <a:pt x="107" y="399"/>
                    <a:pt x="107" y="416"/>
                  </a:cubicBezTo>
                  <a:cubicBezTo>
                    <a:pt x="107" y="443"/>
                    <a:pt x="160" y="461"/>
                    <a:pt x="222" y="461"/>
                  </a:cubicBezTo>
                  <a:cubicBezTo>
                    <a:pt x="283" y="461"/>
                    <a:pt x="328" y="443"/>
                    <a:pt x="328" y="416"/>
                  </a:cubicBezTo>
                  <a:cubicBezTo>
                    <a:pt x="328" y="399"/>
                    <a:pt x="302" y="381"/>
                    <a:pt x="248" y="372"/>
                  </a:cubicBezTo>
                  <a:lnTo>
                    <a:pt x="248" y="337"/>
                  </a:lnTo>
                  <a:close/>
                  <a:moveTo>
                    <a:pt x="320" y="212"/>
                  </a:moveTo>
                  <a:lnTo>
                    <a:pt x="320" y="212"/>
                  </a:lnTo>
                  <a:cubicBezTo>
                    <a:pt x="337" y="186"/>
                    <a:pt x="346" y="142"/>
                    <a:pt x="346" y="89"/>
                  </a:cubicBezTo>
                  <a:cubicBezTo>
                    <a:pt x="408" y="89"/>
                    <a:pt x="408" y="89"/>
                    <a:pt x="408" y="89"/>
                  </a:cubicBezTo>
                  <a:cubicBezTo>
                    <a:pt x="399" y="151"/>
                    <a:pt x="364" y="186"/>
                    <a:pt x="320" y="212"/>
                  </a:cubicBezTo>
                  <a:close/>
                  <a:moveTo>
                    <a:pt x="222" y="36"/>
                  </a:moveTo>
                  <a:lnTo>
                    <a:pt x="222" y="36"/>
                  </a:lnTo>
                  <a:cubicBezTo>
                    <a:pt x="293" y="36"/>
                    <a:pt x="320" y="62"/>
                    <a:pt x="320" y="71"/>
                  </a:cubicBezTo>
                  <a:cubicBezTo>
                    <a:pt x="320" y="80"/>
                    <a:pt x="293" y="106"/>
                    <a:pt x="222" y="115"/>
                  </a:cubicBezTo>
                  <a:cubicBezTo>
                    <a:pt x="151" y="106"/>
                    <a:pt x="124" y="80"/>
                    <a:pt x="124" y="71"/>
                  </a:cubicBezTo>
                  <a:cubicBezTo>
                    <a:pt x="124" y="62"/>
                    <a:pt x="151" y="36"/>
                    <a:pt x="222" y="36"/>
                  </a:cubicBezTo>
                  <a:close/>
                  <a:moveTo>
                    <a:pt x="36" y="89"/>
                  </a:moveTo>
                  <a:lnTo>
                    <a:pt x="36" y="89"/>
                  </a:lnTo>
                  <a:cubicBezTo>
                    <a:pt x="98" y="89"/>
                    <a:pt x="98" y="89"/>
                    <a:pt x="98" y="89"/>
                  </a:cubicBezTo>
                  <a:cubicBezTo>
                    <a:pt x="98" y="142"/>
                    <a:pt x="107" y="186"/>
                    <a:pt x="124" y="212"/>
                  </a:cubicBezTo>
                  <a:cubicBezTo>
                    <a:pt x="80" y="186"/>
                    <a:pt x="36" y="151"/>
                    <a:pt x="36" y="8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158" name="Google Shape;158;p4"/>
          <p:cNvGrpSpPr/>
          <p:nvPr/>
        </p:nvGrpSpPr>
        <p:grpSpPr>
          <a:xfrm>
            <a:off x="800024" y="2952323"/>
            <a:ext cx="413020" cy="414337"/>
            <a:chOff x="729881" y="3980449"/>
            <a:chExt cx="551992" cy="551992"/>
          </a:xfrm>
        </p:grpSpPr>
        <p:sp>
          <p:nvSpPr>
            <p:cNvPr id="159" name="Google Shape;159;p4"/>
            <p:cNvSpPr/>
            <p:nvPr/>
          </p:nvSpPr>
          <p:spPr>
            <a:xfrm>
              <a:off x="729881" y="3980449"/>
              <a:ext cx="551992" cy="551992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sz="1350" u="none">
                <a:solidFill>
                  <a:srgbClr val="F33745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160" name="Google Shape;160;p4"/>
            <p:cNvSpPr/>
            <p:nvPr/>
          </p:nvSpPr>
          <p:spPr>
            <a:xfrm>
              <a:off x="876178" y="4109234"/>
              <a:ext cx="232083" cy="266367"/>
            </a:xfrm>
            <a:custGeom>
              <a:rect b="b" l="l" r="r" t="t"/>
              <a:pathLst>
                <a:path extrusionOk="0" h="445" w="390">
                  <a:moveTo>
                    <a:pt x="371" y="0"/>
                  </a:moveTo>
                  <a:lnTo>
                    <a:pt x="371" y="0"/>
                  </a:lnTo>
                  <a:cubicBezTo>
                    <a:pt x="310" y="0"/>
                    <a:pt x="310" y="0"/>
                    <a:pt x="310" y="0"/>
                  </a:cubicBezTo>
                  <a:cubicBezTo>
                    <a:pt x="301" y="0"/>
                    <a:pt x="292" y="10"/>
                    <a:pt x="292" y="28"/>
                  </a:cubicBezTo>
                  <a:cubicBezTo>
                    <a:pt x="292" y="444"/>
                    <a:pt x="292" y="444"/>
                    <a:pt x="292" y="444"/>
                  </a:cubicBezTo>
                  <a:cubicBezTo>
                    <a:pt x="389" y="444"/>
                    <a:pt x="389" y="444"/>
                    <a:pt x="389" y="444"/>
                  </a:cubicBezTo>
                  <a:cubicBezTo>
                    <a:pt x="389" y="28"/>
                    <a:pt x="389" y="28"/>
                    <a:pt x="389" y="28"/>
                  </a:cubicBezTo>
                  <a:cubicBezTo>
                    <a:pt x="389" y="10"/>
                    <a:pt x="380" y="0"/>
                    <a:pt x="371" y="0"/>
                  </a:cubicBezTo>
                  <a:close/>
                  <a:moveTo>
                    <a:pt x="221" y="151"/>
                  </a:moveTo>
                  <a:lnTo>
                    <a:pt x="221" y="151"/>
                  </a:lnTo>
                  <a:cubicBezTo>
                    <a:pt x="168" y="151"/>
                    <a:pt x="168" y="151"/>
                    <a:pt x="168" y="151"/>
                  </a:cubicBezTo>
                  <a:cubicBezTo>
                    <a:pt x="150" y="151"/>
                    <a:pt x="141" y="160"/>
                    <a:pt x="141" y="178"/>
                  </a:cubicBezTo>
                  <a:cubicBezTo>
                    <a:pt x="141" y="444"/>
                    <a:pt x="141" y="444"/>
                    <a:pt x="141" y="444"/>
                  </a:cubicBezTo>
                  <a:cubicBezTo>
                    <a:pt x="248" y="444"/>
                    <a:pt x="248" y="444"/>
                    <a:pt x="248" y="444"/>
                  </a:cubicBezTo>
                  <a:cubicBezTo>
                    <a:pt x="248" y="178"/>
                    <a:pt x="248" y="178"/>
                    <a:pt x="248" y="178"/>
                  </a:cubicBezTo>
                  <a:cubicBezTo>
                    <a:pt x="248" y="160"/>
                    <a:pt x="230" y="151"/>
                    <a:pt x="221" y="151"/>
                  </a:cubicBezTo>
                  <a:close/>
                  <a:moveTo>
                    <a:pt x="70" y="302"/>
                  </a:moveTo>
                  <a:lnTo>
                    <a:pt x="70" y="302"/>
                  </a:lnTo>
                  <a:cubicBezTo>
                    <a:pt x="17" y="302"/>
                    <a:pt x="17" y="302"/>
                    <a:pt x="17" y="302"/>
                  </a:cubicBezTo>
                  <a:cubicBezTo>
                    <a:pt x="0" y="302"/>
                    <a:pt x="0" y="310"/>
                    <a:pt x="0" y="319"/>
                  </a:cubicBezTo>
                  <a:cubicBezTo>
                    <a:pt x="0" y="444"/>
                    <a:pt x="0" y="444"/>
                    <a:pt x="0" y="444"/>
                  </a:cubicBezTo>
                  <a:cubicBezTo>
                    <a:pt x="97" y="444"/>
                    <a:pt x="97" y="444"/>
                    <a:pt x="97" y="444"/>
                  </a:cubicBezTo>
                  <a:cubicBezTo>
                    <a:pt x="97" y="319"/>
                    <a:pt x="97" y="319"/>
                    <a:pt x="97" y="319"/>
                  </a:cubicBezTo>
                  <a:cubicBezTo>
                    <a:pt x="97" y="310"/>
                    <a:pt x="88" y="302"/>
                    <a:pt x="70" y="30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161" name="Google Shape;161;p4"/>
          <p:cNvGrpSpPr/>
          <p:nvPr/>
        </p:nvGrpSpPr>
        <p:grpSpPr>
          <a:xfrm>
            <a:off x="2861550" y="2952323"/>
            <a:ext cx="414210" cy="414337"/>
            <a:chOff x="3480075" y="3980449"/>
            <a:chExt cx="551992" cy="551992"/>
          </a:xfrm>
        </p:grpSpPr>
        <p:sp>
          <p:nvSpPr>
            <p:cNvPr id="162" name="Google Shape;162;p4"/>
            <p:cNvSpPr/>
            <p:nvPr/>
          </p:nvSpPr>
          <p:spPr>
            <a:xfrm>
              <a:off x="3480075" y="3980449"/>
              <a:ext cx="551992" cy="551992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sz="1350" u="none">
                <a:solidFill>
                  <a:srgbClr val="F33745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163" name="Google Shape;163;p4"/>
            <p:cNvSpPr/>
            <p:nvPr/>
          </p:nvSpPr>
          <p:spPr>
            <a:xfrm>
              <a:off x="3627670" y="4125899"/>
              <a:ext cx="287467" cy="261092"/>
            </a:xfrm>
            <a:custGeom>
              <a:rect b="b" l="l" r="r" t="t"/>
              <a:pathLst>
                <a:path extrusionOk="0" h="436" w="480">
                  <a:moveTo>
                    <a:pt x="239" y="328"/>
                  </a:moveTo>
                  <a:lnTo>
                    <a:pt x="239" y="328"/>
                  </a:lnTo>
                  <a:cubicBezTo>
                    <a:pt x="213" y="328"/>
                    <a:pt x="186" y="355"/>
                    <a:pt x="186" y="382"/>
                  </a:cubicBezTo>
                  <a:cubicBezTo>
                    <a:pt x="186" y="409"/>
                    <a:pt x="213" y="435"/>
                    <a:pt x="239" y="435"/>
                  </a:cubicBezTo>
                  <a:cubicBezTo>
                    <a:pt x="266" y="435"/>
                    <a:pt x="292" y="409"/>
                    <a:pt x="292" y="382"/>
                  </a:cubicBezTo>
                  <a:cubicBezTo>
                    <a:pt x="292" y="355"/>
                    <a:pt x="266" y="328"/>
                    <a:pt x="239" y="328"/>
                  </a:cubicBezTo>
                  <a:close/>
                  <a:moveTo>
                    <a:pt x="133" y="275"/>
                  </a:moveTo>
                  <a:lnTo>
                    <a:pt x="133" y="275"/>
                  </a:lnTo>
                  <a:cubicBezTo>
                    <a:pt x="168" y="311"/>
                    <a:pt x="168" y="311"/>
                    <a:pt x="168" y="311"/>
                  </a:cubicBezTo>
                  <a:cubicBezTo>
                    <a:pt x="204" y="275"/>
                    <a:pt x="266" y="275"/>
                    <a:pt x="310" y="311"/>
                  </a:cubicBezTo>
                  <a:cubicBezTo>
                    <a:pt x="345" y="275"/>
                    <a:pt x="345" y="275"/>
                    <a:pt x="345" y="275"/>
                  </a:cubicBezTo>
                  <a:cubicBezTo>
                    <a:pt x="283" y="222"/>
                    <a:pt x="195" y="222"/>
                    <a:pt x="133" y="275"/>
                  </a:cubicBezTo>
                  <a:close/>
                  <a:moveTo>
                    <a:pt x="62" y="204"/>
                  </a:moveTo>
                  <a:lnTo>
                    <a:pt x="62" y="204"/>
                  </a:lnTo>
                  <a:cubicBezTo>
                    <a:pt x="98" y="240"/>
                    <a:pt x="98" y="240"/>
                    <a:pt x="98" y="240"/>
                  </a:cubicBezTo>
                  <a:cubicBezTo>
                    <a:pt x="177" y="169"/>
                    <a:pt x="301" y="169"/>
                    <a:pt x="381" y="240"/>
                  </a:cubicBezTo>
                  <a:cubicBezTo>
                    <a:pt x="417" y="204"/>
                    <a:pt x="417" y="204"/>
                    <a:pt x="417" y="204"/>
                  </a:cubicBezTo>
                  <a:cubicBezTo>
                    <a:pt x="319" y="107"/>
                    <a:pt x="160" y="107"/>
                    <a:pt x="62" y="204"/>
                  </a:cubicBezTo>
                  <a:close/>
                  <a:moveTo>
                    <a:pt x="0" y="134"/>
                  </a:moveTo>
                  <a:lnTo>
                    <a:pt x="0" y="134"/>
                  </a:lnTo>
                  <a:cubicBezTo>
                    <a:pt x="26" y="169"/>
                    <a:pt x="26" y="169"/>
                    <a:pt x="26" y="169"/>
                  </a:cubicBezTo>
                  <a:cubicBezTo>
                    <a:pt x="142" y="54"/>
                    <a:pt x="328" y="54"/>
                    <a:pt x="443" y="169"/>
                  </a:cubicBezTo>
                  <a:cubicBezTo>
                    <a:pt x="479" y="134"/>
                    <a:pt x="479" y="134"/>
                    <a:pt x="479" y="134"/>
                  </a:cubicBezTo>
                  <a:cubicBezTo>
                    <a:pt x="345" y="0"/>
                    <a:pt x="133" y="0"/>
                    <a:pt x="0" y="13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sp>
        <p:nvSpPr>
          <p:cNvPr id="164" name="Google Shape;164;p4"/>
          <p:cNvSpPr txBox="1"/>
          <p:nvPr>
            <p:ph type="title"/>
          </p:nvPr>
        </p:nvSpPr>
        <p:spPr>
          <a:xfrm>
            <a:off x="483510" y="201274"/>
            <a:ext cx="7886700" cy="52444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C6B5"/>
              </a:buClr>
              <a:buSzPts val="2000"/>
              <a:buFont typeface="Microsoft Yahei"/>
              <a:buNone/>
            </a:pPr>
            <a:r>
              <a:t/>
            </a:r>
            <a:endParaRPr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  <p:transition spd="slow" p14:dur="2250">
    <p:random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0" name="Google Shape;170;p5"/>
          <p:cNvGrpSpPr/>
          <p:nvPr/>
        </p:nvGrpSpPr>
        <p:grpSpPr>
          <a:xfrm>
            <a:off x="3197253" y="4363642"/>
            <a:ext cx="4975277" cy="128587"/>
            <a:chOff x="3649517" y="6019293"/>
            <a:chExt cx="6636034" cy="171701"/>
          </a:xfrm>
        </p:grpSpPr>
        <p:cxnSp>
          <p:nvCxnSpPr>
            <p:cNvPr id="171" name="Google Shape;171;p5"/>
            <p:cNvCxnSpPr/>
            <p:nvPr/>
          </p:nvCxnSpPr>
          <p:spPr>
            <a:xfrm>
              <a:off x="3805099" y="6105144"/>
              <a:ext cx="6480452" cy="0"/>
            </a:xfrm>
            <a:prstGeom prst="straightConnector1">
              <a:avLst/>
            </a:prstGeom>
            <a:noFill/>
            <a:ln cap="flat" cmpd="sng" w="12700">
              <a:solidFill>
                <a:srgbClr val="D8D8D8"/>
              </a:solidFill>
              <a:prstDash val="dash"/>
              <a:miter lim="800000"/>
              <a:headEnd len="sm" w="sm" type="none"/>
              <a:tailEnd len="med" w="med" type="oval"/>
            </a:ln>
          </p:spPr>
        </p:cxnSp>
        <p:grpSp>
          <p:nvGrpSpPr>
            <p:cNvPr id="172" name="Google Shape;172;p5"/>
            <p:cNvGrpSpPr/>
            <p:nvPr/>
          </p:nvGrpSpPr>
          <p:grpSpPr>
            <a:xfrm>
              <a:off x="3649517" y="6019293"/>
              <a:ext cx="172215" cy="171701"/>
              <a:chOff x="2138511" y="2464802"/>
              <a:chExt cx="354012" cy="352956"/>
            </a:xfrm>
          </p:grpSpPr>
          <p:sp>
            <p:nvSpPr>
              <p:cNvPr id="173" name="Google Shape;173;p5"/>
              <p:cNvSpPr/>
              <p:nvPr/>
            </p:nvSpPr>
            <p:spPr>
              <a:xfrm>
                <a:off x="2229830" y="2555417"/>
                <a:ext cx="171376" cy="171727"/>
              </a:xfrm>
              <a:prstGeom prst="ellipse">
                <a:avLst/>
              </a:prstGeom>
              <a:solidFill>
                <a:srgbClr val="7F7F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0">
                  <a:solidFill>
                    <a:schemeClr val="dk1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  <p:sp>
            <p:nvSpPr>
              <p:cNvPr id="174" name="Google Shape;174;p5"/>
              <p:cNvSpPr/>
              <p:nvPr/>
            </p:nvSpPr>
            <p:spPr>
              <a:xfrm>
                <a:off x="2138511" y="2464802"/>
                <a:ext cx="354012" cy="352956"/>
              </a:xfrm>
              <a:custGeom>
                <a:rect b="b" l="l" r="r" t="t"/>
                <a:pathLst>
                  <a:path extrusionOk="0" h="424" w="423">
                    <a:moveTo>
                      <a:pt x="212" y="0"/>
                    </a:moveTo>
                    <a:cubicBezTo>
                      <a:pt x="95" y="0"/>
                      <a:pt x="0" y="95"/>
                      <a:pt x="0" y="212"/>
                    </a:cubicBezTo>
                    <a:cubicBezTo>
                      <a:pt x="0" y="329"/>
                      <a:pt x="95" y="424"/>
                      <a:pt x="212" y="424"/>
                    </a:cubicBezTo>
                    <a:cubicBezTo>
                      <a:pt x="329" y="424"/>
                      <a:pt x="423" y="329"/>
                      <a:pt x="423" y="212"/>
                    </a:cubicBezTo>
                    <a:cubicBezTo>
                      <a:pt x="423" y="95"/>
                      <a:pt x="329" y="0"/>
                      <a:pt x="212" y="0"/>
                    </a:cubicBezTo>
                    <a:close/>
                    <a:moveTo>
                      <a:pt x="212" y="386"/>
                    </a:moveTo>
                    <a:cubicBezTo>
                      <a:pt x="116" y="386"/>
                      <a:pt x="38" y="308"/>
                      <a:pt x="38" y="212"/>
                    </a:cubicBezTo>
                    <a:cubicBezTo>
                      <a:pt x="38" y="116"/>
                      <a:pt x="116" y="38"/>
                      <a:pt x="212" y="38"/>
                    </a:cubicBezTo>
                    <a:cubicBezTo>
                      <a:pt x="308" y="38"/>
                      <a:pt x="386" y="116"/>
                      <a:pt x="386" y="212"/>
                    </a:cubicBezTo>
                    <a:cubicBezTo>
                      <a:pt x="386" y="308"/>
                      <a:pt x="308" y="386"/>
                      <a:pt x="212" y="386"/>
                    </a:cubicBez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0">
                  <a:solidFill>
                    <a:schemeClr val="dk1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</p:grpSp>
      </p:grpSp>
      <p:cxnSp>
        <p:nvCxnSpPr>
          <p:cNvPr id="175" name="Google Shape;175;p5"/>
          <p:cNvCxnSpPr/>
          <p:nvPr/>
        </p:nvCxnSpPr>
        <p:spPr>
          <a:xfrm>
            <a:off x="3261526" y="3839766"/>
            <a:ext cx="0" cy="489347"/>
          </a:xfrm>
          <a:prstGeom prst="straightConnector1">
            <a:avLst/>
          </a:prstGeom>
          <a:noFill/>
          <a:ln cap="flat" cmpd="sng" w="9525">
            <a:solidFill>
              <a:srgbClr val="BFBFBF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id="176" name="Google Shape;176;p5"/>
          <p:cNvGrpSpPr/>
          <p:nvPr/>
        </p:nvGrpSpPr>
        <p:grpSpPr>
          <a:xfrm>
            <a:off x="3197253" y="3687367"/>
            <a:ext cx="4975277" cy="128587"/>
            <a:chOff x="3649517" y="5117655"/>
            <a:chExt cx="6636034" cy="171701"/>
          </a:xfrm>
        </p:grpSpPr>
        <p:cxnSp>
          <p:nvCxnSpPr>
            <p:cNvPr id="177" name="Google Shape;177;p5"/>
            <p:cNvCxnSpPr/>
            <p:nvPr/>
          </p:nvCxnSpPr>
          <p:spPr>
            <a:xfrm>
              <a:off x="3805099" y="5192376"/>
              <a:ext cx="6480452" cy="0"/>
            </a:xfrm>
            <a:prstGeom prst="straightConnector1">
              <a:avLst/>
            </a:prstGeom>
            <a:noFill/>
            <a:ln cap="flat" cmpd="sng" w="12700">
              <a:solidFill>
                <a:srgbClr val="D8D8D8"/>
              </a:solidFill>
              <a:prstDash val="dash"/>
              <a:miter lim="800000"/>
              <a:headEnd len="sm" w="sm" type="none"/>
              <a:tailEnd len="med" w="med" type="oval"/>
            </a:ln>
          </p:spPr>
        </p:cxnSp>
        <p:grpSp>
          <p:nvGrpSpPr>
            <p:cNvPr id="178" name="Google Shape;178;p5"/>
            <p:cNvGrpSpPr/>
            <p:nvPr/>
          </p:nvGrpSpPr>
          <p:grpSpPr>
            <a:xfrm>
              <a:off x="3649517" y="5117655"/>
              <a:ext cx="172215" cy="171701"/>
              <a:chOff x="2138511" y="2464802"/>
              <a:chExt cx="354012" cy="352956"/>
            </a:xfrm>
          </p:grpSpPr>
          <p:sp>
            <p:nvSpPr>
              <p:cNvPr id="179" name="Google Shape;179;p5"/>
              <p:cNvSpPr/>
              <p:nvPr/>
            </p:nvSpPr>
            <p:spPr>
              <a:xfrm>
                <a:off x="2229830" y="2555417"/>
                <a:ext cx="171376" cy="171727"/>
              </a:xfrm>
              <a:prstGeom prst="ellipse">
                <a:avLst/>
              </a:prstGeom>
              <a:solidFill>
                <a:srgbClr val="7F7F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0">
                  <a:solidFill>
                    <a:schemeClr val="dk1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  <p:sp>
            <p:nvSpPr>
              <p:cNvPr id="180" name="Google Shape;180;p5"/>
              <p:cNvSpPr/>
              <p:nvPr/>
            </p:nvSpPr>
            <p:spPr>
              <a:xfrm>
                <a:off x="2138511" y="2464802"/>
                <a:ext cx="354012" cy="352956"/>
              </a:xfrm>
              <a:custGeom>
                <a:rect b="b" l="l" r="r" t="t"/>
                <a:pathLst>
                  <a:path extrusionOk="0" h="424" w="423">
                    <a:moveTo>
                      <a:pt x="212" y="0"/>
                    </a:moveTo>
                    <a:cubicBezTo>
                      <a:pt x="95" y="0"/>
                      <a:pt x="0" y="95"/>
                      <a:pt x="0" y="212"/>
                    </a:cubicBezTo>
                    <a:cubicBezTo>
                      <a:pt x="0" y="329"/>
                      <a:pt x="95" y="424"/>
                      <a:pt x="212" y="424"/>
                    </a:cubicBezTo>
                    <a:cubicBezTo>
                      <a:pt x="329" y="424"/>
                      <a:pt x="423" y="329"/>
                      <a:pt x="423" y="212"/>
                    </a:cubicBezTo>
                    <a:cubicBezTo>
                      <a:pt x="423" y="95"/>
                      <a:pt x="329" y="0"/>
                      <a:pt x="212" y="0"/>
                    </a:cubicBezTo>
                    <a:close/>
                    <a:moveTo>
                      <a:pt x="212" y="386"/>
                    </a:moveTo>
                    <a:cubicBezTo>
                      <a:pt x="116" y="386"/>
                      <a:pt x="38" y="308"/>
                      <a:pt x="38" y="212"/>
                    </a:cubicBezTo>
                    <a:cubicBezTo>
                      <a:pt x="38" y="116"/>
                      <a:pt x="116" y="38"/>
                      <a:pt x="212" y="38"/>
                    </a:cubicBezTo>
                    <a:cubicBezTo>
                      <a:pt x="308" y="38"/>
                      <a:pt x="386" y="116"/>
                      <a:pt x="386" y="212"/>
                    </a:cubicBezTo>
                    <a:cubicBezTo>
                      <a:pt x="386" y="308"/>
                      <a:pt x="308" y="386"/>
                      <a:pt x="212" y="386"/>
                    </a:cubicBez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0">
                  <a:solidFill>
                    <a:schemeClr val="dk1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</p:grpSp>
      </p:grpSp>
      <p:cxnSp>
        <p:nvCxnSpPr>
          <p:cNvPr id="181" name="Google Shape;181;p5"/>
          <p:cNvCxnSpPr/>
          <p:nvPr/>
        </p:nvCxnSpPr>
        <p:spPr>
          <a:xfrm>
            <a:off x="3261526" y="3163490"/>
            <a:ext cx="0" cy="489347"/>
          </a:xfrm>
          <a:prstGeom prst="straightConnector1">
            <a:avLst/>
          </a:prstGeom>
          <a:noFill/>
          <a:ln cap="flat" cmpd="sng" w="9525">
            <a:solidFill>
              <a:srgbClr val="BFBFBF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id="182" name="Google Shape;182;p5"/>
          <p:cNvGrpSpPr/>
          <p:nvPr/>
        </p:nvGrpSpPr>
        <p:grpSpPr>
          <a:xfrm>
            <a:off x="3197253" y="3015855"/>
            <a:ext cx="4975277" cy="128587"/>
            <a:chOff x="3649517" y="4222959"/>
            <a:chExt cx="6636034" cy="171701"/>
          </a:xfrm>
        </p:grpSpPr>
        <p:cxnSp>
          <p:nvCxnSpPr>
            <p:cNvPr id="183" name="Google Shape;183;p5"/>
            <p:cNvCxnSpPr/>
            <p:nvPr/>
          </p:nvCxnSpPr>
          <p:spPr>
            <a:xfrm>
              <a:off x="3805099" y="4308810"/>
              <a:ext cx="6480452" cy="0"/>
            </a:xfrm>
            <a:prstGeom prst="straightConnector1">
              <a:avLst/>
            </a:prstGeom>
            <a:noFill/>
            <a:ln cap="flat" cmpd="sng" w="12700">
              <a:solidFill>
                <a:srgbClr val="D8D8D8"/>
              </a:solidFill>
              <a:prstDash val="dash"/>
              <a:miter lim="800000"/>
              <a:headEnd len="sm" w="sm" type="none"/>
              <a:tailEnd len="med" w="med" type="oval"/>
            </a:ln>
          </p:spPr>
        </p:cxnSp>
        <p:grpSp>
          <p:nvGrpSpPr>
            <p:cNvPr id="184" name="Google Shape;184;p5"/>
            <p:cNvGrpSpPr/>
            <p:nvPr/>
          </p:nvGrpSpPr>
          <p:grpSpPr>
            <a:xfrm>
              <a:off x="3649517" y="4222959"/>
              <a:ext cx="172215" cy="171701"/>
              <a:chOff x="2138511" y="2464802"/>
              <a:chExt cx="354012" cy="352956"/>
            </a:xfrm>
          </p:grpSpPr>
          <p:sp>
            <p:nvSpPr>
              <p:cNvPr id="185" name="Google Shape;185;p5"/>
              <p:cNvSpPr/>
              <p:nvPr/>
            </p:nvSpPr>
            <p:spPr>
              <a:xfrm>
                <a:off x="2229830" y="2555417"/>
                <a:ext cx="171376" cy="171727"/>
              </a:xfrm>
              <a:prstGeom prst="ellipse">
                <a:avLst/>
              </a:prstGeom>
              <a:solidFill>
                <a:srgbClr val="7F7F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0">
                  <a:solidFill>
                    <a:schemeClr val="dk1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  <p:sp>
            <p:nvSpPr>
              <p:cNvPr id="186" name="Google Shape;186;p5"/>
              <p:cNvSpPr/>
              <p:nvPr/>
            </p:nvSpPr>
            <p:spPr>
              <a:xfrm>
                <a:off x="2138511" y="2464802"/>
                <a:ext cx="354012" cy="352956"/>
              </a:xfrm>
              <a:custGeom>
                <a:rect b="b" l="l" r="r" t="t"/>
                <a:pathLst>
                  <a:path extrusionOk="0" h="424" w="423">
                    <a:moveTo>
                      <a:pt x="212" y="0"/>
                    </a:moveTo>
                    <a:cubicBezTo>
                      <a:pt x="95" y="0"/>
                      <a:pt x="0" y="95"/>
                      <a:pt x="0" y="212"/>
                    </a:cubicBezTo>
                    <a:cubicBezTo>
                      <a:pt x="0" y="329"/>
                      <a:pt x="95" y="424"/>
                      <a:pt x="212" y="424"/>
                    </a:cubicBezTo>
                    <a:cubicBezTo>
                      <a:pt x="329" y="424"/>
                      <a:pt x="423" y="329"/>
                      <a:pt x="423" y="212"/>
                    </a:cubicBezTo>
                    <a:cubicBezTo>
                      <a:pt x="423" y="95"/>
                      <a:pt x="329" y="0"/>
                      <a:pt x="212" y="0"/>
                    </a:cubicBezTo>
                    <a:close/>
                    <a:moveTo>
                      <a:pt x="212" y="386"/>
                    </a:moveTo>
                    <a:cubicBezTo>
                      <a:pt x="116" y="386"/>
                      <a:pt x="38" y="308"/>
                      <a:pt x="38" y="212"/>
                    </a:cubicBezTo>
                    <a:cubicBezTo>
                      <a:pt x="38" y="116"/>
                      <a:pt x="116" y="38"/>
                      <a:pt x="212" y="38"/>
                    </a:cubicBezTo>
                    <a:cubicBezTo>
                      <a:pt x="308" y="38"/>
                      <a:pt x="386" y="116"/>
                      <a:pt x="386" y="212"/>
                    </a:cubicBezTo>
                    <a:cubicBezTo>
                      <a:pt x="386" y="308"/>
                      <a:pt x="308" y="386"/>
                      <a:pt x="212" y="386"/>
                    </a:cubicBez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0">
                  <a:solidFill>
                    <a:schemeClr val="dk1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</p:grpSp>
      </p:grpSp>
      <p:cxnSp>
        <p:nvCxnSpPr>
          <p:cNvPr id="187" name="Google Shape;187;p5"/>
          <p:cNvCxnSpPr/>
          <p:nvPr/>
        </p:nvCxnSpPr>
        <p:spPr>
          <a:xfrm>
            <a:off x="3261526" y="2486026"/>
            <a:ext cx="0" cy="490538"/>
          </a:xfrm>
          <a:prstGeom prst="straightConnector1">
            <a:avLst/>
          </a:prstGeom>
          <a:noFill/>
          <a:ln cap="flat" cmpd="sng" w="9525">
            <a:solidFill>
              <a:srgbClr val="BFBFBF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id="188" name="Google Shape;188;p5"/>
          <p:cNvGrpSpPr/>
          <p:nvPr/>
        </p:nvGrpSpPr>
        <p:grpSpPr>
          <a:xfrm>
            <a:off x="3197253" y="2338387"/>
            <a:ext cx="4975277" cy="129779"/>
            <a:chOff x="3649517" y="3320293"/>
            <a:chExt cx="6636034" cy="171701"/>
          </a:xfrm>
        </p:grpSpPr>
        <p:cxnSp>
          <p:nvCxnSpPr>
            <p:cNvPr id="189" name="Google Shape;189;p5"/>
            <p:cNvCxnSpPr/>
            <p:nvPr/>
          </p:nvCxnSpPr>
          <p:spPr>
            <a:xfrm>
              <a:off x="3805099" y="3416383"/>
              <a:ext cx="6480452" cy="0"/>
            </a:xfrm>
            <a:prstGeom prst="straightConnector1">
              <a:avLst/>
            </a:prstGeom>
            <a:noFill/>
            <a:ln cap="flat" cmpd="sng" w="12700">
              <a:solidFill>
                <a:srgbClr val="D8D8D8"/>
              </a:solidFill>
              <a:prstDash val="dash"/>
              <a:miter lim="800000"/>
              <a:headEnd len="sm" w="sm" type="none"/>
              <a:tailEnd len="med" w="med" type="oval"/>
            </a:ln>
          </p:spPr>
        </p:cxnSp>
        <p:grpSp>
          <p:nvGrpSpPr>
            <p:cNvPr id="190" name="Google Shape;190;p5"/>
            <p:cNvGrpSpPr/>
            <p:nvPr/>
          </p:nvGrpSpPr>
          <p:grpSpPr>
            <a:xfrm>
              <a:off x="3649517" y="3320293"/>
              <a:ext cx="172215" cy="171701"/>
              <a:chOff x="2138511" y="2464802"/>
              <a:chExt cx="354012" cy="352956"/>
            </a:xfrm>
          </p:grpSpPr>
          <p:sp>
            <p:nvSpPr>
              <p:cNvPr id="191" name="Google Shape;191;p5"/>
              <p:cNvSpPr/>
              <p:nvPr/>
            </p:nvSpPr>
            <p:spPr>
              <a:xfrm>
                <a:off x="2229830" y="2555417"/>
                <a:ext cx="171376" cy="171727"/>
              </a:xfrm>
              <a:prstGeom prst="ellipse">
                <a:avLst/>
              </a:prstGeom>
              <a:solidFill>
                <a:srgbClr val="7F7F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0">
                  <a:solidFill>
                    <a:schemeClr val="dk1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  <p:sp>
            <p:nvSpPr>
              <p:cNvPr id="192" name="Google Shape;192;p5"/>
              <p:cNvSpPr/>
              <p:nvPr/>
            </p:nvSpPr>
            <p:spPr>
              <a:xfrm>
                <a:off x="2138511" y="2464802"/>
                <a:ext cx="354012" cy="352956"/>
              </a:xfrm>
              <a:custGeom>
                <a:rect b="b" l="l" r="r" t="t"/>
                <a:pathLst>
                  <a:path extrusionOk="0" h="424" w="423">
                    <a:moveTo>
                      <a:pt x="212" y="0"/>
                    </a:moveTo>
                    <a:cubicBezTo>
                      <a:pt x="95" y="0"/>
                      <a:pt x="0" y="95"/>
                      <a:pt x="0" y="212"/>
                    </a:cubicBezTo>
                    <a:cubicBezTo>
                      <a:pt x="0" y="329"/>
                      <a:pt x="95" y="424"/>
                      <a:pt x="212" y="424"/>
                    </a:cubicBezTo>
                    <a:cubicBezTo>
                      <a:pt x="329" y="424"/>
                      <a:pt x="423" y="329"/>
                      <a:pt x="423" y="212"/>
                    </a:cubicBezTo>
                    <a:cubicBezTo>
                      <a:pt x="423" y="95"/>
                      <a:pt x="329" y="0"/>
                      <a:pt x="212" y="0"/>
                    </a:cubicBezTo>
                    <a:close/>
                    <a:moveTo>
                      <a:pt x="212" y="386"/>
                    </a:moveTo>
                    <a:cubicBezTo>
                      <a:pt x="116" y="386"/>
                      <a:pt x="38" y="308"/>
                      <a:pt x="38" y="212"/>
                    </a:cubicBezTo>
                    <a:cubicBezTo>
                      <a:pt x="38" y="116"/>
                      <a:pt x="116" y="38"/>
                      <a:pt x="212" y="38"/>
                    </a:cubicBezTo>
                    <a:cubicBezTo>
                      <a:pt x="308" y="38"/>
                      <a:pt x="386" y="116"/>
                      <a:pt x="386" y="212"/>
                    </a:cubicBezTo>
                    <a:cubicBezTo>
                      <a:pt x="386" y="308"/>
                      <a:pt x="308" y="386"/>
                      <a:pt x="212" y="386"/>
                    </a:cubicBez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0">
                  <a:solidFill>
                    <a:schemeClr val="dk1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</p:grpSp>
      </p:grpSp>
      <p:cxnSp>
        <p:nvCxnSpPr>
          <p:cNvPr id="193" name="Google Shape;193;p5"/>
          <p:cNvCxnSpPr/>
          <p:nvPr/>
        </p:nvCxnSpPr>
        <p:spPr>
          <a:xfrm>
            <a:off x="3261526" y="1812131"/>
            <a:ext cx="0" cy="489347"/>
          </a:xfrm>
          <a:prstGeom prst="straightConnector1">
            <a:avLst/>
          </a:prstGeom>
          <a:noFill/>
          <a:ln cap="flat" cmpd="sng" w="9525">
            <a:solidFill>
              <a:srgbClr val="BFBFBF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id="194" name="Google Shape;194;p5"/>
          <p:cNvGrpSpPr/>
          <p:nvPr/>
        </p:nvGrpSpPr>
        <p:grpSpPr>
          <a:xfrm>
            <a:off x="3197253" y="1664495"/>
            <a:ext cx="4975277" cy="128587"/>
            <a:chOff x="3649517" y="2421483"/>
            <a:chExt cx="6636034" cy="171701"/>
          </a:xfrm>
        </p:grpSpPr>
        <p:cxnSp>
          <p:nvCxnSpPr>
            <p:cNvPr id="195" name="Google Shape;195;p5"/>
            <p:cNvCxnSpPr/>
            <p:nvPr/>
          </p:nvCxnSpPr>
          <p:spPr>
            <a:xfrm>
              <a:off x="3805099" y="2512103"/>
              <a:ext cx="6480452" cy="0"/>
            </a:xfrm>
            <a:prstGeom prst="straightConnector1">
              <a:avLst/>
            </a:prstGeom>
            <a:noFill/>
            <a:ln cap="flat" cmpd="sng" w="12700">
              <a:solidFill>
                <a:srgbClr val="D8D8D8"/>
              </a:solidFill>
              <a:prstDash val="dash"/>
              <a:miter lim="800000"/>
              <a:headEnd len="sm" w="sm" type="none"/>
              <a:tailEnd len="med" w="med" type="oval"/>
            </a:ln>
          </p:spPr>
        </p:cxnSp>
        <p:grpSp>
          <p:nvGrpSpPr>
            <p:cNvPr id="196" name="Google Shape;196;p5"/>
            <p:cNvGrpSpPr/>
            <p:nvPr/>
          </p:nvGrpSpPr>
          <p:grpSpPr>
            <a:xfrm>
              <a:off x="3649517" y="2421483"/>
              <a:ext cx="172215" cy="171701"/>
              <a:chOff x="2138511" y="2464802"/>
              <a:chExt cx="354012" cy="352956"/>
            </a:xfrm>
          </p:grpSpPr>
          <p:sp>
            <p:nvSpPr>
              <p:cNvPr id="197" name="Google Shape;197;p5"/>
              <p:cNvSpPr/>
              <p:nvPr/>
            </p:nvSpPr>
            <p:spPr>
              <a:xfrm>
                <a:off x="2229830" y="2555417"/>
                <a:ext cx="171376" cy="171727"/>
              </a:xfrm>
              <a:prstGeom prst="ellipse">
                <a:avLst/>
              </a:prstGeom>
              <a:solidFill>
                <a:srgbClr val="7F7F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0">
                  <a:solidFill>
                    <a:schemeClr val="dk1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  <p:sp>
            <p:nvSpPr>
              <p:cNvPr id="198" name="Google Shape;198;p5"/>
              <p:cNvSpPr/>
              <p:nvPr/>
            </p:nvSpPr>
            <p:spPr>
              <a:xfrm>
                <a:off x="2138511" y="2464802"/>
                <a:ext cx="354012" cy="352956"/>
              </a:xfrm>
              <a:custGeom>
                <a:rect b="b" l="l" r="r" t="t"/>
                <a:pathLst>
                  <a:path extrusionOk="0" h="424" w="423">
                    <a:moveTo>
                      <a:pt x="212" y="0"/>
                    </a:moveTo>
                    <a:cubicBezTo>
                      <a:pt x="95" y="0"/>
                      <a:pt x="0" y="95"/>
                      <a:pt x="0" y="212"/>
                    </a:cubicBezTo>
                    <a:cubicBezTo>
                      <a:pt x="0" y="329"/>
                      <a:pt x="95" y="424"/>
                      <a:pt x="212" y="424"/>
                    </a:cubicBezTo>
                    <a:cubicBezTo>
                      <a:pt x="329" y="424"/>
                      <a:pt x="423" y="329"/>
                      <a:pt x="423" y="212"/>
                    </a:cubicBezTo>
                    <a:cubicBezTo>
                      <a:pt x="423" y="95"/>
                      <a:pt x="329" y="0"/>
                      <a:pt x="212" y="0"/>
                    </a:cubicBezTo>
                    <a:close/>
                    <a:moveTo>
                      <a:pt x="212" y="386"/>
                    </a:moveTo>
                    <a:cubicBezTo>
                      <a:pt x="116" y="386"/>
                      <a:pt x="38" y="308"/>
                      <a:pt x="38" y="212"/>
                    </a:cubicBezTo>
                    <a:cubicBezTo>
                      <a:pt x="38" y="116"/>
                      <a:pt x="116" y="38"/>
                      <a:pt x="212" y="38"/>
                    </a:cubicBezTo>
                    <a:cubicBezTo>
                      <a:pt x="308" y="38"/>
                      <a:pt x="386" y="116"/>
                      <a:pt x="386" y="212"/>
                    </a:cubicBezTo>
                    <a:cubicBezTo>
                      <a:pt x="386" y="308"/>
                      <a:pt x="308" y="386"/>
                      <a:pt x="212" y="386"/>
                    </a:cubicBez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0">
                  <a:solidFill>
                    <a:schemeClr val="dk1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</p:grpSp>
      </p:grpSp>
      <p:sp>
        <p:nvSpPr>
          <p:cNvPr id="199" name="Google Shape;199;p5"/>
          <p:cNvSpPr/>
          <p:nvPr/>
        </p:nvSpPr>
        <p:spPr>
          <a:xfrm>
            <a:off x="3659074" y="3015855"/>
            <a:ext cx="554660" cy="1412081"/>
          </a:xfrm>
          <a:custGeom>
            <a:rect b="b" l="l" r="r" t="t"/>
            <a:pathLst>
              <a:path extrusionOk="0" h="1546" w="533">
                <a:moveTo>
                  <a:pt x="533" y="1546"/>
                </a:moveTo>
                <a:cubicBezTo>
                  <a:pt x="533" y="1452"/>
                  <a:pt x="533" y="715"/>
                  <a:pt x="533" y="715"/>
                </a:cubicBezTo>
                <a:cubicBezTo>
                  <a:pt x="533" y="715"/>
                  <a:pt x="532" y="679"/>
                  <a:pt x="491" y="639"/>
                </a:cubicBezTo>
                <a:cubicBezTo>
                  <a:pt x="502" y="637"/>
                  <a:pt x="505" y="635"/>
                  <a:pt x="489" y="634"/>
                </a:cubicBezTo>
                <a:cubicBezTo>
                  <a:pt x="488" y="634"/>
                  <a:pt x="487" y="634"/>
                  <a:pt x="486" y="634"/>
                </a:cubicBezTo>
                <a:cubicBezTo>
                  <a:pt x="468" y="617"/>
                  <a:pt x="443" y="600"/>
                  <a:pt x="408" y="585"/>
                </a:cubicBezTo>
                <a:cubicBezTo>
                  <a:pt x="408" y="584"/>
                  <a:pt x="408" y="584"/>
                  <a:pt x="408" y="584"/>
                </a:cubicBezTo>
                <a:cubicBezTo>
                  <a:pt x="410" y="581"/>
                  <a:pt x="414" y="578"/>
                  <a:pt x="418" y="576"/>
                </a:cubicBezTo>
                <a:cubicBezTo>
                  <a:pt x="419" y="576"/>
                  <a:pt x="421" y="575"/>
                  <a:pt x="423" y="573"/>
                </a:cubicBezTo>
                <a:cubicBezTo>
                  <a:pt x="422" y="575"/>
                  <a:pt x="422" y="575"/>
                  <a:pt x="423" y="573"/>
                </a:cubicBezTo>
                <a:cubicBezTo>
                  <a:pt x="428" y="569"/>
                  <a:pt x="435" y="563"/>
                  <a:pt x="440" y="557"/>
                </a:cubicBezTo>
                <a:cubicBezTo>
                  <a:pt x="443" y="557"/>
                  <a:pt x="446" y="556"/>
                  <a:pt x="448" y="555"/>
                </a:cubicBezTo>
                <a:cubicBezTo>
                  <a:pt x="449" y="556"/>
                  <a:pt x="451" y="556"/>
                  <a:pt x="452" y="556"/>
                </a:cubicBezTo>
                <a:cubicBezTo>
                  <a:pt x="456" y="556"/>
                  <a:pt x="459" y="554"/>
                  <a:pt x="460" y="551"/>
                </a:cubicBezTo>
                <a:cubicBezTo>
                  <a:pt x="461" y="551"/>
                  <a:pt x="463" y="551"/>
                  <a:pt x="464" y="551"/>
                </a:cubicBezTo>
                <a:cubicBezTo>
                  <a:pt x="470" y="551"/>
                  <a:pt x="474" y="547"/>
                  <a:pt x="474" y="541"/>
                </a:cubicBezTo>
                <a:cubicBezTo>
                  <a:pt x="474" y="536"/>
                  <a:pt x="470" y="532"/>
                  <a:pt x="465" y="531"/>
                </a:cubicBezTo>
                <a:cubicBezTo>
                  <a:pt x="464" y="528"/>
                  <a:pt x="461" y="526"/>
                  <a:pt x="458" y="526"/>
                </a:cubicBezTo>
                <a:cubicBezTo>
                  <a:pt x="457" y="526"/>
                  <a:pt x="457" y="526"/>
                  <a:pt x="457" y="526"/>
                </a:cubicBezTo>
                <a:cubicBezTo>
                  <a:pt x="456" y="526"/>
                  <a:pt x="456" y="526"/>
                  <a:pt x="455" y="526"/>
                </a:cubicBezTo>
                <a:cubicBezTo>
                  <a:pt x="455" y="526"/>
                  <a:pt x="455" y="526"/>
                  <a:pt x="455" y="526"/>
                </a:cubicBezTo>
                <a:cubicBezTo>
                  <a:pt x="455" y="523"/>
                  <a:pt x="453" y="521"/>
                  <a:pt x="450" y="521"/>
                </a:cubicBezTo>
                <a:cubicBezTo>
                  <a:pt x="450" y="521"/>
                  <a:pt x="450" y="521"/>
                  <a:pt x="450" y="521"/>
                </a:cubicBezTo>
                <a:cubicBezTo>
                  <a:pt x="450" y="516"/>
                  <a:pt x="445" y="512"/>
                  <a:pt x="440" y="512"/>
                </a:cubicBezTo>
                <a:cubicBezTo>
                  <a:pt x="436" y="512"/>
                  <a:pt x="432" y="514"/>
                  <a:pt x="431" y="518"/>
                </a:cubicBezTo>
                <a:cubicBezTo>
                  <a:pt x="431" y="518"/>
                  <a:pt x="430" y="518"/>
                  <a:pt x="430" y="518"/>
                </a:cubicBezTo>
                <a:cubicBezTo>
                  <a:pt x="427" y="518"/>
                  <a:pt x="424" y="520"/>
                  <a:pt x="424" y="524"/>
                </a:cubicBezTo>
                <a:cubicBezTo>
                  <a:pt x="424" y="524"/>
                  <a:pt x="424" y="525"/>
                  <a:pt x="424" y="525"/>
                </a:cubicBezTo>
                <a:cubicBezTo>
                  <a:pt x="422" y="526"/>
                  <a:pt x="420" y="528"/>
                  <a:pt x="418" y="530"/>
                </a:cubicBezTo>
                <a:cubicBezTo>
                  <a:pt x="418" y="530"/>
                  <a:pt x="418" y="530"/>
                  <a:pt x="417" y="530"/>
                </a:cubicBezTo>
                <a:cubicBezTo>
                  <a:pt x="417" y="530"/>
                  <a:pt x="417" y="530"/>
                  <a:pt x="417" y="530"/>
                </a:cubicBezTo>
                <a:cubicBezTo>
                  <a:pt x="414" y="530"/>
                  <a:pt x="411" y="532"/>
                  <a:pt x="411" y="535"/>
                </a:cubicBezTo>
                <a:cubicBezTo>
                  <a:pt x="411" y="536"/>
                  <a:pt x="412" y="536"/>
                  <a:pt x="412" y="537"/>
                </a:cubicBezTo>
                <a:cubicBezTo>
                  <a:pt x="411" y="538"/>
                  <a:pt x="410" y="540"/>
                  <a:pt x="410" y="542"/>
                </a:cubicBezTo>
                <a:cubicBezTo>
                  <a:pt x="410" y="548"/>
                  <a:pt x="414" y="552"/>
                  <a:pt x="420" y="552"/>
                </a:cubicBezTo>
                <a:cubicBezTo>
                  <a:pt x="422" y="552"/>
                  <a:pt x="424" y="552"/>
                  <a:pt x="425" y="551"/>
                </a:cubicBezTo>
                <a:cubicBezTo>
                  <a:pt x="427" y="552"/>
                  <a:pt x="428" y="553"/>
                  <a:pt x="430" y="554"/>
                </a:cubicBezTo>
                <a:cubicBezTo>
                  <a:pt x="429" y="558"/>
                  <a:pt x="428" y="563"/>
                  <a:pt x="426" y="567"/>
                </a:cubicBezTo>
                <a:cubicBezTo>
                  <a:pt x="421" y="570"/>
                  <a:pt x="415" y="574"/>
                  <a:pt x="407" y="577"/>
                </a:cubicBezTo>
                <a:cubicBezTo>
                  <a:pt x="406" y="570"/>
                  <a:pt x="405" y="563"/>
                  <a:pt x="403" y="555"/>
                </a:cubicBezTo>
                <a:cubicBezTo>
                  <a:pt x="398" y="531"/>
                  <a:pt x="398" y="520"/>
                  <a:pt x="398" y="516"/>
                </a:cubicBezTo>
                <a:cubicBezTo>
                  <a:pt x="401" y="515"/>
                  <a:pt x="405" y="514"/>
                  <a:pt x="408" y="512"/>
                </a:cubicBezTo>
                <a:cubicBezTo>
                  <a:pt x="411" y="514"/>
                  <a:pt x="414" y="515"/>
                  <a:pt x="418" y="515"/>
                </a:cubicBezTo>
                <a:cubicBezTo>
                  <a:pt x="427" y="515"/>
                  <a:pt x="435" y="509"/>
                  <a:pt x="438" y="501"/>
                </a:cubicBezTo>
                <a:cubicBezTo>
                  <a:pt x="441" y="502"/>
                  <a:pt x="444" y="503"/>
                  <a:pt x="448" y="503"/>
                </a:cubicBezTo>
                <a:cubicBezTo>
                  <a:pt x="462" y="503"/>
                  <a:pt x="473" y="491"/>
                  <a:pt x="473" y="478"/>
                </a:cubicBezTo>
                <a:cubicBezTo>
                  <a:pt x="473" y="465"/>
                  <a:pt x="463" y="454"/>
                  <a:pt x="450" y="453"/>
                </a:cubicBezTo>
                <a:cubicBezTo>
                  <a:pt x="448" y="445"/>
                  <a:pt x="441" y="438"/>
                  <a:pt x="432" y="438"/>
                </a:cubicBezTo>
                <a:cubicBezTo>
                  <a:pt x="431" y="438"/>
                  <a:pt x="430" y="439"/>
                  <a:pt x="429" y="439"/>
                </a:cubicBezTo>
                <a:cubicBezTo>
                  <a:pt x="428" y="438"/>
                  <a:pt x="427" y="438"/>
                  <a:pt x="426" y="438"/>
                </a:cubicBezTo>
                <a:cubicBezTo>
                  <a:pt x="426" y="438"/>
                  <a:pt x="426" y="438"/>
                  <a:pt x="426" y="438"/>
                </a:cubicBezTo>
                <a:cubicBezTo>
                  <a:pt x="425" y="432"/>
                  <a:pt x="420" y="427"/>
                  <a:pt x="413" y="427"/>
                </a:cubicBezTo>
                <a:cubicBezTo>
                  <a:pt x="413" y="427"/>
                  <a:pt x="413" y="427"/>
                  <a:pt x="412" y="427"/>
                </a:cubicBezTo>
                <a:cubicBezTo>
                  <a:pt x="412" y="414"/>
                  <a:pt x="401" y="403"/>
                  <a:pt x="387" y="403"/>
                </a:cubicBezTo>
                <a:cubicBezTo>
                  <a:pt x="377" y="403"/>
                  <a:pt x="368" y="410"/>
                  <a:pt x="364" y="418"/>
                </a:cubicBezTo>
                <a:cubicBezTo>
                  <a:pt x="364" y="418"/>
                  <a:pt x="364" y="418"/>
                  <a:pt x="363" y="418"/>
                </a:cubicBezTo>
                <a:cubicBezTo>
                  <a:pt x="355" y="418"/>
                  <a:pt x="348" y="425"/>
                  <a:pt x="348" y="434"/>
                </a:cubicBezTo>
                <a:cubicBezTo>
                  <a:pt x="348" y="435"/>
                  <a:pt x="348" y="436"/>
                  <a:pt x="348" y="438"/>
                </a:cubicBezTo>
                <a:cubicBezTo>
                  <a:pt x="342" y="439"/>
                  <a:pt x="337" y="443"/>
                  <a:pt x="333" y="448"/>
                </a:cubicBezTo>
                <a:cubicBezTo>
                  <a:pt x="332" y="448"/>
                  <a:pt x="331" y="449"/>
                  <a:pt x="330" y="449"/>
                </a:cubicBezTo>
                <a:cubicBezTo>
                  <a:pt x="330" y="449"/>
                  <a:pt x="329" y="449"/>
                  <a:pt x="329" y="449"/>
                </a:cubicBezTo>
                <a:cubicBezTo>
                  <a:pt x="322" y="449"/>
                  <a:pt x="316" y="455"/>
                  <a:pt x="316" y="462"/>
                </a:cubicBezTo>
                <a:cubicBezTo>
                  <a:pt x="316" y="464"/>
                  <a:pt x="316" y="465"/>
                  <a:pt x="317" y="466"/>
                </a:cubicBezTo>
                <a:cubicBezTo>
                  <a:pt x="314" y="470"/>
                  <a:pt x="312" y="475"/>
                  <a:pt x="312" y="480"/>
                </a:cubicBezTo>
                <a:cubicBezTo>
                  <a:pt x="312" y="494"/>
                  <a:pt x="323" y="505"/>
                  <a:pt x="337" y="505"/>
                </a:cubicBezTo>
                <a:cubicBezTo>
                  <a:pt x="342" y="505"/>
                  <a:pt x="347" y="504"/>
                  <a:pt x="351" y="502"/>
                </a:cubicBezTo>
                <a:cubicBezTo>
                  <a:pt x="356" y="507"/>
                  <a:pt x="362" y="511"/>
                  <a:pt x="369" y="514"/>
                </a:cubicBezTo>
                <a:cubicBezTo>
                  <a:pt x="373" y="524"/>
                  <a:pt x="381" y="536"/>
                  <a:pt x="386" y="549"/>
                </a:cubicBezTo>
                <a:cubicBezTo>
                  <a:pt x="378" y="548"/>
                  <a:pt x="371" y="545"/>
                  <a:pt x="367" y="542"/>
                </a:cubicBezTo>
                <a:cubicBezTo>
                  <a:pt x="368" y="542"/>
                  <a:pt x="368" y="541"/>
                  <a:pt x="368" y="541"/>
                </a:cubicBezTo>
                <a:cubicBezTo>
                  <a:pt x="369" y="541"/>
                  <a:pt x="370" y="541"/>
                  <a:pt x="371" y="541"/>
                </a:cubicBezTo>
                <a:cubicBezTo>
                  <a:pt x="374" y="541"/>
                  <a:pt x="377" y="538"/>
                  <a:pt x="377" y="535"/>
                </a:cubicBezTo>
                <a:cubicBezTo>
                  <a:pt x="377" y="532"/>
                  <a:pt x="374" y="529"/>
                  <a:pt x="371" y="529"/>
                </a:cubicBezTo>
                <a:cubicBezTo>
                  <a:pt x="371" y="527"/>
                  <a:pt x="369" y="526"/>
                  <a:pt x="367" y="526"/>
                </a:cubicBezTo>
                <a:cubicBezTo>
                  <a:pt x="367" y="526"/>
                  <a:pt x="366" y="526"/>
                  <a:pt x="366" y="526"/>
                </a:cubicBezTo>
                <a:cubicBezTo>
                  <a:pt x="366" y="526"/>
                  <a:pt x="366" y="526"/>
                  <a:pt x="365" y="526"/>
                </a:cubicBezTo>
                <a:cubicBezTo>
                  <a:pt x="365" y="526"/>
                  <a:pt x="365" y="526"/>
                  <a:pt x="365" y="526"/>
                </a:cubicBezTo>
                <a:cubicBezTo>
                  <a:pt x="365" y="524"/>
                  <a:pt x="364" y="523"/>
                  <a:pt x="362" y="523"/>
                </a:cubicBezTo>
                <a:cubicBezTo>
                  <a:pt x="362" y="523"/>
                  <a:pt x="362" y="523"/>
                  <a:pt x="362" y="523"/>
                </a:cubicBezTo>
                <a:cubicBezTo>
                  <a:pt x="362" y="520"/>
                  <a:pt x="359" y="517"/>
                  <a:pt x="356" y="517"/>
                </a:cubicBezTo>
                <a:cubicBezTo>
                  <a:pt x="353" y="517"/>
                  <a:pt x="351" y="519"/>
                  <a:pt x="350" y="521"/>
                </a:cubicBezTo>
                <a:cubicBezTo>
                  <a:pt x="350" y="521"/>
                  <a:pt x="350" y="521"/>
                  <a:pt x="350" y="521"/>
                </a:cubicBezTo>
                <a:cubicBezTo>
                  <a:pt x="348" y="521"/>
                  <a:pt x="346" y="522"/>
                  <a:pt x="346" y="525"/>
                </a:cubicBezTo>
                <a:cubicBezTo>
                  <a:pt x="346" y="525"/>
                  <a:pt x="346" y="525"/>
                  <a:pt x="346" y="525"/>
                </a:cubicBezTo>
                <a:cubicBezTo>
                  <a:pt x="345" y="526"/>
                  <a:pt x="344" y="527"/>
                  <a:pt x="343" y="528"/>
                </a:cubicBezTo>
                <a:cubicBezTo>
                  <a:pt x="343" y="528"/>
                  <a:pt x="342" y="528"/>
                  <a:pt x="342" y="528"/>
                </a:cubicBezTo>
                <a:cubicBezTo>
                  <a:pt x="342" y="528"/>
                  <a:pt x="342" y="528"/>
                  <a:pt x="342" y="528"/>
                </a:cubicBezTo>
                <a:cubicBezTo>
                  <a:pt x="340" y="528"/>
                  <a:pt x="339" y="530"/>
                  <a:pt x="339" y="531"/>
                </a:cubicBezTo>
                <a:cubicBezTo>
                  <a:pt x="339" y="532"/>
                  <a:pt x="339" y="532"/>
                  <a:pt x="339" y="532"/>
                </a:cubicBezTo>
                <a:cubicBezTo>
                  <a:pt x="338" y="533"/>
                  <a:pt x="338" y="535"/>
                  <a:pt x="338" y="536"/>
                </a:cubicBezTo>
                <a:cubicBezTo>
                  <a:pt x="338" y="539"/>
                  <a:pt x="340" y="542"/>
                  <a:pt x="344" y="542"/>
                </a:cubicBezTo>
                <a:cubicBezTo>
                  <a:pt x="345" y="542"/>
                  <a:pt x="346" y="542"/>
                  <a:pt x="347" y="541"/>
                </a:cubicBezTo>
                <a:cubicBezTo>
                  <a:pt x="349" y="543"/>
                  <a:pt x="352" y="545"/>
                  <a:pt x="356" y="545"/>
                </a:cubicBezTo>
                <a:cubicBezTo>
                  <a:pt x="357" y="545"/>
                  <a:pt x="359" y="544"/>
                  <a:pt x="361" y="543"/>
                </a:cubicBezTo>
                <a:cubicBezTo>
                  <a:pt x="362" y="544"/>
                  <a:pt x="362" y="544"/>
                  <a:pt x="363" y="544"/>
                </a:cubicBezTo>
                <a:cubicBezTo>
                  <a:pt x="364" y="544"/>
                  <a:pt x="365" y="544"/>
                  <a:pt x="366" y="544"/>
                </a:cubicBezTo>
                <a:cubicBezTo>
                  <a:pt x="373" y="548"/>
                  <a:pt x="382" y="552"/>
                  <a:pt x="386" y="552"/>
                </a:cubicBezTo>
                <a:cubicBezTo>
                  <a:pt x="387" y="552"/>
                  <a:pt x="387" y="553"/>
                  <a:pt x="388" y="553"/>
                </a:cubicBezTo>
                <a:cubicBezTo>
                  <a:pt x="391" y="560"/>
                  <a:pt x="393" y="567"/>
                  <a:pt x="393" y="575"/>
                </a:cubicBezTo>
                <a:cubicBezTo>
                  <a:pt x="393" y="576"/>
                  <a:pt x="393" y="577"/>
                  <a:pt x="393" y="578"/>
                </a:cubicBezTo>
                <a:cubicBezTo>
                  <a:pt x="296" y="534"/>
                  <a:pt x="272" y="509"/>
                  <a:pt x="267" y="503"/>
                </a:cubicBezTo>
                <a:cubicBezTo>
                  <a:pt x="267" y="502"/>
                  <a:pt x="267" y="502"/>
                  <a:pt x="267" y="502"/>
                </a:cubicBezTo>
                <a:cubicBezTo>
                  <a:pt x="267" y="502"/>
                  <a:pt x="267" y="502"/>
                  <a:pt x="267" y="503"/>
                </a:cubicBezTo>
                <a:cubicBezTo>
                  <a:pt x="266" y="502"/>
                  <a:pt x="266" y="502"/>
                  <a:pt x="266" y="502"/>
                </a:cubicBezTo>
                <a:cubicBezTo>
                  <a:pt x="266" y="503"/>
                  <a:pt x="266" y="503"/>
                  <a:pt x="266" y="503"/>
                </a:cubicBezTo>
                <a:cubicBezTo>
                  <a:pt x="265" y="505"/>
                  <a:pt x="261" y="510"/>
                  <a:pt x="252" y="516"/>
                </a:cubicBezTo>
                <a:cubicBezTo>
                  <a:pt x="251" y="504"/>
                  <a:pt x="250" y="492"/>
                  <a:pt x="251" y="480"/>
                </a:cubicBezTo>
                <a:cubicBezTo>
                  <a:pt x="252" y="459"/>
                  <a:pt x="258" y="438"/>
                  <a:pt x="266" y="418"/>
                </a:cubicBezTo>
                <a:cubicBezTo>
                  <a:pt x="268" y="418"/>
                  <a:pt x="270" y="417"/>
                  <a:pt x="271" y="417"/>
                </a:cubicBezTo>
                <a:cubicBezTo>
                  <a:pt x="283" y="415"/>
                  <a:pt x="309" y="405"/>
                  <a:pt x="328" y="393"/>
                </a:cubicBezTo>
                <a:cubicBezTo>
                  <a:pt x="330" y="394"/>
                  <a:pt x="332" y="394"/>
                  <a:pt x="335" y="394"/>
                </a:cubicBezTo>
                <a:cubicBezTo>
                  <a:pt x="338" y="394"/>
                  <a:pt x="340" y="394"/>
                  <a:pt x="342" y="392"/>
                </a:cubicBezTo>
                <a:cubicBezTo>
                  <a:pt x="346" y="395"/>
                  <a:pt x="351" y="396"/>
                  <a:pt x="357" y="396"/>
                </a:cubicBezTo>
                <a:cubicBezTo>
                  <a:pt x="366" y="396"/>
                  <a:pt x="375" y="392"/>
                  <a:pt x="381" y="385"/>
                </a:cubicBezTo>
                <a:cubicBezTo>
                  <a:pt x="383" y="387"/>
                  <a:pt x="387" y="388"/>
                  <a:pt x="390" y="388"/>
                </a:cubicBezTo>
                <a:cubicBezTo>
                  <a:pt x="399" y="388"/>
                  <a:pt x="407" y="380"/>
                  <a:pt x="407" y="371"/>
                </a:cubicBezTo>
                <a:cubicBezTo>
                  <a:pt x="407" y="367"/>
                  <a:pt x="406" y="364"/>
                  <a:pt x="404" y="361"/>
                </a:cubicBezTo>
                <a:cubicBezTo>
                  <a:pt x="404" y="360"/>
                  <a:pt x="404" y="360"/>
                  <a:pt x="404" y="359"/>
                </a:cubicBezTo>
                <a:cubicBezTo>
                  <a:pt x="404" y="354"/>
                  <a:pt x="400" y="350"/>
                  <a:pt x="396" y="350"/>
                </a:cubicBezTo>
                <a:cubicBezTo>
                  <a:pt x="395" y="350"/>
                  <a:pt x="395" y="350"/>
                  <a:pt x="395" y="350"/>
                </a:cubicBezTo>
                <a:cubicBezTo>
                  <a:pt x="394" y="349"/>
                  <a:pt x="393" y="349"/>
                  <a:pt x="392" y="349"/>
                </a:cubicBezTo>
                <a:cubicBezTo>
                  <a:pt x="390" y="345"/>
                  <a:pt x="387" y="343"/>
                  <a:pt x="383" y="342"/>
                </a:cubicBezTo>
                <a:cubicBezTo>
                  <a:pt x="383" y="341"/>
                  <a:pt x="383" y="340"/>
                  <a:pt x="383" y="339"/>
                </a:cubicBezTo>
                <a:cubicBezTo>
                  <a:pt x="383" y="333"/>
                  <a:pt x="378" y="329"/>
                  <a:pt x="372" y="329"/>
                </a:cubicBezTo>
                <a:cubicBezTo>
                  <a:pt x="372" y="329"/>
                  <a:pt x="372" y="329"/>
                  <a:pt x="371" y="329"/>
                </a:cubicBezTo>
                <a:cubicBezTo>
                  <a:pt x="369" y="323"/>
                  <a:pt x="363" y="319"/>
                  <a:pt x="356" y="319"/>
                </a:cubicBezTo>
                <a:cubicBezTo>
                  <a:pt x="347" y="319"/>
                  <a:pt x="339" y="326"/>
                  <a:pt x="339" y="335"/>
                </a:cubicBezTo>
                <a:cubicBezTo>
                  <a:pt x="339" y="335"/>
                  <a:pt x="339" y="335"/>
                  <a:pt x="338" y="335"/>
                </a:cubicBezTo>
                <a:cubicBezTo>
                  <a:pt x="334" y="335"/>
                  <a:pt x="330" y="338"/>
                  <a:pt x="330" y="342"/>
                </a:cubicBezTo>
                <a:cubicBezTo>
                  <a:pt x="330" y="342"/>
                  <a:pt x="329" y="342"/>
                  <a:pt x="329" y="342"/>
                </a:cubicBezTo>
                <a:cubicBezTo>
                  <a:pt x="329" y="342"/>
                  <a:pt x="328" y="342"/>
                  <a:pt x="327" y="343"/>
                </a:cubicBezTo>
                <a:cubicBezTo>
                  <a:pt x="327" y="342"/>
                  <a:pt x="326" y="342"/>
                  <a:pt x="325" y="342"/>
                </a:cubicBezTo>
                <a:cubicBezTo>
                  <a:pt x="319" y="342"/>
                  <a:pt x="314" y="347"/>
                  <a:pt x="313" y="352"/>
                </a:cubicBezTo>
                <a:cubicBezTo>
                  <a:pt x="304" y="353"/>
                  <a:pt x="298" y="360"/>
                  <a:pt x="298" y="369"/>
                </a:cubicBezTo>
                <a:cubicBezTo>
                  <a:pt x="298" y="378"/>
                  <a:pt x="305" y="386"/>
                  <a:pt x="315" y="386"/>
                </a:cubicBezTo>
                <a:cubicBezTo>
                  <a:pt x="317" y="386"/>
                  <a:pt x="319" y="386"/>
                  <a:pt x="321" y="385"/>
                </a:cubicBezTo>
                <a:cubicBezTo>
                  <a:pt x="322" y="387"/>
                  <a:pt x="323" y="388"/>
                  <a:pt x="324" y="390"/>
                </a:cubicBezTo>
                <a:cubicBezTo>
                  <a:pt x="312" y="397"/>
                  <a:pt x="295" y="405"/>
                  <a:pt x="270" y="409"/>
                </a:cubicBezTo>
                <a:cubicBezTo>
                  <a:pt x="286" y="373"/>
                  <a:pt x="307" y="339"/>
                  <a:pt x="318" y="310"/>
                </a:cubicBezTo>
                <a:cubicBezTo>
                  <a:pt x="339" y="303"/>
                  <a:pt x="357" y="290"/>
                  <a:pt x="371" y="275"/>
                </a:cubicBezTo>
                <a:cubicBezTo>
                  <a:pt x="382" y="282"/>
                  <a:pt x="395" y="286"/>
                  <a:pt x="408" y="286"/>
                </a:cubicBezTo>
                <a:cubicBezTo>
                  <a:pt x="447" y="286"/>
                  <a:pt x="479" y="254"/>
                  <a:pt x="479" y="215"/>
                </a:cubicBezTo>
                <a:cubicBezTo>
                  <a:pt x="479" y="201"/>
                  <a:pt x="474" y="187"/>
                  <a:pt x="466" y="176"/>
                </a:cubicBezTo>
                <a:cubicBezTo>
                  <a:pt x="468" y="172"/>
                  <a:pt x="468" y="169"/>
                  <a:pt x="468" y="165"/>
                </a:cubicBezTo>
                <a:cubicBezTo>
                  <a:pt x="468" y="145"/>
                  <a:pt x="452" y="128"/>
                  <a:pt x="432" y="128"/>
                </a:cubicBezTo>
                <a:cubicBezTo>
                  <a:pt x="431" y="128"/>
                  <a:pt x="430" y="128"/>
                  <a:pt x="429" y="128"/>
                </a:cubicBezTo>
                <a:cubicBezTo>
                  <a:pt x="426" y="127"/>
                  <a:pt x="423" y="125"/>
                  <a:pt x="419" y="125"/>
                </a:cubicBezTo>
                <a:cubicBezTo>
                  <a:pt x="410" y="111"/>
                  <a:pt x="395" y="100"/>
                  <a:pt x="378" y="96"/>
                </a:cubicBezTo>
                <a:cubicBezTo>
                  <a:pt x="379" y="92"/>
                  <a:pt x="380" y="89"/>
                  <a:pt x="380" y="85"/>
                </a:cubicBezTo>
                <a:cubicBezTo>
                  <a:pt x="380" y="61"/>
                  <a:pt x="360" y="41"/>
                  <a:pt x="335" y="41"/>
                </a:cubicBezTo>
                <a:cubicBezTo>
                  <a:pt x="334" y="41"/>
                  <a:pt x="333" y="41"/>
                  <a:pt x="332" y="41"/>
                </a:cubicBezTo>
                <a:cubicBezTo>
                  <a:pt x="321" y="17"/>
                  <a:pt x="296" y="0"/>
                  <a:pt x="268" y="0"/>
                </a:cubicBezTo>
                <a:cubicBezTo>
                  <a:pt x="230" y="0"/>
                  <a:pt x="199" y="29"/>
                  <a:pt x="198" y="67"/>
                </a:cubicBezTo>
                <a:cubicBezTo>
                  <a:pt x="197" y="67"/>
                  <a:pt x="197" y="66"/>
                  <a:pt x="196" y="66"/>
                </a:cubicBezTo>
                <a:cubicBezTo>
                  <a:pt x="178" y="66"/>
                  <a:pt x="162" y="80"/>
                  <a:pt x="160" y="98"/>
                </a:cubicBezTo>
                <a:cubicBezTo>
                  <a:pt x="159" y="98"/>
                  <a:pt x="159" y="98"/>
                  <a:pt x="158" y="98"/>
                </a:cubicBezTo>
                <a:cubicBezTo>
                  <a:pt x="155" y="98"/>
                  <a:pt x="152" y="98"/>
                  <a:pt x="150" y="98"/>
                </a:cubicBezTo>
                <a:cubicBezTo>
                  <a:pt x="147" y="98"/>
                  <a:pt x="144" y="98"/>
                  <a:pt x="142" y="98"/>
                </a:cubicBezTo>
                <a:cubicBezTo>
                  <a:pt x="117" y="98"/>
                  <a:pt x="97" y="115"/>
                  <a:pt x="91" y="138"/>
                </a:cubicBezTo>
                <a:cubicBezTo>
                  <a:pt x="56" y="141"/>
                  <a:pt x="27" y="171"/>
                  <a:pt x="27" y="208"/>
                </a:cubicBezTo>
                <a:cubicBezTo>
                  <a:pt x="27" y="247"/>
                  <a:pt x="59" y="278"/>
                  <a:pt x="98" y="278"/>
                </a:cubicBezTo>
                <a:cubicBezTo>
                  <a:pt x="108" y="278"/>
                  <a:pt x="117" y="276"/>
                  <a:pt x="126" y="272"/>
                </a:cubicBezTo>
                <a:cubicBezTo>
                  <a:pt x="133" y="296"/>
                  <a:pt x="155" y="313"/>
                  <a:pt x="181" y="313"/>
                </a:cubicBezTo>
                <a:cubicBezTo>
                  <a:pt x="192" y="313"/>
                  <a:pt x="202" y="310"/>
                  <a:pt x="211" y="305"/>
                </a:cubicBezTo>
                <a:cubicBezTo>
                  <a:pt x="219" y="309"/>
                  <a:pt x="228" y="312"/>
                  <a:pt x="238" y="314"/>
                </a:cubicBezTo>
                <a:cubicBezTo>
                  <a:pt x="239" y="327"/>
                  <a:pt x="238" y="357"/>
                  <a:pt x="223" y="425"/>
                </a:cubicBezTo>
                <a:cubicBezTo>
                  <a:pt x="218" y="446"/>
                  <a:pt x="214" y="466"/>
                  <a:pt x="211" y="485"/>
                </a:cubicBezTo>
                <a:cubicBezTo>
                  <a:pt x="190" y="477"/>
                  <a:pt x="173" y="468"/>
                  <a:pt x="159" y="458"/>
                </a:cubicBezTo>
                <a:cubicBezTo>
                  <a:pt x="153" y="447"/>
                  <a:pt x="150" y="435"/>
                  <a:pt x="148" y="423"/>
                </a:cubicBezTo>
                <a:cubicBezTo>
                  <a:pt x="153" y="421"/>
                  <a:pt x="158" y="417"/>
                  <a:pt x="161" y="413"/>
                </a:cubicBezTo>
                <a:cubicBezTo>
                  <a:pt x="166" y="416"/>
                  <a:pt x="171" y="417"/>
                  <a:pt x="176" y="417"/>
                </a:cubicBezTo>
                <a:cubicBezTo>
                  <a:pt x="192" y="417"/>
                  <a:pt x="204" y="405"/>
                  <a:pt x="204" y="389"/>
                </a:cubicBezTo>
                <a:cubicBezTo>
                  <a:pt x="204" y="384"/>
                  <a:pt x="202" y="378"/>
                  <a:pt x="199" y="374"/>
                </a:cubicBezTo>
                <a:cubicBezTo>
                  <a:pt x="200" y="372"/>
                  <a:pt x="200" y="371"/>
                  <a:pt x="200" y="369"/>
                </a:cubicBezTo>
                <a:cubicBezTo>
                  <a:pt x="200" y="361"/>
                  <a:pt x="194" y="355"/>
                  <a:pt x="186" y="355"/>
                </a:cubicBezTo>
                <a:cubicBezTo>
                  <a:pt x="185" y="355"/>
                  <a:pt x="185" y="355"/>
                  <a:pt x="184" y="355"/>
                </a:cubicBezTo>
                <a:cubicBezTo>
                  <a:pt x="183" y="354"/>
                  <a:pt x="182" y="354"/>
                  <a:pt x="181" y="353"/>
                </a:cubicBezTo>
                <a:cubicBezTo>
                  <a:pt x="177" y="348"/>
                  <a:pt x="171" y="344"/>
                  <a:pt x="164" y="342"/>
                </a:cubicBezTo>
                <a:cubicBezTo>
                  <a:pt x="164" y="340"/>
                  <a:pt x="165" y="339"/>
                  <a:pt x="165" y="338"/>
                </a:cubicBezTo>
                <a:cubicBezTo>
                  <a:pt x="165" y="328"/>
                  <a:pt x="157" y="320"/>
                  <a:pt x="147" y="320"/>
                </a:cubicBezTo>
                <a:cubicBezTo>
                  <a:pt x="147" y="320"/>
                  <a:pt x="146" y="320"/>
                  <a:pt x="146" y="320"/>
                </a:cubicBezTo>
                <a:cubicBezTo>
                  <a:pt x="141" y="310"/>
                  <a:pt x="132" y="304"/>
                  <a:pt x="120" y="304"/>
                </a:cubicBezTo>
                <a:cubicBezTo>
                  <a:pt x="105" y="304"/>
                  <a:pt x="93" y="315"/>
                  <a:pt x="92" y="330"/>
                </a:cubicBezTo>
                <a:cubicBezTo>
                  <a:pt x="92" y="330"/>
                  <a:pt x="92" y="330"/>
                  <a:pt x="92" y="330"/>
                </a:cubicBezTo>
                <a:cubicBezTo>
                  <a:pt x="84" y="330"/>
                  <a:pt x="78" y="336"/>
                  <a:pt x="77" y="343"/>
                </a:cubicBezTo>
                <a:cubicBezTo>
                  <a:pt x="77" y="343"/>
                  <a:pt x="77" y="343"/>
                  <a:pt x="77" y="343"/>
                </a:cubicBezTo>
                <a:cubicBezTo>
                  <a:pt x="75" y="343"/>
                  <a:pt x="74" y="343"/>
                  <a:pt x="73" y="343"/>
                </a:cubicBezTo>
                <a:cubicBezTo>
                  <a:pt x="72" y="343"/>
                  <a:pt x="71" y="343"/>
                  <a:pt x="70" y="343"/>
                </a:cubicBezTo>
                <a:cubicBezTo>
                  <a:pt x="60" y="343"/>
                  <a:pt x="52" y="349"/>
                  <a:pt x="50" y="359"/>
                </a:cubicBezTo>
                <a:cubicBezTo>
                  <a:pt x="36" y="360"/>
                  <a:pt x="25" y="372"/>
                  <a:pt x="25" y="386"/>
                </a:cubicBezTo>
                <a:cubicBezTo>
                  <a:pt x="25" y="402"/>
                  <a:pt x="37" y="414"/>
                  <a:pt x="52" y="414"/>
                </a:cubicBezTo>
                <a:cubicBezTo>
                  <a:pt x="56" y="414"/>
                  <a:pt x="60" y="414"/>
                  <a:pt x="64" y="412"/>
                </a:cubicBezTo>
                <a:cubicBezTo>
                  <a:pt x="67" y="421"/>
                  <a:pt x="75" y="428"/>
                  <a:pt x="86" y="428"/>
                </a:cubicBezTo>
                <a:cubicBezTo>
                  <a:pt x="90" y="428"/>
                  <a:pt x="94" y="427"/>
                  <a:pt x="98" y="425"/>
                </a:cubicBezTo>
                <a:cubicBezTo>
                  <a:pt x="104" y="428"/>
                  <a:pt x="111" y="430"/>
                  <a:pt x="119" y="430"/>
                </a:cubicBezTo>
                <a:cubicBezTo>
                  <a:pt x="133" y="448"/>
                  <a:pt x="153" y="465"/>
                  <a:pt x="168" y="476"/>
                </a:cubicBezTo>
                <a:cubicBezTo>
                  <a:pt x="171" y="481"/>
                  <a:pt x="171" y="480"/>
                  <a:pt x="169" y="476"/>
                </a:cubicBezTo>
                <a:cubicBezTo>
                  <a:pt x="174" y="480"/>
                  <a:pt x="179" y="483"/>
                  <a:pt x="183" y="485"/>
                </a:cubicBezTo>
                <a:cubicBezTo>
                  <a:pt x="194" y="490"/>
                  <a:pt x="203" y="499"/>
                  <a:pt x="209" y="505"/>
                </a:cubicBezTo>
                <a:cubicBezTo>
                  <a:pt x="207" y="520"/>
                  <a:pt x="206" y="533"/>
                  <a:pt x="205" y="546"/>
                </a:cubicBezTo>
                <a:cubicBezTo>
                  <a:pt x="186" y="556"/>
                  <a:pt x="161" y="569"/>
                  <a:pt x="128" y="584"/>
                </a:cubicBezTo>
                <a:cubicBezTo>
                  <a:pt x="3" y="638"/>
                  <a:pt x="0" y="715"/>
                  <a:pt x="0" y="715"/>
                </a:cubicBezTo>
                <a:cubicBezTo>
                  <a:pt x="0" y="715"/>
                  <a:pt x="0" y="1452"/>
                  <a:pt x="0" y="1546"/>
                </a:cubicBezTo>
                <a:moveTo>
                  <a:pt x="432" y="556"/>
                </a:moveTo>
                <a:cubicBezTo>
                  <a:pt x="434" y="556"/>
                  <a:pt x="436" y="557"/>
                  <a:pt x="438" y="557"/>
                </a:cubicBezTo>
                <a:cubicBezTo>
                  <a:pt x="436" y="559"/>
                  <a:pt x="434" y="561"/>
                  <a:pt x="432" y="563"/>
                </a:cubicBezTo>
                <a:cubicBezTo>
                  <a:pt x="432" y="562"/>
                  <a:pt x="432" y="559"/>
                  <a:pt x="432" y="556"/>
                </a:cubicBezTo>
                <a:close/>
                <a:moveTo>
                  <a:pt x="389" y="538"/>
                </a:moveTo>
                <a:cubicBezTo>
                  <a:pt x="389" y="537"/>
                  <a:pt x="389" y="537"/>
                  <a:pt x="389" y="537"/>
                </a:cubicBezTo>
                <a:cubicBezTo>
                  <a:pt x="388" y="536"/>
                  <a:pt x="388" y="536"/>
                  <a:pt x="387" y="535"/>
                </a:cubicBezTo>
                <a:cubicBezTo>
                  <a:pt x="387" y="535"/>
                  <a:pt x="387" y="535"/>
                  <a:pt x="387" y="534"/>
                </a:cubicBezTo>
                <a:cubicBezTo>
                  <a:pt x="384" y="529"/>
                  <a:pt x="381" y="522"/>
                  <a:pt x="378" y="517"/>
                </a:cubicBezTo>
                <a:cubicBezTo>
                  <a:pt x="381" y="517"/>
                  <a:pt x="383" y="517"/>
                  <a:pt x="386" y="517"/>
                </a:cubicBezTo>
                <a:cubicBezTo>
                  <a:pt x="387" y="517"/>
                  <a:pt x="388" y="517"/>
                  <a:pt x="389" y="517"/>
                </a:cubicBezTo>
                <a:cubicBezTo>
                  <a:pt x="389" y="522"/>
                  <a:pt x="389" y="526"/>
                  <a:pt x="390" y="530"/>
                </a:cubicBezTo>
                <a:cubicBezTo>
                  <a:pt x="390" y="530"/>
                  <a:pt x="390" y="530"/>
                  <a:pt x="390" y="531"/>
                </a:cubicBezTo>
                <a:cubicBezTo>
                  <a:pt x="390" y="531"/>
                  <a:pt x="390" y="532"/>
                  <a:pt x="390" y="532"/>
                </a:cubicBezTo>
                <a:cubicBezTo>
                  <a:pt x="390" y="532"/>
                  <a:pt x="390" y="532"/>
                  <a:pt x="390" y="533"/>
                </a:cubicBezTo>
                <a:cubicBezTo>
                  <a:pt x="390" y="533"/>
                  <a:pt x="390" y="534"/>
                  <a:pt x="390" y="534"/>
                </a:cubicBezTo>
                <a:cubicBezTo>
                  <a:pt x="390" y="535"/>
                  <a:pt x="390" y="535"/>
                  <a:pt x="390" y="536"/>
                </a:cubicBezTo>
                <a:cubicBezTo>
                  <a:pt x="390" y="536"/>
                  <a:pt x="390" y="536"/>
                  <a:pt x="390" y="536"/>
                </a:cubicBezTo>
                <a:cubicBezTo>
                  <a:pt x="390" y="536"/>
                  <a:pt x="390" y="537"/>
                  <a:pt x="390" y="537"/>
                </a:cubicBezTo>
                <a:cubicBezTo>
                  <a:pt x="390" y="537"/>
                  <a:pt x="390" y="537"/>
                  <a:pt x="390" y="538"/>
                </a:cubicBezTo>
                <a:cubicBezTo>
                  <a:pt x="391" y="538"/>
                  <a:pt x="391" y="538"/>
                  <a:pt x="391" y="538"/>
                </a:cubicBezTo>
                <a:cubicBezTo>
                  <a:pt x="391" y="538"/>
                  <a:pt x="391" y="538"/>
                  <a:pt x="391" y="539"/>
                </a:cubicBezTo>
                <a:cubicBezTo>
                  <a:pt x="391" y="539"/>
                  <a:pt x="391" y="539"/>
                  <a:pt x="391" y="539"/>
                </a:cubicBezTo>
                <a:cubicBezTo>
                  <a:pt x="391" y="539"/>
                  <a:pt x="391" y="539"/>
                  <a:pt x="391" y="539"/>
                </a:cubicBezTo>
                <a:cubicBezTo>
                  <a:pt x="391" y="539"/>
                  <a:pt x="391" y="539"/>
                  <a:pt x="391" y="539"/>
                </a:cubicBezTo>
                <a:cubicBezTo>
                  <a:pt x="390" y="539"/>
                  <a:pt x="390" y="538"/>
                  <a:pt x="389" y="538"/>
                </a:cubicBezTo>
                <a:close/>
                <a:moveTo>
                  <a:pt x="258" y="381"/>
                </a:moveTo>
                <a:cubicBezTo>
                  <a:pt x="258" y="381"/>
                  <a:pt x="258" y="381"/>
                  <a:pt x="258" y="380"/>
                </a:cubicBezTo>
                <a:cubicBezTo>
                  <a:pt x="258" y="380"/>
                  <a:pt x="258" y="380"/>
                  <a:pt x="259" y="379"/>
                </a:cubicBezTo>
                <a:cubicBezTo>
                  <a:pt x="259" y="379"/>
                  <a:pt x="259" y="379"/>
                  <a:pt x="259" y="379"/>
                </a:cubicBezTo>
                <a:cubicBezTo>
                  <a:pt x="259" y="378"/>
                  <a:pt x="259" y="378"/>
                  <a:pt x="259" y="378"/>
                </a:cubicBezTo>
                <a:cubicBezTo>
                  <a:pt x="259" y="377"/>
                  <a:pt x="259" y="376"/>
                  <a:pt x="259" y="375"/>
                </a:cubicBezTo>
                <a:cubicBezTo>
                  <a:pt x="259" y="375"/>
                  <a:pt x="259" y="375"/>
                  <a:pt x="259" y="375"/>
                </a:cubicBezTo>
                <a:cubicBezTo>
                  <a:pt x="259" y="374"/>
                  <a:pt x="259" y="374"/>
                  <a:pt x="259" y="373"/>
                </a:cubicBezTo>
                <a:cubicBezTo>
                  <a:pt x="259" y="373"/>
                  <a:pt x="259" y="372"/>
                  <a:pt x="259" y="372"/>
                </a:cubicBezTo>
                <a:cubicBezTo>
                  <a:pt x="260" y="371"/>
                  <a:pt x="260" y="370"/>
                  <a:pt x="260" y="368"/>
                </a:cubicBezTo>
                <a:cubicBezTo>
                  <a:pt x="260" y="368"/>
                  <a:pt x="260" y="368"/>
                  <a:pt x="260" y="368"/>
                </a:cubicBezTo>
                <a:cubicBezTo>
                  <a:pt x="260" y="365"/>
                  <a:pt x="261" y="362"/>
                  <a:pt x="261" y="359"/>
                </a:cubicBezTo>
                <a:cubicBezTo>
                  <a:pt x="261" y="359"/>
                  <a:pt x="261" y="359"/>
                  <a:pt x="261" y="358"/>
                </a:cubicBezTo>
                <a:cubicBezTo>
                  <a:pt x="261" y="357"/>
                  <a:pt x="261" y="354"/>
                  <a:pt x="262" y="352"/>
                </a:cubicBezTo>
                <a:cubicBezTo>
                  <a:pt x="262" y="352"/>
                  <a:pt x="262" y="352"/>
                  <a:pt x="262" y="352"/>
                </a:cubicBezTo>
                <a:cubicBezTo>
                  <a:pt x="262" y="349"/>
                  <a:pt x="262" y="345"/>
                  <a:pt x="262" y="341"/>
                </a:cubicBezTo>
                <a:cubicBezTo>
                  <a:pt x="263" y="341"/>
                  <a:pt x="263" y="341"/>
                  <a:pt x="263" y="340"/>
                </a:cubicBezTo>
                <a:cubicBezTo>
                  <a:pt x="263" y="338"/>
                  <a:pt x="263" y="336"/>
                  <a:pt x="263" y="334"/>
                </a:cubicBezTo>
                <a:cubicBezTo>
                  <a:pt x="263" y="334"/>
                  <a:pt x="263" y="333"/>
                  <a:pt x="263" y="333"/>
                </a:cubicBezTo>
                <a:cubicBezTo>
                  <a:pt x="263" y="332"/>
                  <a:pt x="263" y="331"/>
                  <a:pt x="263" y="329"/>
                </a:cubicBezTo>
                <a:cubicBezTo>
                  <a:pt x="263" y="329"/>
                  <a:pt x="263" y="328"/>
                  <a:pt x="263" y="328"/>
                </a:cubicBezTo>
                <a:cubicBezTo>
                  <a:pt x="263" y="326"/>
                  <a:pt x="263" y="324"/>
                  <a:pt x="263" y="322"/>
                </a:cubicBezTo>
                <a:cubicBezTo>
                  <a:pt x="263" y="322"/>
                  <a:pt x="263" y="321"/>
                  <a:pt x="263" y="320"/>
                </a:cubicBezTo>
                <a:cubicBezTo>
                  <a:pt x="263" y="320"/>
                  <a:pt x="263" y="319"/>
                  <a:pt x="263" y="318"/>
                </a:cubicBezTo>
                <a:cubicBezTo>
                  <a:pt x="266" y="319"/>
                  <a:pt x="269" y="319"/>
                  <a:pt x="271" y="319"/>
                </a:cubicBezTo>
                <a:cubicBezTo>
                  <a:pt x="279" y="319"/>
                  <a:pt x="286" y="318"/>
                  <a:pt x="293" y="317"/>
                </a:cubicBezTo>
                <a:cubicBezTo>
                  <a:pt x="293" y="317"/>
                  <a:pt x="292" y="318"/>
                  <a:pt x="292" y="318"/>
                </a:cubicBezTo>
                <a:cubicBezTo>
                  <a:pt x="292" y="318"/>
                  <a:pt x="292" y="319"/>
                  <a:pt x="292" y="319"/>
                </a:cubicBezTo>
                <a:cubicBezTo>
                  <a:pt x="292" y="320"/>
                  <a:pt x="291" y="321"/>
                  <a:pt x="291" y="322"/>
                </a:cubicBezTo>
                <a:cubicBezTo>
                  <a:pt x="290" y="323"/>
                  <a:pt x="290" y="323"/>
                  <a:pt x="290" y="324"/>
                </a:cubicBezTo>
                <a:cubicBezTo>
                  <a:pt x="289" y="325"/>
                  <a:pt x="289" y="326"/>
                  <a:pt x="288" y="327"/>
                </a:cubicBezTo>
                <a:cubicBezTo>
                  <a:pt x="288" y="328"/>
                  <a:pt x="287" y="330"/>
                  <a:pt x="287" y="331"/>
                </a:cubicBezTo>
                <a:cubicBezTo>
                  <a:pt x="286" y="332"/>
                  <a:pt x="286" y="332"/>
                  <a:pt x="286" y="333"/>
                </a:cubicBezTo>
                <a:cubicBezTo>
                  <a:pt x="285" y="334"/>
                  <a:pt x="285" y="335"/>
                  <a:pt x="284" y="336"/>
                </a:cubicBezTo>
                <a:cubicBezTo>
                  <a:pt x="284" y="337"/>
                  <a:pt x="284" y="337"/>
                  <a:pt x="284" y="338"/>
                </a:cubicBezTo>
                <a:cubicBezTo>
                  <a:pt x="283" y="339"/>
                  <a:pt x="282" y="340"/>
                  <a:pt x="282" y="342"/>
                </a:cubicBezTo>
                <a:cubicBezTo>
                  <a:pt x="282" y="342"/>
                  <a:pt x="281" y="342"/>
                  <a:pt x="281" y="343"/>
                </a:cubicBezTo>
                <a:cubicBezTo>
                  <a:pt x="281" y="344"/>
                  <a:pt x="280" y="346"/>
                  <a:pt x="279" y="347"/>
                </a:cubicBezTo>
                <a:cubicBezTo>
                  <a:pt x="279" y="348"/>
                  <a:pt x="279" y="348"/>
                  <a:pt x="278" y="349"/>
                </a:cubicBezTo>
                <a:cubicBezTo>
                  <a:pt x="278" y="350"/>
                  <a:pt x="277" y="351"/>
                  <a:pt x="277" y="352"/>
                </a:cubicBezTo>
                <a:cubicBezTo>
                  <a:pt x="276" y="353"/>
                  <a:pt x="276" y="353"/>
                  <a:pt x="276" y="354"/>
                </a:cubicBezTo>
                <a:cubicBezTo>
                  <a:pt x="275" y="355"/>
                  <a:pt x="275" y="356"/>
                  <a:pt x="274" y="357"/>
                </a:cubicBezTo>
                <a:cubicBezTo>
                  <a:pt x="274" y="358"/>
                  <a:pt x="274" y="358"/>
                  <a:pt x="273" y="359"/>
                </a:cubicBezTo>
                <a:cubicBezTo>
                  <a:pt x="273" y="360"/>
                  <a:pt x="272" y="361"/>
                  <a:pt x="271" y="362"/>
                </a:cubicBezTo>
                <a:cubicBezTo>
                  <a:pt x="271" y="363"/>
                  <a:pt x="271" y="363"/>
                  <a:pt x="270" y="364"/>
                </a:cubicBezTo>
                <a:cubicBezTo>
                  <a:pt x="270" y="365"/>
                  <a:pt x="269" y="366"/>
                  <a:pt x="269" y="367"/>
                </a:cubicBezTo>
                <a:cubicBezTo>
                  <a:pt x="269" y="367"/>
                  <a:pt x="268" y="368"/>
                  <a:pt x="268" y="368"/>
                </a:cubicBezTo>
                <a:cubicBezTo>
                  <a:pt x="267" y="369"/>
                  <a:pt x="267" y="370"/>
                  <a:pt x="266" y="371"/>
                </a:cubicBezTo>
                <a:cubicBezTo>
                  <a:pt x="266" y="371"/>
                  <a:pt x="266" y="372"/>
                  <a:pt x="265" y="372"/>
                </a:cubicBezTo>
                <a:cubicBezTo>
                  <a:pt x="265" y="373"/>
                  <a:pt x="264" y="374"/>
                  <a:pt x="263" y="375"/>
                </a:cubicBezTo>
                <a:cubicBezTo>
                  <a:pt x="263" y="375"/>
                  <a:pt x="263" y="376"/>
                  <a:pt x="263" y="376"/>
                </a:cubicBezTo>
                <a:cubicBezTo>
                  <a:pt x="262" y="377"/>
                  <a:pt x="262" y="377"/>
                  <a:pt x="261" y="378"/>
                </a:cubicBezTo>
                <a:cubicBezTo>
                  <a:pt x="261" y="378"/>
                  <a:pt x="261" y="378"/>
                  <a:pt x="260" y="379"/>
                </a:cubicBezTo>
                <a:cubicBezTo>
                  <a:pt x="260" y="380"/>
                  <a:pt x="259" y="380"/>
                  <a:pt x="258" y="381"/>
                </a:cubicBezTo>
                <a:cubicBezTo>
                  <a:pt x="258" y="381"/>
                  <a:pt x="258" y="381"/>
                  <a:pt x="258" y="381"/>
                </a:cubicBezTo>
                <a:close/>
                <a:moveTo>
                  <a:pt x="126" y="430"/>
                </a:moveTo>
                <a:cubicBezTo>
                  <a:pt x="132" y="430"/>
                  <a:pt x="137" y="429"/>
                  <a:pt x="142" y="427"/>
                </a:cubicBezTo>
                <a:cubicBezTo>
                  <a:pt x="142" y="436"/>
                  <a:pt x="143" y="443"/>
                  <a:pt x="143" y="447"/>
                </a:cubicBezTo>
                <a:cubicBezTo>
                  <a:pt x="137" y="441"/>
                  <a:pt x="131" y="435"/>
                  <a:pt x="126" y="43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t" bIns="34275" lIns="68550" spcFirstLastPara="1" rIns="68550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00" name="Google Shape;200;p5"/>
          <p:cNvSpPr/>
          <p:nvPr/>
        </p:nvSpPr>
        <p:spPr>
          <a:xfrm>
            <a:off x="4437502" y="2502695"/>
            <a:ext cx="535616" cy="1925241"/>
          </a:xfrm>
          <a:custGeom>
            <a:rect b="b" l="l" r="r" t="t"/>
            <a:pathLst>
              <a:path extrusionOk="0" h="1745" w="533">
                <a:moveTo>
                  <a:pt x="533" y="1745"/>
                </a:moveTo>
                <a:cubicBezTo>
                  <a:pt x="533" y="1651"/>
                  <a:pt x="533" y="716"/>
                  <a:pt x="533" y="716"/>
                </a:cubicBezTo>
                <a:cubicBezTo>
                  <a:pt x="533" y="716"/>
                  <a:pt x="531" y="680"/>
                  <a:pt x="490" y="639"/>
                </a:cubicBezTo>
                <a:cubicBezTo>
                  <a:pt x="502" y="638"/>
                  <a:pt x="504" y="636"/>
                  <a:pt x="489" y="635"/>
                </a:cubicBezTo>
                <a:cubicBezTo>
                  <a:pt x="487" y="635"/>
                  <a:pt x="486" y="635"/>
                  <a:pt x="485" y="634"/>
                </a:cubicBezTo>
                <a:cubicBezTo>
                  <a:pt x="467" y="618"/>
                  <a:pt x="442" y="601"/>
                  <a:pt x="408" y="585"/>
                </a:cubicBezTo>
                <a:cubicBezTo>
                  <a:pt x="408" y="585"/>
                  <a:pt x="408" y="585"/>
                  <a:pt x="408" y="584"/>
                </a:cubicBezTo>
                <a:cubicBezTo>
                  <a:pt x="410" y="582"/>
                  <a:pt x="413" y="579"/>
                  <a:pt x="417" y="577"/>
                </a:cubicBezTo>
                <a:cubicBezTo>
                  <a:pt x="418" y="576"/>
                  <a:pt x="420" y="575"/>
                  <a:pt x="422" y="574"/>
                </a:cubicBezTo>
                <a:cubicBezTo>
                  <a:pt x="421" y="575"/>
                  <a:pt x="421" y="576"/>
                  <a:pt x="422" y="574"/>
                </a:cubicBezTo>
                <a:cubicBezTo>
                  <a:pt x="428" y="570"/>
                  <a:pt x="435" y="564"/>
                  <a:pt x="440" y="558"/>
                </a:cubicBezTo>
                <a:cubicBezTo>
                  <a:pt x="442" y="557"/>
                  <a:pt x="445" y="557"/>
                  <a:pt x="447" y="556"/>
                </a:cubicBezTo>
                <a:cubicBezTo>
                  <a:pt x="449" y="556"/>
                  <a:pt x="450" y="557"/>
                  <a:pt x="452" y="557"/>
                </a:cubicBezTo>
                <a:cubicBezTo>
                  <a:pt x="455" y="557"/>
                  <a:pt x="458" y="554"/>
                  <a:pt x="460" y="551"/>
                </a:cubicBezTo>
                <a:cubicBezTo>
                  <a:pt x="461" y="551"/>
                  <a:pt x="462" y="552"/>
                  <a:pt x="463" y="552"/>
                </a:cubicBezTo>
                <a:cubicBezTo>
                  <a:pt x="469" y="552"/>
                  <a:pt x="473" y="547"/>
                  <a:pt x="473" y="542"/>
                </a:cubicBezTo>
                <a:cubicBezTo>
                  <a:pt x="473" y="537"/>
                  <a:pt x="469" y="532"/>
                  <a:pt x="464" y="532"/>
                </a:cubicBezTo>
                <a:cubicBezTo>
                  <a:pt x="464" y="529"/>
                  <a:pt x="461" y="526"/>
                  <a:pt x="457" y="526"/>
                </a:cubicBezTo>
                <a:cubicBezTo>
                  <a:pt x="457" y="526"/>
                  <a:pt x="456" y="526"/>
                  <a:pt x="456" y="526"/>
                </a:cubicBezTo>
                <a:cubicBezTo>
                  <a:pt x="456" y="526"/>
                  <a:pt x="455" y="526"/>
                  <a:pt x="455" y="526"/>
                </a:cubicBezTo>
                <a:cubicBezTo>
                  <a:pt x="455" y="526"/>
                  <a:pt x="455" y="526"/>
                  <a:pt x="455" y="526"/>
                </a:cubicBezTo>
                <a:cubicBezTo>
                  <a:pt x="454" y="524"/>
                  <a:pt x="452" y="522"/>
                  <a:pt x="450" y="522"/>
                </a:cubicBezTo>
                <a:cubicBezTo>
                  <a:pt x="449" y="522"/>
                  <a:pt x="449" y="522"/>
                  <a:pt x="449" y="522"/>
                </a:cubicBezTo>
                <a:cubicBezTo>
                  <a:pt x="449" y="517"/>
                  <a:pt x="445" y="512"/>
                  <a:pt x="439" y="512"/>
                </a:cubicBezTo>
                <a:cubicBezTo>
                  <a:pt x="435" y="512"/>
                  <a:pt x="432" y="515"/>
                  <a:pt x="430" y="518"/>
                </a:cubicBezTo>
                <a:cubicBezTo>
                  <a:pt x="430" y="518"/>
                  <a:pt x="430" y="518"/>
                  <a:pt x="430" y="518"/>
                </a:cubicBezTo>
                <a:cubicBezTo>
                  <a:pt x="426" y="518"/>
                  <a:pt x="423" y="521"/>
                  <a:pt x="423" y="524"/>
                </a:cubicBezTo>
                <a:cubicBezTo>
                  <a:pt x="423" y="525"/>
                  <a:pt x="424" y="525"/>
                  <a:pt x="424" y="526"/>
                </a:cubicBezTo>
                <a:cubicBezTo>
                  <a:pt x="421" y="527"/>
                  <a:pt x="419" y="528"/>
                  <a:pt x="418" y="530"/>
                </a:cubicBezTo>
                <a:cubicBezTo>
                  <a:pt x="417" y="530"/>
                  <a:pt x="417" y="530"/>
                  <a:pt x="417" y="531"/>
                </a:cubicBezTo>
                <a:cubicBezTo>
                  <a:pt x="416" y="531"/>
                  <a:pt x="416" y="531"/>
                  <a:pt x="416" y="531"/>
                </a:cubicBezTo>
                <a:cubicBezTo>
                  <a:pt x="413" y="531"/>
                  <a:pt x="411" y="533"/>
                  <a:pt x="411" y="536"/>
                </a:cubicBezTo>
                <a:cubicBezTo>
                  <a:pt x="411" y="536"/>
                  <a:pt x="411" y="537"/>
                  <a:pt x="411" y="537"/>
                </a:cubicBezTo>
                <a:cubicBezTo>
                  <a:pt x="410" y="539"/>
                  <a:pt x="409" y="541"/>
                  <a:pt x="409" y="543"/>
                </a:cubicBezTo>
                <a:cubicBezTo>
                  <a:pt x="409" y="548"/>
                  <a:pt x="414" y="553"/>
                  <a:pt x="419" y="553"/>
                </a:cubicBezTo>
                <a:cubicBezTo>
                  <a:pt x="421" y="553"/>
                  <a:pt x="423" y="552"/>
                  <a:pt x="425" y="551"/>
                </a:cubicBezTo>
                <a:cubicBezTo>
                  <a:pt x="426" y="553"/>
                  <a:pt x="428" y="554"/>
                  <a:pt x="429" y="555"/>
                </a:cubicBezTo>
                <a:cubicBezTo>
                  <a:pt x="429" y="559"/>
                  <a:pt x="428" y="563"/>
                  <a:pt x="426" y="567"/>
                </a:cubicBezTo>
                <a:cubicBezTo>
                  <a:pt x="421" y="571"/>
                  <a:pt x="415" y="574"/>
                  <a:pt x="407" y="577"/>
                </a:cubicBezTo>
                <a:cubicBezTo>
                  <a:pt x="406" y="570"/>
                  <a:pt x="405" y="563"/>
                  <a:pt x="403" y="555"/>
                </a:cubicBezTo>
                <a:cubicBezTo>
                  <a:pt x="397" y="531"/>
                  <a:pt x="397" y="521"/>
                  <a:pt x="398" y="516"/>
                </a:cubicBezTo>
                <a:cubicBezTo>
                  <a:pt x="401" y="515"/>
                  <a:pt x="404" y="514"/>
                  <a:pt x="407" y="513"/>
                </a:cubicBezTo>
                <a:cubicBezTo>
                  <a:pt x="410" y="514"/>
                  <a:pt x="414" y="516"/>
                  <a:pt x="418" y="516"/>
                </a:cubicBezTo>
                <a:cubicBezTo>
                  <a:pt x="427" y="516"/>
                  <a:pt x="435" y="509"/>
                  <a:pt x="437" y="501"/>
                </a:cubicBezTo>
                <a:cubicBezTo>
                  <a:pt x="440" y="502"/>
                  <a:pt x="444" y="503"/>
                  <a:pt x="447" y="503"/>
                </a:cubicBezTo>
                <a:cubicBezTo>
                  <a:pt x="461" y="503"/>
                  <a:pt x="472" y="492"/>
                  <a:pt x="472" y="478"/>
                </a:cubicBezTo>
                <a:cubicBezTo>
                  <a:pt x="472" y="465"/>
                  <a:pt x="462" y="454"/>
                  <a:pt x="450" y="453"/>
                </a:cubicBezTo>
                <a:cubicBezTo>
                  <a:pt x="448" y="445"/>
                  <a:pt x="440" y="439"/>
                  <a:pt x="432" y="439"/>
                </a:cubicBezTo>
                <a:cubicBezTo>
                  <a:pt x="431" y="439"/>
                  <a:pt x="430" y="439"/>
                  <a:pt x="429" y="439"/>
                </a:cubicBezTo>
                <a:cubicBezTo>
                  <a:pt x="428" y="439"/>
                  <a:pt x="427" y="439"/>
                  <a:pt x="426" y="439"/>
                </a:cubicBezTo>
                <a:cubicBezTo>
                  <a:pt x="426" y="439"/>
                  <a:pt x="425" y="439"/>
                  <a:pt x="425" y="439"/>
                </a:cubicBezTo>
                <a:cubicBezTo>
                  <a:pt x="424" y="433"/>
                  <a:pt x="419" y="428"/>
                  <a:pt x="412" y="428"/>
                </a:cubicBezTo>
                <a:cubicBezTo>
                  <a:pt x="412" y="428"/>
                  <a:pt x="412" y="428"/>
                  <a:pt x="412" y="428"/>
                </a:cubicBezTo>
                <a:cubicBezTo>
                  <a:pt x="411" y="414"/>
                  <a:pt x="400" y="404"/>
                  <a:pt x="387" y="404"/>
                </a:cubicBezTo>
                <a:cubicBezTo>
                  <a:pt x="377" y="404"/>
                  <a:pt x="368" y="410"/>
                  <a:pt x="364" y="419"/>
                </a:cubicBezTo>
                <a:cubicBezTo>
                  <a:pt x="363" y="419"/>
                  <a:pt x="363" y="419"/>
                  <a:pt x="363" y="419"/>
                </a:cubicBezTo>
                <a:cubicBezTo>
                  <a:pt x="354" y="419"/>
                  <a:pt x="347" y="426"/>
                  <a:pt x="347" y="434"/>
                </a:cubicBezTo>
                <a:cubicBezTo>
                  <a:pt x="347" y="436"/>
                  <a:pt x="347" y="437"/>
                  <a:pt x="347" y="438"/>
                </a:cubicBezTo>
                <a:cubicBezTo>
                  <a:pt x="341" y="440"/>
                  <a:pt x="336" y="444"/>
                  <a:pt x="333" y="449"/>
                </a:cubicBezTo>
                <a:cubicBezTo>
                  <a:pt x="332" y="449"/>
                  <a:pt x="330" y="449"/>
                  <a:pt x="329" y="450"/>
                </a:cubicBezTo>
                <a:cubicBezTo>
                  <a:pt x="329" y="450"/>
                  <a:pt x="329" y="450"/>
                  <a:pt x="328" y="450"/>
                </a:cubicBezTo>
                <a:cubicBezTo>
                  <a:pt x="321" y="450"/>
                  <a:pt x="315" y="456"/>
                  <a:pt x="315" y="463"/>
                </a:cubicBezTo>
                <a:cubicBezTo>
                  <a:pt x="315" y="464"/>
                  <a:pt x="316" y="466"/>
                  <a:pt x="316" y="467"/>
                </a:cubicBezTo>
                <a:cubicBezTo>
                  <a:pt x="313" y="471"/>
                  <a:pt x="312" y="476"/>
                  <a:pt x="312" y="481"/>
                </a:cubicBezTo>
                <a:cubicBezTo>
                  <a:pt x="312" y="495"/>
                  <a:pt x="323" y="506"/>
                  <a:pt x="337" y="506"/>
                </a:cubicBezTo>
                <a:cubicBezTo>
                  <a:pt x="342" y="506"/>
                  <a:pt x="346" y="504"/>
                  <a:pt x="350" y="502"/>
                </a:cubicBezTo>
                <a:cubicBezTo>
                  <a:pt x="355" y="508"/>
                  <a:pt x="361" y="512"/>
                  <a:pt x="369" y="515"/>
                </a:cubicBezTo>
                <a:cubicBezTo>
                  <a:pt x="373" y="525"/>
                  <a:pt x="380" y="537"/>
                  <a:pt x="386" y="550"/>
                </a:cubicBezTo>
                <a:cubicBezTo>
                  <a:pt x="377" y="548"/>
                  <a:pt x="371" y="546"/>
                  <a:pt x="367" y="543"/>
                </a:cubicBezTo>
                <a:cubicBezTo>
                  <a:pt x="367" y="542"/>
                  <a:pt x="367" y="542"/>
                  <a:pt x="368" y="541"/>
                </a:cubicBezTo>
                <a:cubicBezTo>
                  <a:pt x="368" y="541"/>
                  <a:pt x="369" y="542"/>
                  <a:pt x="370" y="542"/>
                </a:cubicBezTo>
                <a:cubicBezTo>
                  <a:pt x="373" y="542"/>
                  <a:pt x="376" y="539"/>
                  <a:pt x="376" y="536"/>
                </a:cubicBezTo>
                <a:cubicBezTo>
                  <a:pt x="376" y="532"/>
                  <a:pt x="374" y="530"/>
                  <a:pt x="371" y="530"/>
                </a:cubicBezTo>
                <a:cubicBezTo>
                  <a:pt x="370" y="528"/>
                  <a:pt x="368" y="526"/>
                  <a:pt x="366" y="526"/>
                </a:cubicBezTo>
                <a:cubicBezTo>
                  <a:pt x="366" y="526"/>
                  <a:pt x="366" y="526"/>
                  <a:pt x="366" y="526"/>
                </a:cubicBezTo>
                <a:cubicBezTo>
                  <a:pt x="365" y="526"/>
                  <a:pt x="365" y="526"/>
                  <a:pt x="365" y="526"/>
                </a:cubicBezTo>
                <a:cubicBezTo>
                  <a:pt x="365" y="526"/>
                  <a:pt x="365" y="526"/>
                  <a:pt x="365" y="526"/>
                </a:cubicBezTo>
                <a:cubicBezTo>
                  <a:pt x="364" y="525"/>
                  <a:pt x="363" y="523"/>
                  <a:pt x="362" y="523"/>
                </a:cubicBezTo>
                <a:cubicBezTo>
                  <a:pt x="362" y="523"/>
                  <a:pt x="361" y="523"/>
                  <a:pt x="361" y="523"/>
                </a:cubicBezTo>
                <a:cubicBezTo>
                  <a:pt x="361" y="520"/>
                  <a:pt x="359" y="518"/>
                  <a:pt x="355" y="518"/>
                </a:cubicBezTo>
                <a:cubicBezTo>
                  <a:pt x="353" y="518"/>
                  <a:pt x="351" y="519"/>
                  <a:pt x="350" y="521"/>
                </a:cubicBezTo>
                <a:cubicBezTo>
                  <a:pt x="350" y="521"/>
                  <a:pt x="350" y="521"/>
                  <a:pt x="350" y="521"/>
                </a:cubicBezTo>
                <a:cubicBezTo>
                  <a:pt x="347" y="521"/>
                  <a:pt x="346" y="523"/>
                  <a:pt x="346" y="525"/>
                </a:cubicBezTo>
                <a:cubicBezTo>
                  <a:pt x="346" y="525"/>
                  <a:pt x="346" y="526"/>
                  <a:pt x="346" y="526"/>
                </a:cubicBezTo>
                <a:cubicBezTo>
                  <a:pt x="344" y="526"/>
                  <a:pt x="343" y="527"/>
                  <a:pt x="342" y="529"/>
                </a:cubicBezTo>
                <a:cubicBezTo>
                  <a:pt x="342" y="529"/>
                  <a:pt x="342" y="529"/>
                  <a:pt x="341" y="529"/>
                </a:cubicBezTo>
                <a:cubicBezTo>
                  <a:pt x="341" y="529"/>
                  <a:pt x="341" y="529"/>
                  <a:pt x="341" y="529"/>
                </a:cubicBezTo>
                <a:cubicBezTo>
                  <a:pt x="339" y="529"/>
                  <a:pt x="338" y="530"/>
                  <a:pt x="338" y="532"/>
                </a:cubicBezTo>
                <a:cubicBezTo>
                  <a:pt x="338" y="532"/>
                  <a:pt x="338" y="533"/>
                  <a:pt x="338" y="533"/>
                </a:cubicBezTo>
                <a:cubicBezTo>
                  <a:pt x="338" y="534"/>
                  <a:pt x="337" y="535"/>
                  <a:pt x="337" y="536"/>
                </a:cubicBezTo>
                <a:cubicBezTo>
                  <a:pt x="337" y="540"/>
                  <a:pt x="340" y="542"/>
                  <a:pt x="343" y="542"/>
                </a:cubicBezTo>
                <a:cubicBezTo>
                  <a:pt x="344" y="542"/>
                  <a:pt x="346" y="542"/>
                  <a:pt x="346" y="541"/>
                </a:cubicBezTo>
                <a:cubicBezTo>
                  <a:pt x="349" y="544"/>
                  <a:pt x="352" y="545"/>
                  <a:pt x="355" y="545"/>
                </a:cubicBezTo>
                <a:cubicBezTo>
                  <a:pt x="357" y="545"/>
                  <a:pt x="359" y="545"/>
                  <a:pt x="360" y="544"/>
                </a:cubicBezTo>
                <a:cubicBezTo>
                  <a:pt x="361" y="544"/>
                  <a:pt x="362" y="545"/>
                  <a:pt x="363" y="545"/>
                </a:cubicBezTo>
                <a:cubicBezTo>
                  <a:pt x="364" y="545"/>
                  <a:pt x="364" y="544"/>
                  <a:pt x="365" y="544"/>
                </a:cubicBezTo>
                <a:cubicBezTo>
                  <a:pt x="372" y="548"/>
                  <a:pt x="381" y="552"/>
                  <a:pt x="385" y="553"/>
                </a:cubicBezTo>
                <a:cubicBezTo>
                  <a:pt x="386" y="553"/>
                  <a:pt x="387" y="553"/>
                  <a:pt x="387" y="553"/>
                </a:cubicBezTo>
                <a:cubicBezTo>
                  <a:pt x="390" y="560"/>
                  <a:pt x="392" y="568"/>
                  <a:pt x="393" y="575"/>
                </a:cubicBezTo>
                <a:cubicBezTo>
                  <a:pt x="393" y="576"/>
                  <a:pt x="393" y="577"/>
                  <a:pt x="393" y="578"/>
                </a:cubicBezTo>
                <a:cubicBezTo>
                  <a:pt x="296" y="534"/>
                  <a:pt x="271" y="510"/>
                  <a:pt x="267" y="504"/>
                </a:cubicBezTo>
                <a:cubicBezTo>
                  <a:pt x="267" y="502"/>
                  <a:pt x="267" y="502"/>
                  <a:pt x="267" y="502"/>
                </a:cubicBezTo>
                <a:cubicBezTo>
                  <a:pt x="267" y="502"/>
                  <a:pt x="266" y="503"/>
                  <a:pt x="266" y="503"/>
                </a:cubicBezTo>
                <a:cubicBezTo>
                  <a:pt x="266" y="503"/>
                  <a:pt x="266" y="502"/>
                  <a:pt x="266" y="502"/>
                </a:cubicBezTo>
                <a:cubicBezTo>
                  <a:pt x="266" y="504"/>
                  <a:pt x="266" y="504"/>
                  <a:pt x="266" y="504"/>
                </a:cubicBezTo>
                <a:cubicBezTo>
                  <a:pt x="264" y="506"/>
                  <a:pt x="260" y="510"/>
                  <a:pt x="252" y="517"/>
                </a:cubicBezTo>
                <a:cubicBezTo>
                  <a:pt x="250" y="505"/>
                  <a:pt x="250" y="493"/>
                  <a:pt x="251" y="481"/>
                </a:cubicBezTo>
                <a:cubicBezTo>
                  <a:pt x="252" y="460"/>
                  <a:pt x="258" y="439"/>
                  <a:pt x="266" y="419"/>
                </a:cubicBezTo>
                <a:cubicBezTo>
                  <a:pt x="267" y="418"/>
                  <a:pt x="269" y="418"/>
                  <a:pt x="271" y="418"/>
                </a:cubicBezTo>
                <a:cubicBezTo>
                  <a:pt x="282" y="416"/>
                  <a:pt x="308" y="406"/>
                  <a:pt x="328" y="393"/>
                </a:cubicBezTo>
                <a:cubicBezTo>
                  <a:pt x="330" y="394"/>
                  <a:pt x="332" y="395"/>
                  <a:pt x="334" y="395"/>
                </a:cubicBezTo>
                <a:cubicBezTo>
                  <a:pt x="337" y="395"/>
                  <a:pt x="339" y="394"/>
                  <a:pt x="342" y="393"/>
                </a:cubicBezTo>
                <a:cubicBezTo>
                  <a:pt x="346" y="395"/>
                  <a:pt x="351" y="396"/>
                  <a:pt x="356" y="396"/>
                </a:cubicBezTo>
                <a:cubicBezTo>
                  <a:pt x="366" y="396"/>
                  <a:pt x="374" y="392"/>
                  <a:pt x="380" y="386"/>
                </a:cubicBezTo>
                <a:cubicBezTo>
                  <a:pt x="383" y="387"/>
                  <a:pt x="386" y="388"/>
                  <a:pt x="389" y="388"/>
                </a:cubicBezTo>
                <a:cubicBezTo>
                  <a:pt x="399" y="388"/>
                  <a:pt x="406" y="381"/>
                  <a:pt x="406" y="371"/>
                </a:cubicBezTo>
                <a:cubicBezTo>
                  <a:pt x="406" y="368"/>
                  <a:pt x="405" y="365"/>
                  <a:pt x="403" y="362"/>
                </a:cubicBezTo>
                <a:cubicBezTo>
                  <a:pt x="404" y="361"/>
                  <a:pt x="404" y="360"/>
                  <a:pt x="404" y="359"/>
                </a:cubicBezTo>
                <a:cubicBezTo>
                  <a:pt x="404" y="354"/>
                  <a:pt x="400" y="350"/>
                  <a:pt x="395" y="350"/>
                </a:cubicBezTo>
                <a:cubicBezTo>
                  <a:pt x="395" y="350"/>
                  <a:pt x="395" y="350"/>
                  <a:pt x="394" y="350"/>
                </a:cubicBezTo>
                <a:cubicBezTo>
                  <a:pt x="394" y="350"/>
                  <a:pt x="393" y="350"/>
                  <a:pt x="392" y="349"/>
                </a:cubicBezTo>
                <a:cubicBezTo>
                  <a:pt x="390" y="346"/>
                  <a:pt x="386" y="343"/>
                  <a:pt x="382" y="342"/>
                </a:cubicBezTo>
                <a:cubicBezTo>
                  <a:pt x="382" y="342"/>
                  <a:pt x="382" y="341"/>
                  <a:pt x="382" y="340"/>
                </a:cubicBezTo>
                <a:cubicBezTo>
                  <a:pt x="382" y="334"/>
                  <a:pt x="378" y="329"/>
                  <a:pt x="372" y="329"/>
                </a:cubicBezTo>
                <a:cubicBezTo>
                  <a:pt x="371" y="329"/>
                  <a:pt x="371" y="329"/>
                  <a:pt x="371" y="329"/>
                </a:cubicBezTo>
                <a:cubicBezTo>
                  <a:pt x="368" y="323"/>
                  <a:pt x="362" y="319"/>
                  <a:pt x="355" y="319"/>
                </a:cubicBezTo>
                <a:cubicBezTo>
                  <a:pt x="346" y="319"/>
                  <a:pt x="339" y="326"/>
                  <a:pt x="338" y="335"/>
                </a:cubicBezTo>
                <a:cubicBezTo>
                  <a:pt x="338" y="335"/>
                  <a:pt x="338" y="335"/>
                  <a:pt x="338" y="335"/>
                </a:cubicBezTo>
                <a:cubicBezTo>
                  <a:pt x="333" y="335"/>
                  <a:pt x="330" y="339"/>
                  <a:pt x="329" y="343"/>
                </a:cubicBezTo>
                <a:cubicBezTo>
                  <a:pt x="329" y="343"/>
                  <a:pt x="329" y="343"/>
                  <a:pt x="329" y="343"/>
                </a:cubicBezTo>
                <a:cubicBezTo>
                  <a:pt x="328" y="343"/>
                  <a:pt x="327" y="343"/>
                  <a:pt x="327" y="343"/>
                </a:cubicBezTo>
                <a:cubicBezTo>
                  <a:pt x="326" y="343"/>
                  <a:pt x="325" y="343"/>
                  <a:pt x="325" y="343"/>
                </a:cubicBezTo>
                <a:cubicBezTo>
                  <a:pt x="319" y="343"/>
                  <a:pt x="314" y="347"/>
                  <a:pt x="313" y="353"/>
                </a:cubicBezTo>
                <a:cubicBezTo>
                  <a:pt x="304" y="353"/>
                  <a:pt x="297" y="361"/>
                  <a:pt x="297" y="370"/>
                </a:cubicBezTo>
                <a:cubicBezTo>
                  <a:pt x="297" y="379"/>
                  <a:pt x="305" y="387"/>
                  <a:pt x="314" y="387"/>
                </a:cubicBezTo>
                <a:cubicBezTo>
                  <a:pt x="316" y="387"/>
                  <a:pt x="319" y="386"/>
                  <a:pt x="321" y="385"/>
                </a:cubicBezTo>
                <a:cubicBezTo>
                  <a:pt x="321" y="387"/>
                  <a:pt x="323" y="389"/>
                  <a:pt x="324" y="390"/>
                </a:cubicBezTo>
                <a:cubicBezTo>
                  <a:pt x="312" y="397"/>
                  <a:pt x="294" y="405"/>
                  <a:pt x="270" y="409"/>
                </a:cubicBezTo>
                <a:cubicBezTo>
                  <a:pt x="285" y="373"/>
                  <a:pt x="306" y="340"/>
                  <a:pt x="318" y="311"/>
                </a:cubicBezTo>
                <a:cubicBezTo>
                  <a:pt x="338" y="303"/>
                  <a:pt x="356" y="291"/>
                  <a:pt x="370" y="275"/>
                </a:cubicBezTo>
                <a:cubicBezTo>
                  <a:pt x="381" y="282"/>
                  <a:pt x="394" y="286"/>
                  <a:pt x="408" y="286"/>
                </a:cubicBezTo>
                <a:cubicBezTo>
                  <a:pt x="446" y="286"/>
                  <a:pt x="478" y="255"/>
                  <a:pt x="478" y="216"/>
                </a:cubicBezTo>
                <a:cubicBezTo>
                  <a:pt x="478" y="201"/>
                  <a:pt x="473" y="188"/>
                  <a:pt x="466" y="177"/>
                </a:cubicBezTo>
                <a:cubicBezTo>
                  <a:pt x="467" y="173"/>
                  <a:pt x="468" y="169"/>
                  <a:pt x="468" y="165"/>
                </a:cubicBezTo>
                <a:cubicBezTo>
                  <a:pt x="468" y="145"/>
                  <a:pt x="451" y="129"/>
                  <a:pt x="431" y="129"/>
                </a:cubicBezTo>
                <a:cubicBezTo>
                  <a:pt x="430" y="129"/>
                  <a:pt x="430" y="129"/>
                  <a:pt x="429" y="129"/>
                </a:cubicBezTo>
                <a:cubicBezTo>
                  <a:pt x="426" y="127"/>
                  <a:pt x="422" y="126"/>
                  <a:pt x="419" y="125"/>
                </a:cubicBezTo>
                <a:cubicBezTo>
                  <a:pt x="409" y="111"/>
                  <a:pt x="395" y="101"/>
                  <a:pt x="378" y="96"/>
                </a:cubicBezTo>
                <a:cubicBezTo>
                  <a:pt x="378" y="93"/>
                  <a:pt x="379" y="89"/>
                  <a:pt x="379" y="86"/>
                </a:cubicBezTo>
                <a:cubicBezTo>
                  <a:pt x="379" y="61"/>
                  <a:pt x="359" y="42"/>
                  <a:pt x="335" y="42"/>
                </a:cubicBezTo>
                <a:cubicBezTo>
                  <a:pt x="334" y="42"/>
                  <a:pt x="333" y="42"/>
                  <a:pt x="331" y="42"/>
                </a:cubicBezTo>
                <a:cubicBezTo>
                  <a:pt x="320" y="17"/>
                  <a:pt x="296" y="0"/>
                  <a:pt x="267" y="0"/>
                </a:cubicBezTo>
                <a:cubicBezTo>
                  <a:pt x="229" y="0"/>
                  <a:pt x="199" y="30"/>
                  <a:pt x="197" y="67"/>
                </a:cubicBezTo>
                <a:cubicBezTo>
                  <a:pt x="197" y="67"/>
                  <a:pt x="196" y="67"/>
                  <a:pt x="195" y="67"/>
                </a:cubicBezTo>
                <a:cubicBezTo>
                  <a:pt x="177" y="67"/>
                  <a:pt x="162" y="80"/>
                  <a:pt x="159" y="98"/>
                </a:cubicBezTo>
                <a:cubicBezTo>
                  <a:pt x="159" y="98"/>
                  <a:pt x="158" y="98"/>
                  <a:pt x="158" y="98"/>
                </a:cubicBezTo>
                <a:cubicBezTo>
                  <a:pt x="155" y="98"/>
                  <a:pt x="152" y="98"/>
                  <a:pt x="149" y="99"/>
                </a:cubicBezTo>
                <a:cubicBezTo>
                  <a:pt x="146" y="99"/>
                  <a:pt x="144" y="98"/>
                  <a:pt x="141" y="98"/>
                </a:cubicBezTo>
                <a:cubicBezTo>
                  <a:pt x="117" y="98"/>
                  <a:pt x="96" y="115"/>
                  <a:pt x="91" y="138"/>
                </a:cubicBezTo>
                <a:cubicBezTo>
                  <a:pt x="55" y="142"/>
                  <a:pt x="27" y="172"/>
                  <a:pt x="27" y="208"/>
                </a:cubicBezTo>
                <a:cubicBezTo>
                  <a:pt x="27" y="247"/>
                  <a:pt x="58" y="279"/>
                  <a:pt x="97" y="279"/>
                </a:cubicBezTo>
                <a:cubicBezTo>
                  <a:pt x="107" y="279"/>
                  <a:pt x="117" y="276"/>
                  <a:pt x="125" y="273"/>
                </a:cubicBezTo>
                <a:cubicBezTo>
                  <a:pt x="133" y="296"/>
                  <a:pt x="155" y="313"/>
                  <a:pt x="181" y="313"/>
                </a:cubicBezTo>
                <a:cubicBezTo>
                  <a:pt x="192" y="313"/>
                  <a:pt x="202" y="310"/>
                  <a:pt x="210" y="305"/>
                </a:cubicBezTo>
                <a:cubicBezTo>
                  <a:pt x="219" y="309"/>
                  <a:pt x="228" y="312"/>
                  <a:pt x="237" y="315"/>
                </a:cubicBezTo>
                <a:cubicBezTo>
                  <a:pt x="239" y="328"/>
                  <a:pt x="237" y="357"/>
                  <a:pt x="222" y="425"/>
                </a:cubicBezTo>
                <a:cubicBezTo>
                  <a:pt x="217" y="446"/>
                  <a:pt x="214" y="467"/>
                  <a:pt x="211" y="486"/>
                </a:cubicBezTo>
                <a:cubicBezTo>
                  <a:pt x="189" y="478"/>
                  <a:pt x="172" y="468"/>
                  <a:pt x="158" y="459"/>
                </a:cubicBezTo>
                <a:cubicBezTo>
                  <a:pt x="152" y="447"/>
                  <a:pt x="149" y="435"/>
                  <a:pt x="148" y="424"/>
                </a:cubicBezTo>
                <a:cubicBezTo>
                  <a:pt x="153" y="421"/>
                  <a:pt x="157" y="418"/>
                  <a:pt x="161" y="414"/>
                </a:cubicBezTo>
                <a:cubicBezTo>
                  <a:pt x="165" y="416"/>
                  <a:pt x="170" y="418"/>
                  <a:pt x="176" y="418"/>
                </a:cubicBezTo>
                <a:cubicBezTo>
                  <a:pt x="191" y="418"/>
                  <a:pt x="204" y="405"/>
                  <a:pt x="204" y="390"/>
                </a:cubicBezTo>
                <a:cubicBezTo>
                  <a:pt x="204" y="384"/>
                  <a:pt x="202" y="379"/>
                  <a:pt x="199" y="374"/>
                </a:cubicBezTo>
                <a:cubicBezTo>
                  <a:pt x="199" y="373"/>
                  <a:pt x="199" y="371"/>
                  <a:pt x="199" y="370"/>
                </a:cubicBezTo>
                <a:cubicBezTo>
                  <a:pt x="199" y="362"/>
                  <a:pt x="193" y="355"/>
                  <a:pt x="185" y="355"/>
                </a:cubicBezTo>
                <a:cubicBezTo>
                  <a:pt x="185" y="355"/>
                  <a:pt x="184" y="355"/>
                  <a:pt x="184" y="355"/>
                </a:cubicBezTo>
                <a:cubicBezTo>
                  <a:pt x="183" y="355"/>
                  <a:pt x="181" y="354"/>
                  <a:pt x="180" y="354"/>
                </a:cubicBezTo>
                <a:cubicBezTo>
                  <a:pt x="176" y="348"/>
                  <a:pt x="170" y="344"/>
                  <a:pt x="164" y="342"/>
                </a:cubicBezTo>
                <a:cubicBezTo>
                  <a:pt x="164" y="341"/>
                  <a:pt x="164" y="340"/>
                  <a:pt x="164" y="338"/>
                </a:cubicBezTo>
                <a:cubicBezTo>
                  <a:pt x="164" y="328"/>
                  <a:pt x="156" y="321"/>
                  <a:pt x="147" y="321"/>
                </a:cubicBezTo>
                <a:cubicBezTo>
                  <a:pt x="146" y="321"/>
                  <a:pt x="146" y="321"/>
                  <a:pt x="145" y="321"/>
                </a:cubicBezTo>
                <a:cubicBezTo>
                  <a:pt x="141" y="311"/>
                  <a:pt x="131" y="304"/>
                  <a:pt x="120" y="304"/>
                </a:cubicBezTo>
                <a:cubicBezTo>
                  <a:pt x="105" y="304"/>
                  <a:pt x="92" y="316"/>
                  <a:pt x="92" y="331"/>
                </a:cubicBezTo>
                <a:cubicBezTo>
                  <a:pt x="92" y="331"/>
                  <a:pt x="91" y="331"/>
                  <a:pt x="91" y="331"/>
                </a:cubicBezTo>
                <a:cubicBezTo>
                  <a:pt x="84" y="331"/>
                  <a:pt x="78" y="336"/>
                  <a:pt x="77" y="343"/>
                </a:cubicBezTo>
                <a:cubicBezTo>
                  <a:pt x="77" y="343"/>
                  <a:pt x="76" y="343"/>
                  <a:pt x="76" y="343"/>
                </a:cubicBezTo>
                <a:cubicBezTo>
                  <a:pt x="75" y="343"/>
                  <a:pt x="74" y="343"/>
                  <a:pt x="73" y="343"/>
                </a:cubicBezTo>
                <a:cubicBezTo>
                  <a:pt x="72" y="343"/>
                  <a:pt x="71" y="343"/>
                  <a:pt x="69" y="343"/>
                </a:cubicBezTo>
                <a:cubicBezTo>
                  <a:pt x="60" y="343"/>
                  <a:pt x="52" y="350"/>
                  <a:pt x="49" y="359"/>
                </a:cubicBezTo>
                <a:cubicBezTo>
                  <a:pt x="35" y="360"/>
                  <a:pt x="24" y="372"/>
                  <a:pt x="24" y="387"/>
                </a:cubicBezTo>
                <a:cubicBezTo>
                  <a:pt x="24" y="402"/>
                  <a:pt x="36" y="415"/>
                  <a:pt x="52" y="415"/>
                </a:cubicBezTo>
                <a:cubicBezTo>
                  <a:pt x="56" y="415"/>
                  <a:pt x="60" y="414"/>
                  <a:pt x="63" y="413"/>
                </a:cubicBezTo>
                <a:cubicBezTo>
                  <a:pt x="66" y="422"/>
                  <a:pt x="75" y="429"/>
                  <a:pt x="85" y="429"/>
                </a:cubicBezTo>
                <a:cubicBezTo>
                  <a:pt x="90" y="429"/>
                  <a:pt x="94" y="427"/>
                  <a:pt x="97" y="425"/>
                </a:cubicBezTo>
                <a:cubicBezTo>
                  <a:pt x="104" y="429"/>
                  <a:pt x="111" y="431"/>
                  <a:pt x="118" y="431"/>
                </a:cubicBezTo>
                <a:cubicBezTo>
                  <a:pt x="133" y="448"/>
                  <a:pt x="153" y="465"/>
                  <a:pt x="168" y="476"/>
                </a:cubicBezTo>
                <a:cubicBezTo>
                  <a:pt x="171" y="482"/>
                  <a:pt x="170" y="480"/>
                  <a:pt x="168" y="477"/>
                </a:cubicBezTo>
                <a:cubicBezTo>
                  <a:pt x="174" y="480"/>
                  <a:pt x="178" y="483"/>
                  <a:pt x="182" y="485"/>
                </a:cubicBezTo>
                <a:cubicBezTo>
                  <a:pt x="193" y="491"/>
                  <a:pt x="202" y="499"/>
                  <a:pt x="208" y="506"/>
                </a:cubicBezTo>
                <a:cubicBezTo>
                  <a:pt x="207" y="520"/>
                  <a:pt x="205" y="534"/>
                  <a:pt x="205" y="546"/>
                </a:cubicBezTo>
                <a:cubicBezTo>
                  <a:pt x="185" y="557"/>
                  <a:pt x="160" y="569"/>
                  <a:pt x="127" y="584"/>
                </a:cubicBezTo>
                <a:cubicBezTo>
                  <a:pt x="3" y="639"/>
                  <a:pt x="0" y="716"/>
                  <a:pt x="0" y="716"/>
                </a:cubicBezTo>
                <a:cubicBezTo>
                  <a:pt x="0" y="716"/>
                  <a:pt x="0" y="1651"/>
                  <a:pt x="0" y="1745"/>
                </a:cubicBezTo>
                <a:moveTo>
                  <a:pt x="432" y="556"/>
                </a:moveTo>
                <a:cubicBezTo>
                  <a:pt x="433" y="557"/>
                  <a:pt x="435" y="557"/>
                  <a:pt x="437" y="557"/>
                </a:cubicBezTo>
                <a:cubicBezTo>
                  <a:pt x="436" y="559"/>
                  <a:pt x="434" y="561"/>
                  <a:pt x="431" y="563"/>
                </a:cubicBezTo>
                <a:cubicBezTo>
                  <a:pt x="431" y="562"/>
                  <a:pt x="431" y="559"/>
                  <a:pt x="432" y="556"/>
                </a:cubicBezTo>
                <a:close/>
                <a:moveTo>
                  <a:pt x="389" y="538"/>
                </a:moveTo>
                <a:cubicBezTo>
                  <a:pt x="388" y="538"/>
                  <a:pt x="388" y="538"/>
                  <a:pt x="388" y="537"/>
                </a:cubicBezTo>
                <a:cubicBezTo>
                  <a:pt x="388" y="537"/>
                  <a:pt x="387" y="536"/>
                  <a:pt x="387" y="535"/>
                </a:cubicBezTo>
                <a:cubicBezTo>
                  <a:pt x="387" y="535"/>
                  <a:pt x="387" y="535"/>
                  <a:pt x="386" y="535"/>
                </a:cubicBezTo>
                <a:cubicBezTo>
                  <a:pt x="383" y="530"/>
                  <a:pt x="380" y="523"/>
                  <a:pt x="378" y="517"/>
                </a:cubicBezTo>
                <a:cubicBezTo>
                  <a:pt x="380" y="517"/>
                  <a:pt x="383" y="518"/>
                  <a:pt x="385" y="518"/>
                </a:cubicBezTo>
                <a:cubicBezTo>
                  <a:pt x="386" y="518"/>
                  <a:pt x="387" y="518"/>
                  <a:pt x="388" y="518"/>
                </a:cubicBezTo>
                <a:cubicBezTo>
                  <a:pt x="388" y="522"/>
                  <a:pt x="389" y="527"/>
                  <a:pt x="389" y="531"/>
                </a:cubicBezTo>
                <a:cubicBezTo>
                  <a:pt x="389" y="531"/>
                  <a:pt x="389" y="531"/>
                  <a:pt x="389" y="531"/>
                </a:cubicBezTo>
                <a:cubicBezTo>
                  <a:pt x="389" y="532"/>
                  <a:pt x="389" y="532"/>
                  <a:pt x="389" y="533"/>
                </a:cubicBezTo>
                <a:cubicBezTo>
                  <a:pt x="389" y="533"/>
                  <a:pt x="389" y="533"/>
                  <a:pt x="389" y="533"/>
                </a:cubicBezTo>
                <a:cubicBezTo>
                  <a:pt x="389" y="534"/>
                  <a:pt x="389" y="534"/>
                  <a:pt x="389" y="535"/>
                </a:cubicBezTo>
                <a:cubicBezTo>
                  <a:pt x="390" y="535"/>
                  <a:pt x="390" y="536"/>
                  <a:pt x="390" y="536"/>
                </a:cubicBezTo>
                <a:cubicBezTo>
                  <a:pt x="390" y="536"/>
                  <a:pt x="390" y="536"/>
                  <a:pt x="390" y="537"/>
                </a:cubicBezTo>
                <a:cubicBezTo>
                  <a:pt x="390" y="537"/>
                  <a:pt x="390" y="537"/>
                  <a:pt x="390" y="538"/>
                </a:cubicBezTo>
                <a:cubicBezTo>
                  <a:pt x="390" y="538"/>
                  <a:pt x="390" y="538"/>
                  <a:pt x="390" y="538"/>
                </a:cubicBezTo>
                <a:cubicBezTo>
                  <a:pt x="390" y="538"/>
                  <a:pt x="390" y="539"/>
                  <a:pt x="390" y="539"/>
                </a:cubicBezTo>
                <a:cubicBezTo>
                  <a:pt x="390" y="539"/>
                  <a:pt x="390" y="539"/>
                  <a:pt x="390" y="539"/>
                </a:cubicBezTo>
                <a:cubicBezTo>
                  <a:pt x="390" y="539"/>
                  <a:pt x="390" y="539"/>
                  <a:pt x="390" y="540"/>
                </a:cubicBezTo>
                <a:cubicBezTo>
                  <a:pt x="390" y="540"/>
                  <a:pt x="390" y="540"/>
                  <a:pt x="390" y="540"/>
                </a:cubicBezTo>
                <a:cubicBezTo>
                  <a:pt x="390" y="540"/>
                  <a:pt x="390" y="540"/>
                  <a:pt x="390" y="540"/>
                </a:cubicBezTo>
                <a:cubicBezTo>
                  <a:pt x="390" y="539"/>
                  <a:pt x="389" y="539"/>
                  <a:pt x="389" y="538"/>
                </a:cubicBezTo>
                <a:close/>
                <a:moveTo>
                  <a:pt x="258" y="381"/>
                </a:moveTo>
                <a:cubicBezTo>
                  <a:pt x="258" y="381"/>
                  <a:pt x="258" y="381"/>
                  <a:pt x="258" y="381"/>
                </a:cubicBezTo>
                <a:cubicBezTo>
                  <a:pt x="258" y="381"/>
                  <a:pt x="258" y="380"/>
                  <a:pt x="258" y="380"/>
                </a:cubicBezTo>
                <a:cubicBezTo>
                  <a:pt x="258" y="380"/>
                  <a:pt x="258" y="379"/>
                  <a:pt x="258" y="379"/>
                </a:cubicBezTo>
                <a:cubicBezTo>
                  <a:pt x="258" y="379"/>
                  <a:pt x="258" y="379"/>
                  <a:pt x="258" y="378"/>
                </a:cubicBezTo>
                <a:cubicBezTo>
                  <a:pt x="258" y="378"/>
                  <a:pt x="258" y="377"/>
                  <a:pt x="259" y="376"/>
                </a:cubicBezTo>
                <a:cubicBezTo>
                  <a:pt x="259" y="376"/>
                  <a:pt x="259" y="375"/>
                  <a:pt x="259" y="375"/>
                </a:cubicBezTo>
                <a:cubicBezTo>
                  <a:pt x="259" y="375"/>
                  <a:pt x="259" y="374"/>
                  <a:pt x="259" y="373"/>
                </a:cubicBezTo>
                <a:cubicBezTo>
                  <a:pt x="259" y="373"/>
                  <a:pt x="259" y="373"/>
                  <a:pt x="259" y="373"/>
                </a:cubicBezTo>
                <a:cubicBezTo>
                  <a:pt x="259" y="371"/>
                  <a:pt x="259" y="370"/>
                  <a:pt x="259" y="369"/>
                </a:cubicBezTo>
                <a:cubicBezTo>
                  <a:pt x="259" y="368"/>
                  <a:pt x="259" y="368"/>
                  <a:pt x="259" y="368"/>
                </a:cubicBezTo>
                <a:cubicBezTo>
                  <a:pt x="260" y="365"/>
                  <a:pt x="260" y="363"/>
                  <a:pt x="260" y="360"/>
                </a:cubicBezTo>
                <a:cubicBezTo>
                  <a:pt x="260" y="359"/>
                  <a:pt x="260" y="359"/>
                  <a:pt x="260" y="359"/>
                </a:cubicBezTo>
                <a:cubicBezTo>
                  <a:pt x="261" y="357"/>
                  <a:pt x="261" y="355"/>
                  <a:pt x="261" y="353"/>
                </a:cubicBezTo>
                <a:cubicBezTo>
                  <a:pt x="261" y="353"/>
                  <a:pt x="261" y="353"/>
                  <a:pt x="261" y="352"/>
                </a:cubicBezTo>
                <a:cubicBezTo>
                  <a:pt x="261" y="349"/>
                  <a:pt x="262" y="345"/>
                  <a:pt x="262" y="342"/>
                </a:cubicBezTo>
                <a:cubicBezTo>
                  <a:pt x="262" y="342"/>
                  <a:pt x="262" y="341"/>
                  <a:pt x="262" y="341"/>
                </a:cubicBezTo>
                <a:cubicBezTo>
                  <a:pt x="262" y="339"/>
                  <a:pt x="262" y="337"/>
                  <a:pt x="262" y="335"/>
                </a:cubicBezTo>
                <a:cubicBezTo>
                  <a:pt x="262" y="334"/>
                  <a:pt x="262" y="334"/>
                  <a:pt x="262" y="333"/>
                </a:cubicBezTo>
                <a:cubicBezTo>
                  <a:pt x="262" y="332"/>
                  <a:pt x="263" y="331"/>
                  <a:pt x="263" y="330"/>
                </a:cubicBezTo>
                <a:cubicBezTo>
                  <a:pt x="263" y="329"/>
                  <a:pt x="263" y="329"/>
                  <a:pt x="263" y="328"/>
                </a:cubicBezTo>
                <a:cubicBezTo>
                  <a:pt x="263" y="327"/>
                  <a:pt x="263" y="325"/>
                  <a:pt x="263" y="323"/>
                </a:cubicBezTo>
                <a:cubicBezTo>
                  <a:pt x="263" y="322"/>
                  <a:pt x="263" y="322"/>
                  <a:pt x="263" y="321"/>
                </a:cubicBezTo>
                <a:cubicBezTo>
                  <a:pt x="263" y="320"/>
                  <a:pt x="263" y="320"/>
                  <a:pt x="263" y="319"/>
                </a:cubicBezTo>
                <a:cubicBezTo>
                  <a:pt x="265" y="319"/>
                  <a:pt x="268" y="319"/>
                  <a:pt x="271" y="319"/>
                </a:cubicBezTo>
                <a:cubicBezTo>
                  <a:pt x="278" y="319"/>
                  <a:pt x="285" y="319"/>
                  <a:pt x="292" y="317"/>
                </a:cubicBezTo>
                <a:cubicBezTo>
                  <a:pt x="292" y="318"/>
                  <a:pt x="292" y="318"/>
                  <a:pt x="292" y="319"/>
                </a:cubicBezTo>
                <a:cubicBezTo>
                  <a:pt x="292" y="319"/>
                  <a:pt x="291" y="319"/>
                  <a:pt x="291" y="319"/>
                </a:cubicBezTo>
                <a:cubicBezTo>
                  <a:pt x="291" y="320"/>
                  <a:pt x="290" y="321"/>
                  <a:pt x="290" y="323"/>
                </a:cubicBezTo>
                <a:cubicBezTo>
                  <a:pt x="290" y="323"/>
                  <a:pt x="289" y="324"/>
                  <a:pt x="289" y="324"/>
                </a:cubicBezTo>
                <a:cubicBezTo>
                  <a:pt x="289" y="325"/>
                  <a:pt x="288" y="326"/>
                  <a:pt x="288" y="327"/>
                </a:cubicBezTo>
                <a:cubicBezTo>
                  <a:pt x="287" y="329"/>
                  <a:pt x="287" y="330"/>
                  <a:pt x="286" y="331"/>
                </a:cubicBezTo>
                <a:cubicBezTo>
                  <a:pt x="286" y="332"/>
                  <a:pt x="286" y="333"/>
                  <a:pt x="285" y="333"/>
                </a:cubicBezTo>
                <a:cubicBezTo>
                  <a:pt x="285" y="334"/>
                  <a:pt x="284" y="335"/>
                  <a:pt x="284" y="337"/>
                </a:cubicBezTo>
                <a:cubicBezTo>
                  <a:pt x="284" y="337"/>
                  <a:pt x="283" y="338"/>
                  <a:pt x="283" y="338"/>
                </a:cubicBezTo>
                <a:cubicBezTo>
                  <a:pt x="282" y="340"/>
                  <a:pt x="282" y="341"/>
                  <a:pt x="281" y="342"/>
                </a:cubicBezTo>
                <a:cubicBezTo>
                  <a:pt x="281" y="343"/>
                  <a:pt x="281" y="343"/>
                  <a:pt x="281" y="343"/>
                </a:cubicBezTo>
                <a:cubicBezTo>
                  <a:pt x="280" y="345"/>
                  <a:pt x="279" y="346"/>
                  <a:pt x="278" y="348"/>
                </a:cubicBezTo>
                <a:cubicBezTo>
                  <a:pt x="278" y="348"/>
                  <a:pt x="278" y="349"/>
                  <a:pt x="278" y="349"/>
                </a:cubicBezTo>
                <a:cubicBezTo>
                  <a:pt x="277" y="350"/>
                  <a:pt x="277" y="352"/>
                  <a:pt x="276" y="353"/>
                </a:cubicBezTo>
                <a:cubicBezTo>
                  <a:pt x="276" y="353"/>
                  <a:pt x="276" y="354"/>
                  <a:pt x="275" y="354"/>
                </a:cubicBezTo>
                <a:cubicBezTo>
                  <a:pt x="275" y="355"/>
                  <a:pt x="274" y="357"/>
                  <a:pt x="273" y="358"/>
                </a:cubicBezTo>
                <a:cubicBezTo>
                  <a:pt x="273" y="358"/>
                  <a:pt x="273" y="359"/>
                  <a:pt x="273" y="359"/>
                </a:cubicBezTo>
                <a:cubicBezTo>
                  <a:pt x="272" y="360"/>
                  <a:pt x="271" y="362"/>
                  <a:pt x="271" y="363"/>
                </a:cubicBezTo>
                <a:cubicBezTo>
                  <a:pt x="270" y="363"/>
                  <a:pt x="270" y="364"/>
                  <a:pt x="270" y="364"/>
                </a:cubicBezTo>
                <a:cubicBezTo>
                  <a:pt x="269" y="365"/>
                  <a:pt x="269" y="366"/>
                  <a:pt x="268" y="367"/>
                </a:cubicBezTo>
                <a:cubicBezTo>
                  <a:pt x="268" y="368"/>
                  <a:pt x="268" y="368"/>
                  <a:pt x="267" y="369"/>
                </a:cubicBezTo>
                <a:cubicBezTo>
                  <a:pt x="267" y="370"/>
                  <a:pt x="266" y="370"/>
                  <a:pt x="266" y="371"/>
                </a:cubicBezTo>
                <a:cubicBezTo>
                  <a:pt x="265" y="372"/>
                  <a:pt x="265" y="372"/>
                  <a:pt x="265" y="372"/>
                </a:cubicBezTo>
                <a:cubicBezTo>
                  <a:pt x="264" y="373"/>
                  <a:pt x="264" y="374"/>
                  <a:pt x="263" y="375"/>
                </a:cubicBezTo>
                <a:cubicBezTo>
                  <a:pt x="263" y="376"/>
                  <a:pt x="262" y="376"/>
                  <a:pt x="262" y="376"/>
                </a:cubicBezTo>
                <a:cubicBezTo>
                  <a:pt x="262" y="377"/>
                  <a:pt x="261" y="378"/>
                  <a:pt x="261" y="378"/>
                </a:cubicBezTo>
                <a:cubicBezTo>
                  <a:pt x="260" y="379"/>
                  <a:pt x="260" y="379"/>
                  <a:pt x="260" y="379"/>
                </a:cubicBezTo>
                <a:cubicBezTo>
                  <a:pt x="259" y="380"/>
                  <a:pt x="258" y="381"/>
                  <a:pt x="258" y="382"/>
                </a:cubicBezTo>
                <a:cubicBezTo>
                  <a:pt x="258" y="382"/>
                  <a:pt x="258" y="381"/>
                  <a:pt x="258" y="381"/>
                </a:cubicBezTo>
                <a:close/>
                <a:moveTo>
                  <a:pt x="126" y="431"/>
                </a:moveTo>
                <a:cubicBezTo>
                  <a:pt x="131" y="430"/>
                  <a:pt x="136" y="429"/>
                  <a:pt x="141" y="427"/>
                </a:cubicBezTo>
                <a:cubicBezTo>
                  <a:pt x="142" y="436"/>
                  <a:pt x="142" y="444"/>
                  <a:pt x="143" y="447"/>
                </a:cubicBezTo>
                <a:cubicBezTo>
                  <a:pt x="136" y="441"/>
                  <a:pt x="130" y="436"/>
                  <a:pt x="126" y="43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t" bIns="34275" lIns="68550" spcFirstLastPara="1" rIns="68550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01" name="Google Shape;201;p5"/>
          <p:cNvSpPr/>
          <p:nvPr/>
        </p:nvSpPr>
        <p:spPr>
          <a:xfrm>
            <a:off x="5258780" y="2007394"/>
            <a:ext cx="614173" cy="2420541"/>
          </a:xfrm>
          <a:custGeom>
            <a:rect b="b" l="l" r="r" t="t"/>
            <a:pathLst>
              <a:path extrusionOk="0" h="1998" w="533">
                <a:moveTo>
                  <a:pt x="533" y="1998"/>
                </a:moveTo>
                <a:cubicBezTo>
                  <a:pt x="533" y="1904"/>
                  <a:pt x="533" y="716"/>
                  <a:pt x="533" y="716"/>
                </a:cubicBezTo>
                <a:cubicBezTo>
                  <a:pt x="533" y="716"/>
                  <a:pt x="531" y="680"/>
                  <a:pt x="491" y="640"/>
                </a:cubicBezTo>
                <a:cubicBezTo>
                  <a:pt x="502" y="638"/>
                  <a:pt x="504" y="636"/>
                  <a:pt x="489" y="635"/>
                </a:cubicBezTo>
                <a:cubicBezTo>
                  <a:pt x="488" y="635"/>
                  <a:pt x="487" y="635"/>
                  <a:pt x="485" y="635"/>
                </a:cubicBezTo>
                <a:cubicBezTo>
                  <a:pt x="467" y="618"/>
                  <a:pt x="443" y="601"/>
                  <a:pt x="408" y="586"/>
                </a:cubicBezTo>
                <a:cubicBezTo>
                  <a:pt x="408" y="585"/>
                  <a:pt x="408" y="585"/>
                  <a:pt x="408" y="584"/>
                </a:cubicBezTo>
                <a:cubicBezTo>
                  <a:pt x="410" y="582"/>
                  <a:pt x="414" y="579"/>
                  <a:pt x="418" y="577"/>
                </a:cubicBezTo>
                <a:cubicBezTo>
                  <a:pt x="419" y="577"/>
                  <a:pt x="421" y="575"/>
                  <a:pt x="422" y="574"/>
                </a:cubicBezTo>
                <a:cubicBezTo>
                  <a:pt x="422" y="575"/>
                  <a:pt x="422" y="576"/>
                  <a:pt x="423" y="574"/>
                </a:cubicBezTo>
                <a:cubicBezTo>
                  <a:pt x="428" y="570"/>
                  <a:pt x="435" y="564"/>
                  <a:pt x="440" y="558"/>
                </a:cubicBezTo>
                <a:cubicBezTo>
                  <a:pt x="443" y="558"/>
                  <a:pt x="446" y="557"/>
                  <a:pt x="448" y="556"/>
                </a:cubicBezTo>
                <a:cubicBezTo>
                  <a:pt x="449" y="557"/>
                  <a:pt x="450" y="557"/>
                  <a:pt x="452" y="557"/>
                </a:cubicBezTo>
                <a:cubicBezTo>
                  <a:pt x="456" y="557"/>
                  <a:pt x="459" y="555"/>
                  <a:pt x="460" y="551"/>
                </a:cubicBezTo>
                <a:cubicBezTo>
                  <a:pt x="461" y="552"/>
                  <a:pt x="462" y="552"/>
                  <a:pt x="464" y="552"/>
                </a:cubicBezTo>
                <a:cubicBezTo>
                  <a:pt x="469" y="552"/>
                  <a:pt x="474" y="548"/>
                  <a:pt x="474" y="542"/>
                </a:cubicBezTo>
                <a:cubicBezTo>
                  <a:pt x="474" y="537"/>
                  <a:pt x="470" y="533"/>
                  <a:pt x="465" y="532"/>
                </a:cubicBezTo>
                <a:cubicBezTo>
                  <a:pt x="464" y="529"/>
                  <a:pt x="461" y="527"/>
                  <a:pt x="458" y="527"/>
                </a:cubicBezTo>
                <a:cubicBezTo>
                  <a:pt x="457" y="527"/>
                  <a:pt x="457" y="527"/>
                  <a:pt x="456" y="527"/>
                </a:cubicBezTo>
                <a:cubicBezTo>
                  <a:pt x="456" y="527"/>
                  <a:pt x="456" y="526"/>
                  <a:pt x="455" y="526"/>
                </a:cubicBezTo>
                <a:cubicBezTo>
                  <a:pt x="455" y="526"/>
                  <a:pt x="455" y="527"/>
                  <a:pt x="455" y="527"/>
                </a:cubicBezTo>
                <a:cubicBezTo>
                  <a:pt x="455" y="524"/>
                  <a:pt x="453" y="522"/>
                  <a:pt x="450" y="522"/>
                </a:cubicBezTo>
                <a:cubicBezTo>
                  <a:pt x="450" y="522"/>
                  <a:pt x="450" y="522"/>
                  <a:pt x="450" y="522"/>
                </a:cubicBezTo>
                <a:cubicBezTo>
                  <a:pt x="449" y="517"/>
                  <a:pt x="445" y="513"/>
                  <a:pt x="440" y="513"/>
                </a:cubicBezTo>
                <a:cubicBezTo>
                  <a:pt x="436" y="513"/>
                  <a:pt x="432" y="515"/>
                  <a:pt x="431" y="519"/>
                </a:cubicBezTo>
                <a:cubicBezTo>
                  <a:pt x="431" y="518"/>
                  <a:pt x="430" y="518"/>
                  <a:pt x="430" y="518"/>
                </a:cubicBezTo>
                <a:cubicBezTo>
                  <a:pt x="427" y="518"/>
                  <a:pt x="424" y="521"/>
                  <a:pt x="424" y="525"/>
                </a:cubicBezTo>
                <a:cubicBezTo>
                  <a:pt x="424" y="525"/>
                  <a:pt x="424" y="526"/>
                  <a:pt x="424" y="526"/>
                </a:cubicBezTo>
                <a:cubicBezTo>
                  <a:pt x="422" y="527"/>
                  <a:pt x="420" y="528"/>
                  <a:pt x="418" y="530"/>
                </a:cubicBezTo>
                <a:cubicBezTo>
                  <a:pt x="418" y="531"/>
                  <a:pt x="417" y="531"/>
                  <a:pt x="417" y="531"/>
                </a:cubicBezTo>
                <a:cubicBezTo>
                  <a:pt x="417" y="531"/>
                  <a:pt x="417" y="531"/>
                  <a:pt x="416" y="531"/>
                </a:cubicBezTo>
                <a:cubicBezTo>
                  <a:pt x="414" y="531"/>
                  <a:pt x="411" y="533"/>
                  <a:pt x="411" y="536"/>
                </a:cubicBezTo>
                <a:cubicBezTo>
                  <a:pt x="411" y="537"/>
                  <a:pt x="411" y="537"/>
                  <a:pt x="412" y="538"/>
                </a:cubicBezTo>
                <a:cubicBezTo>
                  <a:pt x="410" y="539"/>
                  <a:pt x="410" y="541"/>
                  <a:pt x="410" y="543"/>
                </a:cubicBezTo>
                <a:cubicBezTo>
                  <a:pt x="410" y="549"/>
                  <a:pt x="414" y="553"/>
                  <a:pt x="420" y="553"/>
                </a:cubicBezTo>
                <a:cubicBezTo>
                  <a:pt x="422" y="553"/>
                  <a:pt x="424" y="553"/>
                  <a:pt x="425" y="552"/>
                </a:cubicBezTo>
                <a:cubicBezTo>
                  <a:pt x="426" y="553"/>
                  <a:pt x="428" y="554"/>
                  <a:pt x="430" y="555"/>
                </a:cubicBezTo>
                <a:cubicBezTo>
                  <a:pt x="429" y="559"/>
                  <a:pt x="428" y="564"/>
                  <a:pt x="426" y="568"/>
                </a:cubicBezTo>
                <a:cubicBezTo>
                  <a:pt x="421" y="571"/>
                  <a:pt x="415" y="574"/>
                  <a:pt x="407" y="577"/>
                </a:cubicBezTo>
                <a:cubicBezTo>
                  <a:pt x="406" y="571"/>
                  <a:pt x="405" y="563"/>
                  <a:pt x="403" y="556"/>
                </a:cubicBezTo>
                <a:cubicBezTo>
                  <a:pt x="398" y="532"/>
                  <a:pt x="397" y="521"/>
                  <a:pt x="398" y="516"/>
                </a:cubicBezTo>
                <a:cubicBezTo>
                  <a:pt x="401" y="516"/>
                  <a:pt x="404" y="514"/>
                  <a:pt x="407" y="513"/>
                </a:cubicBezTo>
                <a:cubicBezTo>
                  <a:pt x="410" y="515"/>
                  <a:pt x="414" y="516"/>
                  <a:pt x="418" y="516"/>
                </a:cubicBezTo>
                <a:cubicBezTo>
                  <a:pt x="427" y="516"/>
                  <a:pt x="435" y="510"/>
                  <a:pt x="438" y="501"/>
                </a:cubicBezTo>
                <a:cubicBezTo>
                  <a:pt x="441" y="503"/>
                  <a:pt x="444" y="504"/>
                  <a:pt x="448" y="504"/>
                </a:cubicBezTo>
                <a:cubicBezTo>
                  <a:pt x="462" y="504"/>
                  <a:pt x="473" y="492"/>
                  <a:pt x="473" y="478"/>
                </a:cubicBezTo>
                <a:cubicBezTo>
                  <a:pt x="473" y="465"/>
                  <a:pt x="463" y="455"/>
                  <a:pt x="450" y="454"/>
                </a:cubicBezTo>
                <a:cubicBezTo>
                  <a:pt x="448" y="445"/>
                  <a:pt x="441" y="439"/>
                  <a:pt x="432" y="439"/>
                </a:cubicBezTo>
                <a:cubicBezTo>
                  <a:pt x="431" y="439"/>
                  <a:pt x="430" y="439"/>
                  <a:pt x="429" y="440"/>
                </a:cubicBezTo>
                <a:cubicBezTo>
                  <a:pt x="428" y="439"/>
                  <a:pt x="427" y="439"/>
                  <a:pt x="426" y="439"/>
                </a:cubicBezTo>
                <a:cubicBezTo>
                  <a:pt x="426" y="439"/>
                  <a:pt x="426" y="439"/>
                  <a:pt x="426" y="439"/>
                </a:cubicBezTo>
                <a:cubicBezTo>
                  <a:pt x="425" y="433"/>
                  <a:pt x="419" y="428"/>
                  <a:pt x="413" y="428"/>
                </a:cubicBezTo>
                <a:cubicBezTo>
                  <a:pt x="413" y="428"/>
                  <a:pt x="412" y="428"/>
                  <a:pt x="412" y="428"/>
                </a:cubicBezTo>
                <a:cubicBezTo>
                  <a:pt x="412" y="415"/>
                  <a:pt x="401" y="404"/>
                  <a:pt x="387" y="404"/>
                </a:cubicBezTo>
                <a:cubicBezTo>
                  <a:pt x="377" y="404"/>
                  <a:pt x="368" y="410"/>
                  <a:pt x="364" y="419"/>
                </a:cubicBezTo>
                <a:cubicBezTo>
                  <a:pt x="364" y="419"/>
                  <a:pt x="363" y="419"/>
                  <a:pt x="363" y="419"/>
                </a:cubicBezTo>
                <a:cubicBezTo>
                  <a:pt x="354" y="419"/>
                  <a:pt x="347" y="426"/>
                  <a:pt x="347" y="435"/>
                </a:cubicBezTo>
                <a:cubicBezTo>
                  <a:pt x="347" y="436"/>
                  <a:pt x="348" y="437"/>
                  <a:pt x="348" y="439"/>
                </a:cubicBezTo>
                <a:cubicBezTo>
                  <a:pt x="342" y="440"/>
                  <a:pt x="337" y="444"/>
                  <a:pt x="333" y="449"/>
                </a:cubicBezTo>
                <a:cubicBezTo>
                  <a:pt x="332" y="449"/>
                  <a:pt x="331" y="450"/>
                  <a:pt x="330" y="450"/>
                </a:cubicBezTo>
                <a:cubicBezTo>
                  <a:pt x="329" y="450"/>
                  <a:pt x="329" y="450"/>
                  <a:pt x="329" y="450"/>
                </a:cubicBezTo>
                <a:cubicBezTo>
                  <a:pt x="321" y="450"/>
                  <a:pt x="316" y="456"/>
                  <a:pt x="316" y="463"/>
                </a:cubicBezTo>
                <a:cubicBezTo>
                  <a:pt x="316" y="465"/>
                  <a:pt x="316" y="466"/>
                  <a:pt x="316" y="467"/>
                </a:cubicBezTo>
                <a:cubicBezTo>
                  <a:pt x="314" y="471"/>
                  <a:pt x="312" y="476"/>
                  <a:pt x="312" y="481"/>
                </a:cubicBezTo>
                <a:cubicBezTo>
                  <a:pt x="312" y="495"/>
                  <a:pt x="323" y="506"/>
                  <a:pt x="337" y="506"/>
                </a:cubicBezTo>
                <a:cubicBezTo>
                  <a:pt x="342" y="506"/>
                  <a:pt x="347" y="505"/>
                  <a:pt x="350" y="502"/>
                </a:cubicBezTo>
                <a:cubicBezTo>
                  <a:pt x="356" y="508"/>
                  <a:pt x="362" y="512"/>
                  <a:pt x="369" y="515"/>
                </a:cubicBezTo>
                <a:cubicBezTo>
                  <a:pt x="373" y="525"/>
                  <a:pt x="381" y="537"/>
                  <a:pt x="386" y="550"/>
                </a:cubicBezTo>
                <a:cubicBezTo>
                  <a:pt x="378" y="549"/>
                  <a:pt x="371" y="546"/>
                  <a:pt x="367" y="543"/>
                </a:cubicBezTo>
                <a:cubicBezTo>
                  <a:pt x="367" y="543"/>
                  <a:pt x="368" y="542"/>
                  <a:pt x="368" y="542"/>
                </a:cubicBezTo>
                <a:cubicBezTo>
                  <a:pt x="369" y="542"/>
                  <a:pt x="370" y="542"/>
                  <a:pt x="370" y="542"/>
                </a:cubicBezTo>
                <a:cubicBezTo>
                  <a:pt x="374" y="542"/>
                  <a:pt x="377" y="539"/>
                  <a:pt x="377" y="536"/>
                </a:cubicBezTo>
                <a:cubicBezTo>
                  <a:pt x="377" y="533"/>
                  <a:pt x="374" y="530"/>
                  <a:pt x="371" y="530"/>
                </a:cubicBezTo>
                <a:cubicBezTo>
                  <a:pt x="371" y="528"/>
                  <a:pt x="369" y="526"/>
                  <a:pt x="367" y="526"/>
                </a:cubicBezTo>
                <a:cubicBezTo>
                  <a:pt x="366" y="526"/>
                  <a:pt x="366" y="527"/>
                  <a:pt x="366" y="527"/>
                </a:cubicBezTo>
                <a:cubicBezTo>
                  <a:pt x="366" y="527"/>
                  <a:pt x="365" y="526"/>
                  <a:pt x="365" y="526"/>
                </a:cubicBezTo>
                <a:cubicBezTo>
                  <a:pt x="365" y="526"/>
                  <a:pt x="365" y="526"/>
                  <a:pt x="365" y="526"/>
                </a:cubicBezTo>
                <a:cubicBezTo>
                  <a:pt x="365" y="525"/>
                  <a:pt x="364" y="524"/>
                  <a:pt x="362" y="524"/>
                </a:cubicBezTo>
                <a:cubicBezTo>
                  <a:pt x="362" y="524"/>
                  <a:pt x="362" y="524"/>
                  <a:pt x="362" y="524"/>
                </a:cubicBezTo>
                <a:cubicBezTo>
                  <a:pt x="362" y="521"/>
                  <a:pt x="359" y="518"/>
                  <a:pt x="356" y="518"/>
                </a:cubicBezTo>
                <a:cubicBezTo>
                  <a:pt x="353" y="518"/>
                  <a:pt x="351" y="519"/>
                  <a:pt x="350" y="522"/>
                </a:cubicBezTo>
                <a:cubicBezTo>
                  <a:pt x="350" y="522"/>
                  <a:pt x="350" y="522"/>
                  <a:pt x="350" y="522"/>
                </a:cubicBezTo>
                <a:cubicBezTo>
                  <a:pt x="348" y="522"/>
                  <a:pt x="346" y="523"/>
                  <a:pt x="346" y="525"/>
                </a:cubicBezTo>
                <a:cubicBezTo>
                  <a:pt x="346" y="526"/>
                  <a:pt x="346" y="526"/>
                  <a:pt x="346" y="526"/>
                </a:cubicBezTo>
                <a:cubicBezTo>
                  <a:pt x="345" y="527"/>
                  <a:pt x="344" y="528"/>
                  <a:pt x="343" y="529"/>
                </a:cubicBezTo>
                <a:cubicBezTo>
                  <a:pt x="342" y="529"/>
                  <a:pt x="342" y="529"/>
                  <a:pt x="342" y="529"/>
                </a:cubicBezTo>
                <a:cubicBezTo>
                  <a:pt x="342" y="529"/>
                  <a:pt x="342" y="529"/>
                  <a:pt x="342" y="529"/>
                </a:cubicBezTo>
                <a:cubicBezTo>
                  <a:pt x="340" y="529"/>
                  <a:pt x="338" y="531"/>
                  <a:pt x="338" y="532"/>
                </a:cubicBezTo>
                <a:cubicBezTo>
                  <a:pt x="338" y="533"/>
                  <a:pt x="339" y="533"/>
                  <a:pt x="339" y="533"/>
                </a:cubicBezTo>
                <a:cubicBezTo>
                  <a:pt x="338" y="534"/>
                  <a:pt x="338" y="535"/>
                  <a:pt x="338" y="537"/>
                </a:cubicBezTo>
                <a:cubicBezTo>
                  <a:pt x="338" y="540"/>
                  <a:pt x="340" y="543"/>
                  <a:pt x="344" y="543"/>
                </a:cubicBezTo>
                <a:cubicBezTo>
                  <a:pt x="345" y="543"/>
                  <a:pt x="346" y="542"/>
                  <a:pt x="347" y="542"/>
                </a:cubicBezTo>
                <a:cubicBezTo>
                  <a:pt x="349" y="544"/>
                  <a:pt x="352" y="546"/>
                  <a:pt x="355" y="546"/>
                </a:cubicBezTo>
                <a:cubicBezTo>
                  <a:pt x="357" y="546"/>
                  <a:pt x="359" y="545"/>
                  <a:pt x="361" y="544"/>
                </a:cubicBezTo>
                <a:cubicBezTo>
                  <a:pt x="361" y="545"/>
                  <a:pt x="362" y="545"/>
                  <a:pt x="363" y="545"/>
                </a:cubicBezTo>
                <a:cubicBezTo>
                  <a:pt x="364" y="545"/>
                  <a:pt x="365" y="545"/>
                  <a:pt x="366" y="544"/>
                </a:cubicBezTo>
                <a:cubicBezTo>
                  <a:pt x="373" y="549"/>
                  <a:pt x="382" y="552"/>
                  <a:pt x="386" y="553"/>
                </a:cubicBezTo>
                <a:cubicBezTo>
                  <a:pt x="386" y="553"/>
                  <a:pt x="387" y="553"/>
                  <a:pt x="388" y="553"/>
                </a:cubicBezTo>
                <a:cubicBezTo>
                  <a:pt x="391" y="561"/>
                  <a:pt x="393" y="568"/>
                  <a:pt x="393" y="576"/>
                </a:cubicBezTo>
                <a:cubicBezTo>
                  <a:pt x="393" y="577"/>
                  <a:pt x="393" y="578"/>
                  <a:pt x="393" y="579"/>
                </a:cubicBezTo>
                <a:cubicBezTo>
                  <a:pt x="296" y="535"/>
                  <a:pt x="272" y="510"/>
                  <a:pt x="267" y="504"/>
                </a:cubicBezTo>
                <a:cubicBezTo>
                  <a:pt x="267" y="503"/>
                  <a:pt x="267" y="503"/>
                  <a:pt x="267" y="503"/>
                </a:cubicBezTo>
                <a:cubicBezTo>
                  <a:pt x="267" y="503"/>
                  <a:pt x="267" y="503"/>
                  <a:pt x="267" y="503"/>
                </a:cubicBezTo>
                <a:cubicBezTo>
                  <a:pt x="266" y="503"/>
                  <a:pt x="266" y="503"/>
                  <a:pt x="266" y="503"/>
                </a:cubicBezTo>
                <a:cubicBezTo>
                  <a:pt x="266" y="504"/>
                  <a:pt x="266" y="504"/>
                  <a:pt x="266" y="504"/>
                </a:cubicBezTo>
                <a:cubicBezTo>
                  <a:pt x="264" y="506"/>
                  <a:pt x="260" y="510"/>
                  <a:pt x="252" y="517"/>
                </a:cubicBezTo>
                <a:cubicBezTo>
                  <a:pt x="251" y="505"/>
                  <a:pt x="250" y="493"/>
                  <a:pt x="251" y="481"/>
                </a:cubicBezTo>
                <a:cubicBezTo>
                  <a:pt x="252" y="460"/>
                  <a:pt x="258" y="439"/>
                  <a:pt x="266" y="419"/>
                </a:cubicBezTo>
                <a:cubicBezTo>
                  <a:pt x="268" y="419"/>
                  <a:pt x="269" y="418"/>
                  <a:pt x="271" y="418"/>
                </a:cubicBezTo>
                <a:cubicBezTo>
                  <a:pt x="282" y="416"/>
                  <a:pt x="309" y="406"/>
                  <a:pt x="328" y="394"/>
                </a:cubicBezTo>
                <a:cubicBezTo>
                  <a:pt x="330" y="395"/>
                  <a:pt x="332" y="395"/>
                  <a:pt x="335" y="395"/>
                </a:cubicBezTo>
                <a:cubicBezTo>
                  <a:pt x="337" y="395"/>
                  <a:pt x="340" y="395"/>
                  <a:pt x="342" y="393"/>
                </a:cubicBezTo>
                <a:cubicBezTo>
                  <a:pt x="346" y="396"/>
                  <a:pt x="351" y="397"/>
                  <a:pt x="356" y="397"/>
                </a:cubicBezTo>
                <a:cubicBezTo>
                  <a:pt x="366" y="397"/>
                  <a:pt x="375" y="393"/>
                  <a:pt x="381" y="386"/>
                </a:cubicBezTo>
                <a:cubicBezTo>
                  <a:pt x="383" y="388"/>
                  <a:pt x="386" y="389"/>
                  <a:pt x="390" y="389"/>
                </a:cubicBezTo>
                <a:cubicBezTo>
                  <a:pt x="399" y="389"/>
                  <a:pt x="407" y="381"/>
                  <a:pt x="407" y="372"/>
                </a:cubicBezTo>
                <a:cubicBezTo>
                  <a:pt x="407" y="368"/>
                  <a:pt x="406" y="365"/>
                  <a:pt x="404" y="362"/>
                </a:cubicBezTo>
                <a:cubicBezTo>
                  <a:pt x="404" y="361"/>
                  <a:pt x="404" y="360"/>
                  <a:pt x="404" y="359"/>
                </a:cubicBezTo>
                <a:cubicBezTo>
                  <a:pt x="404" y="355"/>
                  <a:pt x="400" y="351"/>
                  <a:pt x="395" y="351"/>
                </a:cubicBezTo>
                <a:cubicBezTo>
                  <a:pt x="395" y="351"/>
                  <a:pt x="395" y="351"/>
                  <a:pt x="395" y="351"/>
                </a:cubicBezTo>
                <a:cubicBezTo>
                  <a:pt x="394" y="350"/>
                  <a:pt x="393" y="350"/>
                  <a:pt x="392" y="350"/>
                </a:cubicBezTo>
                <a:cubicBezTo>
                  <a:pt x="390" y="346"/>
                  <a:pt x="387" y="344"/>
                  <a:pt x="382" y="343"/>
                </a:cubicBezTo>
                <a:cubicBezTo>
                  <a:pt x="383" y="342"/>
                  <a:pt x="383" y="341"/>
                  <a:pt x="383" y="340"/>
                </a:cubicBezTo>
                <a:cubicBezTo>
                  <a:pt x="383" y="334"/>
                  <a:pt x="378" y="329"/>
                  <a:pt x="372" y="329"/>
                </a:cubicBezTo>
                <a:cubicBezTo>
                  <a:pt x="372" y="329"/>
                  <a:pt x="371" y="329"/>
                  <a:pt x="371" y="329"/>
                </a:cubicBezTo>
                <a:cubicBezTo>
                  <a:pt x="369" y="324"/>
                  <a:pt x="363" y="319"/>
                  <a:pt x="356" y="319"/>
                </a:cubicBezTo>
                <a:cubicBezTo>
                  <a:pt x="347" y="319"/>
                  <a:pt x="339" y="327"/>
                  <a:pt x="339" y="336"/>
                </a:cubicBezTo>
                <a:cubicBezTo>
                  <a:pt x="339" y="336"/>
                  <a:pt x="338" y="336"/>
                  <a:pt x="338" y="336"/>
                </a:cubicBezTo>
                <a:cubicBezTo>
                  <a:pt x="334" y="336"/>
                  <a:pt x="330" y="339"/>
                  <a:pt x="330" y="343"/>
                </a:cubicBezTo>
                <a:cubicBezTo>
                  <a:pt x="329" y="343"/>
                  <a:pt x="329" y="343"/>
                  <a:pt x="329" y="343"/>
                </a:cubicBezTo>
                <a:cubicBezTo>
                  <a:pt x="328" y="343"/>
                  <a:pt x="328" y="343"/>
                  <a:pt x="327" y="343"/>
                </a:cubicBezTo>
                <a:cubicBezTo>
                  <a:pt x="326" y="343"/>
                  <a:pt x="326" y="343"/>
                  <a:pt x="325" y="343"/>
                </a:cubicBezTo>
                <a:cubicBezTo>
                  <a:pt x="319" y="343"/>
                  <a:pt x="314" y="347"/>
                  <a:pt x="313" y="353"/>
                </a:cubicBezTo>
                <a:cubicBezTo>
                  <a:pt x="304" y="354"/>
                  <a:pt x="297" y="361"/>
                  <a:pt x="297" y="370"/>
                </a:cubicBezTo>
                <a:cubicBezTo>
                  <a:pt x="297" y="379"/>
                  <a:pt x="305" y="387"/>
                  <a:pt x="314" y="387"/>
                </a:cubicBezTo>
                <a:cubicBezTo>
                  <a:pt x="317" y="387"/>
                  <a:pt x="319" y="386"/>
                  <a:pt x="321" y="385"/>
                </a:cubicBezTo>
                <a:cubicBezTo>
                  <a:pt x="322" y="387"/>
                  <a:pt x="323" y="389"/>
                  <a:pt x="324" y="391"/>
                </a:cubicBezTo>
                <a:cubicBezTo>
                  <a:pt x="312" y="398"/>
                  <a:pt x="295" y="405"/>
                  <a:pt x="270" y="409"/>
                </a:cubicBezTo>
                <a:cubicBezTo>
                  <a:pt x="286" y="374"/>
                  <a:pt x="306" y="340"/>
                  <a:pt x="318" y="311"/>
                </a:cubicBezTo>
                <a:cubicBezTo>
                  <a:pt x="338" y="303"/>
                  <a:pt x="356" y="291"/>
                  <a:pt x="371" y="276"/>
                </a:cubicBezTo>
                <a:cubicBezTo>
                  <a:pt x="382" y="282"/>
                  <a:pt x="394" y="286"/>
                  <a:pt x="408" y="286"/>
                </a:cubicBezTo>
                <a:cubicBezTo>
                  <a:pt x="447" y="286"/>
                  <a:pt x="478" y="255"/>
                  <a:pt x="478" y="216"/>
                </a:cubicBezTo>
                <a:cubicBezTo>
                  <a:pt x="478" y="202"/>
                  <a:pt x="474" y="188"/>
                  <a:pt x="466" y="177"/>
                </a:cubicBezTo>
                <a:cubicBezTo>
                  <a:pt x="468" y="173"/>
                  <a:pt x="468" y="169"/>
                  <a:pt x="468" y="165"/>
                </a:cubicBezTo>
                <a:cubicBezTo>
                  <a:pt x="468" y="145"/>
                  <a:pt x="452" y="129"/>
                  <a:pt x="432" y="129"/>
                </a:cubicBezTo>
                <a:cubicBezTo>
                  <a:pt x="431" y="129"/>
                  <a:pt x="430" y="129"/>
                  <a:pt x="429" y="129"/>
                </a:cubicBezTo>
                <a:cubicBezTo>
                  <a:pt x="426" y="128"/>
                  <a:pt x="423" y="126"/>
                  <a:pt x="419" y="126"/>
                </a:cubicBezTo>
                <a:cubicBezTo>
                  <a:pt x="410" y="111"/>
                  <a:pt x="395" y="101"/>
                  <a:pt x="378" y="97"/>
                </a:cubicBezTo>
                <a:cubicBezTo>
                  <a:pt x="379" y="93"/>
                  <a:pt x="379" y="90"/>
                  <a:pt x="379" y="86"/>
                </a:cubicBezTo>
                <a:cubicBezTo>
                  <a:pt x="379" y="62"/>
                  <a:pt x="360" y="42"/>
                  <a:pt x="335" y="42"/>
                </a:cubicBezTo>
                <a:cubicBezTo>
                  <a:pt x="334" y="42"/>
                  <a:pt x="333" y="42"/>
                  <a:pt x="332" y="42"/>
                </a:cubicBezTo>
                <a:cubicBezTo>
                  <a:pt x="321" y="18"/>
                  <a:pt x="296" y="0"/>
                  <a:pt x="268" y="0"/>
                </a:cubicBezTo>
                <a:cubicBezTo>
                  <a:pt x="230" y="0"/>
                  <a:pt x="199" y="30"/>
                  <a:pt x="198" y="67"/>
                </a:cubicBezTo>
                <a:cubicBezTo>
                  <a:pt x="197" y="67"/>
                  <a:pt x="196" y="67"/>
                  <a:pt x="196" y="67"/>
                </a:cubicBezTo>
                <a:cubicBezTo>
                  <a:pt x="177" y="67"/>
                  <a:pt x="162" y="81"/>
                  <a:pt x="160" y="98"/>
                </a:cubicBezTo>
                <a:cubicBezTo>
                  <a:pt x="159" y="98"/>
                  <a:pt x="159" y="98"/>
                  <a:pt x="158" y="98"/>
                </a:cubicBezTo>
                <a:cubicBezTo>
                  <a:pt x="155" y="98"/>
                  <a:pt x="152" y="99"/>
                  <a:pt x="149" y="99"/>
                </a:cubicBezTo>
                <a:cubicBezTo>
                  <a:pt x="147" y="99"/>
                  <a:pt x="144" y="99"/>
                  <a:pt x="142" y="99"/>
                </a:cubicBezTo>
                <a:cubicBezTo>
                  <a:pt x="117" y="99"/>
                  <a:pt x="97" y="116"/>
                  <a:pt x="91" y="139"/>
                </a:cubicBezTo>
                <a:cubicBezTo>
                  <a:pt x="55" y="142"/>
                  <a:pt x="27" y="172"/>
                  <a:pt x="27" y="209"/>
                </a:cubicBezTo>
                <a:cubicBezTo>
                  <a:pt x="27" y="247"/>
                  <a:pt x="59" y="279"/>
                  <a:pt x="98" y="279"/>
                </a:cubicBezTo>
                <a:cubicBezTo>
                  <a:pt x="108" y="279"/>
                  <a:pt x="117" y="277"/>
                  <a:pt x="126" y="273"/>
                </a:cubicBezTo>
                <a:cubicBezTo>
                  <a:pt x="133" y="296"/>
                  <a:pt x="155" y="314"/>
                  <a:pt x="181" y="314"/>
                </a:cubicBezTo>
                <a:cubicBezTo>
                  <a:pt x="192" y="314"/>
                  <a:pt x="202" y="311"/>
                  <a:pt x="211" y="305"/>
                </a:cubicBezTo>
                <a:cubicBezTo>
                  <a:pt x="219" y="310"/>
                  <a:pt x="228" y="313"/>
                  <a:pt x="237" y="315"/>
                </a:cubicBezTo>
                <a:cubicBezTo>
                  <a:pt x="239" y="328"/>
                  <a:pt x="238" y="358"/>
                  <a:pt x="222" y="425"/>
                </a:cubicBezTo>
                <a:cubicBezTo>
                  <a:pt x="218" y="447"/>
                  <a:pt x="214" y="467"/>
                  <a:pt x="211" y="486"/>
                </a:cubicBezTo>
                <a:cubicBezTo>
                  <a:pt x="190" y="478"/>
                  <a:pt x="172" y="469"/>
                  <a:pt x="159" y="459"/>
                </a:cubicBezTo>
                <a:cubicBezTo>
                  <a:pt x="153" y="447"/>
                  <a:pt x="150" y="435"/>
                  <a:pt x="148" y="424"/>
                </a:cubicBezTo>
                <a:cubicBezTo>
                  <a:pt x="153" y="421"/>
                  <a:pt x="157" y="418"/>
                  <a:pt x="161" y="414"/>
                </a:cubicBezTo>
                <a:cubicBezTo>
                  <a:pt x="165" y="417"/>
                  <a:pt x="171" y="418"/>
                  <a:pt x="176" y="418"/>
                </a:cubicBezTo>
                <a:cubicBezTo>
                  <a:pt x="191" y="418"/>
                  <a:pt x="204" y="406"/>
                  <a:pt x="204" y="390"/>
                </a:cubicBezTo>
                <a:cubicBezTo>
                  <a:pt x="204" y="384"/>
                  <a:pt x="202" y="379"/>
                  <a:pt x="199" y="375"/>
                </a:cubicBezTo>
                <a:cubicBezTo>
                  <a:pt x="200" y="373"/>
                  <a:pt x="200" y="372"/>
                  <a:pt x="200" y="370"/>
                </a:cubicBezTo>
                <a:cubicBezTo>
                  <a:pt x="200" y="362"/>
                  <a:pt x="193" y="356"/>
                  <a:pt x="185" y="356"/>
                </a:cubicBezTo>
                <a:cubicBezTo>
                  <a:pt x="185" y="356"/>
                  <a:pt x="185" y="356"/>
                  <a:pt x="184" y="356"/>
                </a:cubicBezTo>
                <a:cubicBezTo>
                  <a:pt x="183" y="355"/>
                  <a:pt x="182" y="355"/>
                  <a:pt x="180" y="354"/>
                </a:cubicBezTo>
                <a:cubicBezTo>
                  <a:pt x="177" y="349"/>
                  <a:pt x="171" y="344"/>
                  <a:pt x="164" y="343"/>
                </a:cubicBezTo>
                <a:cubicBezTo>
                  <a:pt x="164" y="341"/>
                  <a:pt x="165" y="340"/>
                  <a:pt x="165" y="338"/>
                </a:cubicBezTo>
                <a:cubicBezTo>
                  <a:pt x="165" y="329"/>
                  <a:pt x="157" y="321"/>
                  <a:pt x="147" y="321"/>
                </a:cubicBezTo>
                <a:cubicBezTo>
                  <a:pt x="147" y="321"/>
                  <a:pt x="146" y="321"/>
                  <a:pt x="146" y="321"/>
                </a:cubicBezTo>
                <a:cubicBezTo>
                  <a:pt x="141" y="311"/>
                  <a:pt x="131" y="304"/>
                  <a:pt x="120" y="304"/>
                </a:cubicBezTo>
                <a:cubicBezTo>
                  <a:pt x="105" y="304"/>
                  <a:pt x="93" y="316"/>
                  <a:pt x="92" y="331"/>
                </a:cubicBezTo>
                <a:cubicBezTo>
                  <a:pt x="92" y="331"/>
                  <a:pt x="92" y="331"/>
                  <a:pt x="91" y="331"/>
                </a:cubicBezTo>
                <a:cubicBezTo>
                  <a:pt x="84" y="331"/>
                  <a:pt x="78" y="336"/>
                  <a:pt x="77" y="343"/>
                </a:cubicBezTo>
                <a:cubicBezTo>
                  <a:pt x="77" y="343"/>
                  <a:pt x="77" y="343"/>
                  <a:pt x="76" y="343"/>
                </a:cubicBezTo>
                <a:cubicBezTo>
                  <a:pt x="75" y="343"/>
                  <a:pt x="74" y="344"/>
                  <a:pt x="73" y="344"/>
                </a:cubicBezTo>
                <a:cubicBezTo>
                  <a:pt x="72" y="344"/>
                  <a:pt x="71" y="343"/>
                  <a:pt x="70" y="343"/>
                </a:cubicBezTo>
                <a:cubicBezTo>
                  <a:pt x="60" y="343"/>
                  <a:pt x="52" y="350"/>
                  <a:pt x="50" y="359"/>
                </a:cubicBezTo>
                <a:cubicBezTo>
                  <a:pt x="36" y="361"/>
                  <a:pt x="24" y="373"/>
                  <a:pt x="24" y="387"/>
                </a:cubicBezTo>
                <a:cubicBezTo>
                  <a:pt x="24" y="403"/>
                  <a:pt x="37" y="415"/>
                  <a:pt x="52" y="415"/>
                </a:cubicBezTo>
                <a:cubicBezTo>
                  <a:pt x="56" y="415"/>
                  <a:pt x="60" y="414"/>
                  <a:pt x="64" y="413"/>
                </a:cubicBezTo>
                <a:cubicBezTo>
                  <a:pt x="67" y="422"/>
                  <a:pt x="75" y="429"/>
                  <a:pt x="86" y="429"/>
                </a:cubicBezTo>
                <a:cubicBezTo>
                  <a:pt x="90" y="429"/>
                  <a:pt x="94" y="428"/>
                  <a:pt x="97" y="426"/>
                </a:cubicBezTo>
                <a:cubicBezTo>
                  <a:pt x="104" y="429"/>
                  <a:pt x="111" y="431"/>
                  <a:pt x="119" y="431"/>
                </a:cubicBezTo>
                <a:cubicBezTo>
                  <a:pt x="133" y="448"/>
                  <a:pt x="153" y="466"/>
                  <a:pt x="168" y="477"/>
                </a:cubicBezTo>
                <a:cubicBezTo>
                  <a:pt x="171" y="482"/>
                  <a:pt x="171" y="481"/>
                  <a:pt x="169" y="477"/>
                </a:cubicBezTo>
                <a:cubicBezTo>
                  <a:pt x="174" y="481"/>
                  <a:pt x="179" y="484"/>
                  <a:pt x="182" y="485"/>
                </a:cubicBezTo>
                <a:cubicBezTo>
                  <a:pt x="193" y="491"/>
                  <a:pt x="203" y="500"/>
                  <a:pt x="209" y="506"/>
                </a:cubicBezTo>
                <a:cubicBezTo>
                  <a:pt x="207" y="521"/>
                  <a:pt x="206" y="534"/>
                  <a:pt x="205" y="547"/>
                </a:cubicBezTo>
                <a:cubicBezTo>
                  <a:pt x="186" y="557"/>
                  <a:pt x="160" y="570"/>
                  <a:pt x="127" y="584"/>
                </a:cubicBezTo>
                <a:cubicBezTo>
                  <a:pt x="3" y="639"/>
                  <a:pt x="0" y="716"/>
                  <a:pt x="0" y="716"/>
                </a:cubicBezTo>
                <a:cubicBezTo>
                  <a:pt x="0" y="716"/>
                  <a:pt x="0" y="1904"/>
                  <a:pt x="0" y="1998"/>
                </a:cubicBezTo>
                <a:moveTo>
                  <a:pt x="432" y="556"/>
                </a:moveTo>
                <a:cubicBezTo>
                  <a:pt x="434" y="557"/>
                  <a:pt x="436" y="558"/>
                  <a:pt x="438" y="558"/>
                </a:cubicBezTo>
                <a:cubicBezTo>
                  <a:pt x="436" y="560"/>
                  <a:pt x="434" y="562"/>
                  <a:pt x="431" y="564"/>
                </a:cubicBezTo>
                <a:cubicBezTo>
                  <a:pt x="432" y="562"/>
                  <a:pt x="432" y="560"/>
                  <a:pt x="432" y="556"/>
                </a:cubicBezTo>
                <a:close/>
                <a:moveTo>
                  <a:pt x="389" y="538"/>
                </a:moveTo>
                <a:cubicBezTo>
                  <a:pt x="389" y="538"/>
                  <a:pt x="389" y="538"/>
                  <a:pt x="389" y="538"/>
                </a:cubicBezTo>
                <a:cubicBezTo>
                  <a:pt x="388" y="537"/>
                  <a:pt x="388" y="536"/>
                  <a:pt x="387" y="536"/>
                </a:cubicBezTo>
                <a:cubicBezTo>
                  <a:pt x="387" y="536"/>
                  <a:pt x="387" y="535"/>
                  <a:pt x="387" y="535"/>
                </a:cubicBezTo>
                <a:cubicBezTo>
                  <a:pt x="384" y="530"/>
                  <a:pt x="381" y="523"/>
                  <a:pt x="378" y="517"/>
                </a:cubicBezTo>
                <a:cubicBezTo>
                  <a:pt x="381" y="518"/>
                  <a:pt x="383" y="518"/>
                  <a:pt x="386" y="518"/>
                </a:cubicBezTo>
                <a:cubicBezTo>
                  <a:pt x="387" y="518"/>
                  <a:pt x="388" y="518"/>
                  <a:pt x="389" y="518"/>
                </a:cubicBezTo>
                <a:cubicBezTo>
                  <a:pt x="389" y="522"/>
                  <a:pt x="389" y="527"/>
                  <a:pt x="389" y="531"/>
                </a:cubicBezTo>
                <a:cubicBezTo>
                  <a:pt x="389" y="531"/>
                  <a:pt x="389" y="531"/>
                  <a:pt x="389" y="531"/>
                </a:cubicBezTo>
                <a:cubicBezTo>
                  <a:pt x="390" y="532"/>
                  <a:pt x="390" y="532"/>
                  <a:pt x="390" y="533"/>
                </a:cubicBezTo>
                <a:cubicBezTo>
                  <a:pt x="390" y="533"/>
                  <a:pt x="390" y="533"/>
                  <a:pt x="390" y="534"/>
                </a:cubicBezTo>
                <a:cubicBezTo>
                  <a:pt x="390" y="534"/>
                  <a:pt x="390" y="534"/>
                  <a:pt x="390" y="535"/>
                </a:cubicBezTo>
                <a:cubicBezTo>
                  <a:pt x="390" y="535"/>
                  <a:pt x="390" y="536"/>
                  <a:pt x="390" y="536"/>
                </a:cubicBezTo>
                <a:cubicBezTo>
                  <a:pt x="390" y="537"/>
                  <a:pt x="390" y="537"/>
                  <a:pt x="390" y="537"/>
                </a:cubicBezTo>
                <a:cubicBezTo>
                  <a:pt x="390" y="537"/>
                  <a:pt x="390" y="538"/>
                  <a:pt x="390" y="538"/>
                </a:cubicBezTo>
                <a:cubicBezTo>
                  <a:pt x="390" y="538"/>
                  <a:pt x="390" y="538"/>
                  <a:pt x="390" y="538"/>
                </a:cubicBezTo>
                <a:cubicBezTo>
                  <a:pt x="390" y="539"/>
                  <a:pt x="390" y="539"/>
                  <a:pt x="390" y="539"/>
                </a:cubicBezTo>
                <a:cubicBezTo>
                  <a:pt x="390" y="539"/>
                  <a:pt x="390" y="539"/>
                  <a:pt x="390" y="539"/>
                </a:cubicBezTo>
                <a:cubicBezTo>
                  <a:pt x="390" y="540"/>
                  <a:pt x="390" y="540"/>
                  <a:pt x="391" y="540"/>
                </a:cubicBezTo>
                <a:cubicBezTo>
                  <a:pt x="391" y="540"/>
                  <a:pt x="391" y="540"/>
                  <a:pt x="391" y="540"/>
                </a:cubicBezTo>
                <a:cubicBezTo>
                  <a:pt x="391" y="540"/>
                  <a:pt x="391" y="540"/>
                  <a:pt x="391" y="540"/>
                </a:cubicBezTo>
                <a:cubicBezTo>
                  <a:pt x="390" y="540"/>
                  <a:pt x="390" y="539"/>
                  <a:pt x="389" y="538"/>
                </a:cubicBezTo>
                <a:close/>
                <a:moveTo>
                  <a:pt x="258" y="382"/>
                </a:moveTo>
                <a:cubicBezTo>
                  <a:pt x="258" y="381"/>
                  <a:pt x="258" y="381"/>
                  <a:pt x="258" y="381"/>
                </a:cubicBezTo>
                <a:cubicBezTo>
                  <a:pt x="258" y="381"/>
                  <a:pt x="258" y="381"/>
                  <a:pt x="258" y="380"/>
                </a:cubicBezTo>
                <a:cubicBezTo>
                  <a:pt x="258" y="380"/>
                  <a:pt x="258" y="380"/>
                  <a:pt x="259" y="379"/>
                </a:cubicBezTo>
                <a:cubicBezTo>
                  <a:pt x="259" y="379"/>
                  <a:pt x="259" y="379"/>
                  <a:pt x="259" y="379"/>
                </a:cubicBezTo>
                <a:cubicBezTo>
                  <a:pt x="259" y="378"/>
                  <a:pt x="259" y="377"/>
                  <a:pt x="259" y="376"/>
                </a:cubicBezTo>
                <a:cubicBezTo>
                  <a:pt x="259" y="376"/>
                  <a:pt x="259" y="376"/>
                  <a:pt x="259" y="376"/>
                </a:cubicBezTo>
                <a:cubicBezTo>
                  <a:pt x="259" y="375"/>
                  <a:pt x="259" y="374"/>
                  <a:pt x="259" y="374"/>
                </a:cubicBezTo>
                <a:cubicBezTo>
                  <a:pt x="259" y="373"/>
                  <a:pt x="259" y="373"/>
                  <a:pt x="259" y="373"/>
                </a:cubicBezTo>
                <a:cubicBezTo>
                  <a:pt x="259" y="372"/>
                  <a:pt x="260" y="370"/>
                  <a:pt x="260" y="369"/>
                </a:cubicBezTo>
                <a:cubicBezTo>
                  <a:pt x="260" y="369"/>
                  <a:pt x="260" y="369"/>
                  <a:pt x="260" y="368"/>
                </a:cubicBezTo>
                <a:cubicBezTo>
                  <a:pt x="260" y="366"/>
                  <a:pt x="260" y="363"/>
                  <a:pt x="261" y="360"/>
                </a:cubicBezTo>
                <a:cubicBezTo>
                  <a:pt x="261" y="360"/>
                  <a:pt x="261" y="359"/>
                  <a:pt x="261" y="359"/>
                </a:cubicBezTo>
                <a:cubicBezTo>
                  <a:pt x="261" y="357"/>
                  <a:pt x="261" y="355"/>
                  <a:pt x="261" y="353"/>
                </a:cubicBezTo>
                <a:cubicBezTo>
                  <a:pt x="261" y="353"/>
                  <a:pt x="261" y="353"/>
                  <a:pt x="261" y="353"/>
                </a:cubicBezTo>
                <a:cubicBezTo>
                  <a:pt x="262" y="349"/>
                  <a:pt x="262" y="346"/>
                  <a:pt x="262" y="342"/>
                </a:cubicBezTo>
                <a:cubicBezTo>
                  <a:pt x="262" y="342"/>
                  <a:pt x="262" y="341"/>
                  <a:pt x="262" y="341"/>
                </a:cubicBezTo>
                <a:cubicBezTo>
                  <a:pt x="263" y="339"/>
                  <a:pt x="263" y="337"/>
                  <a:pt x="263" y="335"/>
                </a:cubicBezTo>
                <a:cubicBezTo>
                  <a:pt x="263" y="334"/>
                  <a:pt x="263" y="334"/>
                  <a:pt x="263" y="334"/>
                </a:cubicBezTo>
                <a:cubicBezTo>
                  <a:pt x="263" y="333"/>
                  <a:pt x="263" y="331"/>
                  <a:pt x="263" y="330"/>
                </a:cubicBezTo>
                <a:cubicBezTo>
                  <a:pt x="263" y="330"/>
                  <a:pt x="263" y="329"/>
                  <a:pt x="263" y="329"/>
                </a:cubicBezTo>
                <a:cubicBezTo>
                  <a:pt x="263" y="327"/>
                  <a:pt x="263" y="325"/>
                  <a:pt x="263" y="323"/>
                </a:cubicBezTo>
                <a:cubicBezTo>
                  <a:pt x="263" y="323"/>
                  <a:pt x="263" y="322"/>
                  <a:pt x="263" y="321"/>
                </a:cubicBezTo>
                <a:cubicBezTo>
                  <a:pt x="263" y="321"/>
                  <a:pt x="263" y="320"/>
                  <a:pt x="263" y="319"/>
                </a:cubicBezTo>
                <a:cubicBezTo>
                  <a:pt x="266" y="319"/>
                  <a:pt x="268" y="319"/>
                  <a:pt x="271" y="319"/>
                </a:cubicBezTo>
                <a:cubicBezTo>
                  <a:pt x="278" y="319"/>
                  <a:pt x="286" y="319"/>
                  <a:pt x="293" y="318"/>
                </a:cubicBezTo>
                <a:cubicBezTo>
                  <a:pt x="292" y="318"/>
                  <a:pt x="292" y="319"/>
                  <a:pt x="292" y="319"/>
                </a:cubicBezTo>
                <a:cubicBezTo>
                  <a:pt x="292" y="319"/>
                  <a:pt x="292" y="319"/>
                  <a:pt x="292" y="319"/>
                </a:cubicBezTo>
                <a:cubicBezTo>
                  <a:pt x="291" y="321"/>
                  <a:pt x="291" y="322"/>
                  <a:pt x="290" y="323"/>
                </a:cubicBezTo>
                <a:cubicBezTo>
                  <a:pt x="290" y="323"/>
                  <a:pt x="290" y="324"/>
                  <a:pt x="290" y="325"/>
                </a:cubicBezTo>
                <a:cubicBezTo>
                  <a:pt x="289" y="326"/>
                  <a:pt x="289" y="327"/>
                  <a:pt x="288" y="328"/>
                </a:cubicBezTo>
                <a:cubicBezTo>
                  <a:pt x="288" y="329"/>
                  <a:pt x="287" y="330"/>
                  <a:pt x="287" y="332"/>
                </a:cubicBezTo>
                <a:cubicBezTo>
                  <a:pt x="286" y="332"/>
                  <a:pt x="286" y="333"/>
                  <a:pt x="286" y="333"/>
                </a:cubicBezTo>
                <a:cubicBezTo>
                  <a:pt x="285" y="335"/>
                  <a:pt x="285" y="336"/>
                  <a:pt x="284" y="337"/>
                </a:cubicBezTo>
                <a:cubicBezTo>
                  <a:pt x="284" y="337"/>
                  <a:pt x="284" y="338"/>
                  <a:pt x="283" y="339"/>
                </a:cubicBezTo>
                <a:cubicBezTo>
                  <a:pt x="283" y="340"/>
                  <a:pt x="282" y="341"/>
                  <a:pt x="282" y="343"/>
                </a:cubicBezTo>
                <a:cubicBezTo>
                  <a:pt x="281" y="343"/>
                  <a:pt x="281" y="343"/>
                  <a:pt x="281" y="343"/>
                </a:cubicBezTo>
                <a:cubicBezTo>
                  <a:pt x="280" y="345"/>
                  <a:pt x="280" y="347"/>
                  <a:pt x="279" y="348"/>
                </a:cubicBezTo>
                <a:cubicBezTo>
                  <a:pt x="279" y="349"/>
                  <a:pt x="278" y="349"/>
                  <a:pt x="278" y="350"/>
                </a:cubicBezTo>
                <a:cubicBezTo>
                  <a:pt x="278" y="351"/>
                  <a:pt x="277" y="352"/>
                  <a:pt x="277" y="353"/>
                </a:cubicBezTo>
                <a:cubicBezTo>
                  <a:pt x="276" y="354"/>
                  <a:pt x="276" y="354"/>
                  <a:pt x="276" y="355"/>
                </a:cubicBezTo>
                <a:cubicBezTo>
                  <a:pt x="275" y="356"/>
                  <a:pt x="274" y="357"/>
                  <a:pt x="274" y="358"/>
                </a:cubicBezTo>
                <a:cubicBezTo>
                  <a:pt x="274" y="359"/>
                  <a:pt x="273" y="359"/>
                  <a:pt x="273" y="359"/>
                </a:cubicBezTo>
                <a:cubicBezTo>
                  <a:pt x="272" y="361"/>
                  <a:pt x="272" y="362"/>
                  <a:pt x="271" y="363"/>
                </a:cubicBezTo>
                <a:cubicBezTo>
                  <a:pt x="271" y="364"/>
                  <a:pt x="270" y="364"/>
                  <a:pt x="270" y="365"/>
                </a:cubicBezTo>
                <a:cubicBezTo>
                  <a:pt x="270" y="366"/>
                  <a:pt x="269" y="367"/>
                  <a:pt x="269" y="367"/>
                </a:cubicBezTo>
                <a:cubicBezTo>
                  <a:pt x="268" y="368"/>
                  <a:pt x="268" y="368"/>
                  <a:pt x="268" y="369"/>
                </a:cubicBezTo>
                <a:cubicBezTo>
                  <a:pt x="267" y="370"/>
                  <a:pt x="267" y="371"/>
                  <a:pt x="266" y="372"/>
                </a:cubicBezTo>
                <a:cubicBezTo>
                  <a:pt x="266" y="372"/>
                  <a:pt x="266" y="372"/>
                  <a:pt x="265" y="373"/>
                </a:cubicBezTo>
                <a:cubicBezTo>
                  <a:pt x="265" y="374"/>
                  <a:pt x="264" y="375"/>
                  <a:pt x="263" y="376"/>
                </a:cubicBezTo>
                <a:cubicBezTo>
                  <a:pt x="263" y="376"/>
                  <a:pt x="263" y="376"/>
                  <a:pt x="263" y="377"/>
                </a:cubicBezTo>
                <a:cubicBezTo>
                  <a:pt x="262" y="377"/>
                  <a:pt x="261" y="378"/>
                  <a:pt x="261" y="379"/>
                </a:cubicBezTo>
                <a:cubicBezTo>
                  <a:pt x="261" y="379"/>
                  <a:pt x="260" y="379"/>
                  <a:pt x="260" y="380"/>
                </a:cubicBezTo>
                <a:cubicBezTo>
                  <a:pt x="260" y="380"/>
                  <a:pt x="259" y="381"/>
                  <a:pt x="258" y="382"/>
                </a:cubicBezTo>
                <a:cubicBezTo>
                  <a:pt x="258" y="382"/>
                  <a:pt x="258" y="382"/>
                  <a:pt x="258" y="382"/>
                </a:cubicBezTo>
                <a:close/>
                <a:moveTo>
                  <a:pt x="126" y="431"/>
                </a:moveTo>
                <a:cubicBezTo>
                  <a:pt x="132" y="431"/>
                  <a:pt x="137" y="429"/>
                  <a:pt x="142" y="427"/>
                </a:cubicBezTo>
                <a:cubicBezTo>
                  <a:pt x="142" y="436"/>
                  <a:pt x="143" y="444"/>
                  <a:pt x="143" y="448"/>
                </a:cubicBezTo>
                <a:cubicBezTo>
                  <a:pt x="137" y="442"/>
                  <a:pt x="131" y="436"/>
                  <a:pt x="126" y="43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t" bIns="34275" lIns="68550" spcFirstLastPara="1" rIns="68550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02" name="Google Shape;202;p5"/>
          <p:cNvSpPr/>
          <p:nvPr/>
        </p:nvSpPr>
        <p:spPr>
          <a:xfrm>
            <a:off x="6199083" y="1915716"/>
            <a:ext cx="577275" cy="2522934"/>
          </a:xfrm>
          <a:custGeom>
            <a:rect b="b" l="l" r="r" t="t"/>
            <a:pathLst>
              <a:path extrusionOk="0" h="2366" w="532">
                <a:moveTo>
                  <a:pt x="532" y="2366"/>
                </a:moveTo>
                <a:cubicBezTo>
                  <a:pt x="532" y="2272"/>
                  <a:pt x="532" y="716"/>
                  <a:pt x="532" y="716"/>
                </a:cubicBezTo>
                <a:cubicBezTo>
                  <a:pt x="532" y="716"/>
                  <a:pt x="531" y="680"/>
                  <a:pt x="490" y="640"/>
                </a:cubicBezTo>
                <a:cubicBezTo>
                  <a:pt x="502" y="638"/>
                  <a:pt x="504" y="636"/>
                  <a:pt x="488" y="635"/>
                </a:cubicBezTo>
                <a:cubicBezTo>
                  <a:pt x="487" y="635"/>
                  <a:pt x="486" y="635"/>
                  <a:pt x="485" y="635"/>
                </a:cubicBezTo>
                <a:cubicBezTo>
                  <a:pt x="467" y="618"/>
                  <a:pt x="442" y="601"/>
                  <a:pt x="408" y="585"/>
                </a:cubicBezTo>
                <a:cubicBezTo>
                  <a:pt x="408" y="585"/>
                  <a:pt x="408" y="585"/>
                  <a:pt x="408" y="584"/>
                </a:cubicBezTo>
                <a:cubicBezTo>
                  <a:pt x="410" y="582"/>
                  <a:pt x="413" y="579"/>
                  <a:pt x="417" y="577"/>
                </a:cubicBezTo>
                <a:cubicBezTo>
                  <a:pt x="418" y="576"/>
                  <a:pt x="420" y="575"/>
                  <a:pt x="422" y="574"/>
                </a:cubicBezTo>
                <a:cubicBezTo>
                  <a:pt x="421" y="575"/>
                  <a:pt x="421" y="576"/>
                  <a:pt x="422" y="574"/>
                </a:cubicBezTo>
                <a:cubicBezTo>
                  <a:pt x="428" y="570"/>
                  <a:pt x="435" y="564"/>
                  <a:pt x="440" y="558"/>
                </a:cubicBezTo>
                <a:cubicBezTo>
                  <a:pt x="442" y="558"/>
                  <a:pt x="445" y="557"/>
                  <a:pt x="447" y="556"/>
                </a:cubicBezTo>
                <a:cubicBezTo>
                  <a:pt x="448" y="556"/>
                  <a:pt x="450" y="557"/>
                  <a:pt x="451" y="557"/>
                </a:cubicBezTo>
                <a:cubicBezTo>
                  <a:pt x="455" y="557"/>
                  <a:pt x="458" y="554"/>
                  <a:pt x="459" y="551"/>
                </a:cubicBezTo>
                <a:cubicBezTo>
                  <a:pt x="461" y="552"/>
                  <a:pt x="462" y="552"/>
                  <a:pt x="463" y="552"/>
                </a:cubicBezTo>
                <a:cubicBezTo>
                  <a:pt x="469" y="552"/>
                  <a:pt x="473" y="547"/>
                  <a:pt x="473" y="542"/>
                </a:cubicBezTo>
                <a:cubicBezTo>
                  <a:pt x="473" y="537"/>
                  <a:pt x="469" y="533"/>
                  <a:pt x="464" y="532"/>
                </a:cubicBezTo>
                <a:cubicBezTo>
                  <a:pt x="464" y="529"/>
                  <a:pt x="461" y="526"/>
                  <a:pt x="457" y="526"/>
                </a:cubicBezTo>
                <a:cubicBezTo>
                  <a:pt x="457" y="526"/>
                  <a:pt x="456" y="526"/>
                  <a:pt x="456" y="526"/>
                </a:cubicBezTo>
                <a:cubicBezTo>
                  <a:pt x="455" y="526"/>
                  <a:pt x="455" y="526"/>
                  <a:pt x="455" y="526"/>
                </a:cubicBezTo>
                <a:cubicBezTo>
                  <a:pt x="455" y="526"/>
                  <a:pt x="455" y="526"/>
                  <a:pt x="454" y="526"/>
                </a:cubicBezTo>
                <a:cubicBezTo>
                  <a:pt x="454" y="524"/>
                  <a:pt x="452" y="522"/>
                  <a:pt x="449" y="522"/>
                </a:cubicBezTo>
                <a:cubicBezTo>
                  <a:pt x="449" y="522"/>
                  <a:pt x="449" y="522"/>
                  <a:pt x="449" y="522"/>
                </a:cubicBezTo>
                <a:cubicBezTo>
                  <a:pt x="449" y="517"/>
                  <a:pt x="445" y="512"/>
                  <a:pt x="439" y="512"/>
                </a:cubicBezTo>
                <a:cubicBezTo>
                  <a:pt x="435" y="512"/>
                  <a:pt x="432" y="515"/>
                  <a:pt x="430" y="518"/>
                </a:cubicBezTo>
                <a:cubicBezTo>
                  <a:pt x="430" y="518"/>
                  <a:pt x="430" y="518"/>
                  <a:pt x="430" y="518"/>
                </a:cubicBezTo>
                <a:cubicBezTo>
                  <a:pt x="426" y="518"/>
                  <a:pt x="423" y="521"/>
                  <a:pt x="423" y="525"/>
                </a:cubicBezTo>
                <a:cubicBezTo>
                  <a:pt x="423" y="525"/>
                  <a:pt x="423" y="526"/>
                  <a:pt x="424" y="526"/>
                </a:cubicBezTo>
                <a:cubicBezTo>
                  <a:pt x="421" y="527"/>
                  <a:pt x="419" y="528"/>
                  <a:pt x="418" y="530"/>
                </a:cubicBezTo>
                <a:cubicBezTo>
                  <a:pt x="417" y="530"/>
                  <a:pt x="417" y="531"/>
                  <a:pt x="416" y="531"/>
                </a:cubicBezTo>
                <a:cubicBezTo>
                  <a:pt x="416" y="531"/>
                  <a:pt x="416" y="531"/>
                  <a:pt x="416" y="531"/>
                </a:cubicBezTo>
                <a:cubicBezTo>
                  <a:pt x="413" y="531"/>
                  <a:pt x="411" y="533"/>
                  <a:pt x="411" y="536"/>
                </a:cubicBezTo>
                <a:cubicBezTo>
                  <a:pt x="411" y="536"/>
                  <a:pt x="411" y="537"/>
                  <a:pt x="411" y="537"/>
                </a:cubicBezTo>
                <a:cubicBezTo>
                  <a:pt x="410" y="539"/>
                  <a:pt x="409" y="541"/>
                  <a:pt x="409" y="543"/>
                </a:cubicBezTo>
                <a:cubicBezTo>
                  <a:pt x="409" y="549"/>
                  <a:pt x="414" y="553"/>
                  <a:pt x="419" y="553"/>
                </a:cubicBezTo>
                <a:cubicBezTo>
                  <a:pt x="421" y="553"/>
                  <a:pt x="423" y="552"/>
                  <a:pt x="425" y="551"/>
                </a:cubicBezTo>
                <a:cubicBezTo>
                  <a:pt x="426" y="553"/>
                  <a:pt x="427" y="554"/>
                  <a:pt x="429" y="555"/>
                </a:cubicBezTo>
                <a:cubicBezTo>
                  <a:pt x="429" y="559"/>
                  <a:pt x="428" y="563"/>
                  <a:pt x="426" y="567"/>
                </a:cubicBezTo>
                <a:cubicBezTo>
                  <a:pt x="421" y="571"/>
                  <a:pt x="414" y="574"/>
                  <a:pt x="407" y="577"/>
                </a:cubicBezTo>
                <a:cubicBezTo>
                  <a:pt x="406" y="570"/>
                  <a:pt x="404" y="563"/>
                  <a:pt x="403" y="556"/>
                </a:cubicBezTo>
                <a:cubicBezTo>
                  <a:pt x="397" y="531"/>
                  <a:pt x="397" y="521"/>
                  <a:pt x="397" y="516"/>
                </a:cubicBezTo>
                <a:cubicBezTo>
                  <a:pt x="401" y="515"/>
                  <a:pt x="404" y="514"/>
                  <a:pt x="407" y="513"/>
                </a:cubicBezTo>
                <a:cubicBezTo>
                  <a:pt x="410" y="515"/>
                  <a:pt x="414" y="516"/>
                  <a:pt x="417" y="516"/>
                </a:cubicBezTo>
                <a:cubicBezTo>
                  <a:pt x="427" y="516"/>
                  <a:pt x="435" y="510"/>
                  <a:pt x="437" y="501"/>
                </a:cubicBezTo>
                <a:cubicBezTo>
                  <a:pt x="440" y="503"/>
                  <a:pt x="444" y="503"/>
                  <a:pt x="447" y="503"/>
                </a:cubicBezTo>
                <a:cubicBezTo>
                  <a:pt x="461" y="503"/>
                  <a:pt x="472" y="492"/>
                  <a:pt x="472" y="478"/>
                </a:cubicBezTo>
                <a:cubicBezTo>
                  <a:pt x="472" y="465"/>
                  <a:pt x="462" y="454"/>
                  <a:pt x="449" y="453"/>
                </a:cubicBezTo>
                <a:cubicBezTo>
                  <a:pt x="448" y="445"/>
                  <a:pt x="440" y="439"/>
                  <a:pt x="432" y="439"/>
                </a:cubicBezTo>
                <a:cubicBezTo>
                  <a:pt x="431" y="439"/>
                  <a:pt x="430" y="439"/>
                  <a:pt x="429" y="439"/>
                </a:cubicBezTo>
                <a:cubicBezTo>
                  <a:pt x="428" y="439"/>
                  <a:pt x="427" y="439"/>
                  <a:pt x="426" y="439"/>
                </a:cubicBezTo>
                <a:cubicBezTo>
                  <a:pt x="425" y="439"/>
                  <a:pt x="425" y="439"/>
                  <a:pt x="425" y="439"/>
                </a:cubicBezTo>
                <a:cubicBezTo>
                  <a:pt x="424" y="433"/>
                  <a:pt x="419" y="428"/>
                  <a:pt x="412" y="428"/>
                </a:cubicBezTo>
                <a:cubicBezTo>
                  <a:pt x="412" y="428"/>
                  <a:pt x="412" y="428"/>
                  <a:pt x="412" y="428"/>
                </a:cubicBezTo>
                <a:cubicBezTo>
                  <a:pt x="411" y="415"/>
                  <a:pt x="400" y="404"/>
                  <a:pt x="387" y="404"/>
                </a:cubicBezTo>
                <a:cubicBezTo>
                  <a:pt x="376" y="404"/>
                  <a:pt x="368" y="410"/>
                  <a:pt x="364" y="419"/>
                </a:cubicBezTo>
                <a:cubicBezTo>
                  <a:pt x="363" y="419"/>
                  <a:pt x="363" y="419"/>
                  <a:pt x="362" y="419"/>
                </a:cubicBezTo>
                <a:cubicBezTo>
                  <a:pt x="354" y="419"/>
                  <a:pt x="347" y="426"/>
                  <a:pt x="347" y="435"/>
                </a:cubicBezTo>
                <a:cubicBezTo>
                  <a:pt x="347" y="436"/>
                  <a:pt x="347" y="437"/>
                  <a:pt x="347" y="438"/>
                </a:cubicBezTo>
                <a:cubicBezTo>
                  <a:pt x="341" y="440"/>
                  <a:pt x="336" y="444"/>
                  <a:pt x="333" y="449"/>
                </a:cubicBezTo>
                <a:cubicBezTo>
                  <a:pt x="331" y="449"/>
                  <a:pt x="330" y="449"/>
                  <a:pt x="329" y="450"/>
                </a:cubicBezTo>
                <a:cubicBezTo>
                  <a:pt x="329" y="450"/>
                  <a:pt x="328" y="450"/>
                  <a:pt x="328" y="450"/>
                </a:cubicBezTo>
                <a:cubicBezTo>
                  <a:pt x="321" y="450"/>
                  <a:pt x="315" y="456"/>
                  <a:pt x="315" y="463"/>
                </a:cubicBezTo>
                <a:cubicBezTo>
                  <a:pt x="315" y="464"/>
                  <a:pt x="315" y="466"/>
                  <a:pt x="316" y="467"/>
                </a:cubicBezTo>
                <a:cubicBezTo>
                  <a:pt x="313" y="471"/>
                  <a:pt x="311" y="476"/>
                  <a:pt x="311" y="481"/>
                </a:cubicBezTo>
                <a:cubicBezTo>
                  <a:pt x="311" y="495"/>
                  <a:pt x="323" y="506"/>
                  <a:pt x="337" y="506"/>
                </a:cubicBezTo>
                <a:cubicBezTo>
                  <a:pt x="341" y="506"/>
                  <a:pt x="346" y="505"/>
                  <a:pt x="350" y="502"/>
                </a:cubicBezTo>
                <a:cubicBezTo>
                  <a:pt x="355" y="508"/>
                  <a:pt x="361" y="512"/>
                  <a:pt x="368" y="515"/>
                </a:cubicBezTo>
                <a:cubicBezTo>
                  <a:pt x="373" y="525"/>
                  <a:pt x="380" y="537"/>
                  <a:pt x="386" y="550"/>
                </a:cubicBezTo>
                <a:cubicBezTo>
                  <a:pt x="377" y="548"/>
                  <a:pt x="371" y="546"/>
                  <a:pt x="366" y="543"/>
                </a:cubicBezTo>
                <a:cubicBezTo>
                  <a:pt x="367" y="543"/>
                  <a:pt x="367" y="542"/>
                  <a:pt x="367" y="541"/>
                </a:cubicBezTo>
                <a:cubicBezTo>
                  <a:pt x="368" y="542"/>
                  <a:pt x="369" y="542"/>
                  <a:pt x="370" y="542"/>
                </a:cubicBezTo>
                <a:cubicBezTo>
                  <a:pt x="373" y="542"/>
                  <a:pt x="376" y="539"/>
                  <a:pt x="376" y="536"/>
                </a:cubicBezTo>
                <a:cubicBezTo>
                  <a:pt x="376" y="533"/>
                  <a:pt x="374" y="530"/>
                  <a:pt x="370" y="530"/>
                </a:cubicBezTo>
                <a:cubicBezTo>
                  <a:pt x="370" y="528"/>
                  <a:pt x="368" y="526"/>
                  <a:pt x="366" y="526"/>
                </a:cubicBezTo>
                <a:cubicBezTo>
                  <a:pt x="366" y="526"/>
                  <a:pt x="366" y="526"/>
                  <a:pt x="365" y="526"/>
                </a:cubicBezTo>
                <a:cubicBezTo>
                  <a:pt x="365" y="526"/>
                  <a:pt x="365" y="526"/>
                  <a:pt x="365" y="526"/>
                </a:cubicBezTo>
                <a:cubicBezTo>
                  <a:pt x="365" y="526"/>
                  <a:pt x="365" y="526"/>
                  <a:pt x="364" y="526"/>
                </a:cubicBezTo>
                <a:cubicBezTo>
                  <a:pt x="364" y="525"/>
                  <a:pt x="363" y="524"/>
                  <a:pt x="361" y="524"/>
                </a:cubicBezTo>
                <a:cubicBezTo>
                  <a:pt x="361" y="524"/>
                  <a:pt x="361" y="524"/>
                  <a:pt x="361" y="524"/>
                </a:cubicBezTo>
                <a:cubicBezTo>
                  <a:pt x="361" y="520"/>
                  <a:pt x="358" y="518"/>
                  <a:pt x="355" y="518"/>
                </a:cubicBezTo>
                <a:cubicBezTo>
                  <a:pt x="353" y="518"/>
                  <a:pt x="351" y="519"/>
                  <a:pt x="350" y="521"/>
                </a:cubicBezTo>
                <a:cubicBezTo>
                  <a:pt x="350" y="521"/>
                  <a:pt x="349" y="521"/>
                  <a:pt x="349" y="521"/>
                </a:cubicBezTo>
                <a:cubicBezTo>
                  <a:pt x="347" y="521"/>
                  <a:pt x="346" y="523"/>
                  <a:pt x="346" y="525"/>
                </a:cubicBezTo>
                <a:cubicBezTo>
                  <a:pt x="346" y="525"/>
                  <a:pt x="346" y="526"/>
                  <a:pt x="346" y="526"/>
                </a:cubicBezTo>
                <a:cubicBezTo>
                  <a:pt x="344" y="526"/>
                  <a:pt x="343" y="527"/>
                  <a:pt x="342" y="529"/>
                </a:cubicBezTo>
                <a:cubicBezTo>
                  <a:pt x="342" y="529"/>
                  <a:pt x="342" y="529"/>
                  <a:pt x="341" y="529"/>
                </a:cubicBezTo>
                <a:cubicBezTo>
                  <a:pt x="341" y="529"/>
                  <a:pt x="341" y="529"/>
                  <a:pt x="341" y="529"/>
                </a:cubicBezTo>
                <a:cubicBezTo>
                  <a:pt x="339" y="529"/>
                  <a:pt x="338" y="530"/>
                  <a:pt x="338" y="532"/>
                </a:cubicBezTo>
                <a:cubicBezTo>
                  <a:pt x="338" y="532"/>
                  <a:pt x="338" y="533"/>
                  <a:pt x="338" y="533"/>
                </a:cubicBezTo>
                <a:cubicBezTo>
                  <a:pt x="337" y="534"/>
                  <a:pt x="337" y="535"/>
                  <a:pt x="337" y="536"/>
                </a:cubicBezTo>
                <a:cubicBezTo>
                  <a:pt x="337" y="540"/>
                  <a:pt x="340" y="543"/>
                  <a:pt x="343" y="543"/>
                </a:cubicBezTo>
                <a:cubicBezTo>
                  <a:pt x="344" y="543"/>
                  <a:pt x="345" y="542"/>
                  <a:pt x="346" y="542"/>
                </a:cubicBezTo>
                <a:cubicBezTo>
                  <a:pt x="348" y="544"/>
                  <a:pt x="352" y="545"/>
                  <a:pt x="355" y="545"/>
                </a:cubicBezTo>
                <a:cubicBezTo>
                  <a:pt x="357" y="545"/>
                  <a:pt x="359" y="545"/>
                  <a:pt x="360" y="544"/>
                </a:cubicBezTo>
                <a:cubicBezTo>
                  <a:pt x="361" y="545"/>
                  <a:pt x="362" y="545"/>
                  <a:pt x="363" y="545"/>
                </a:cubicBezTo>
                <a:cubicBezTo>
                  <a:pt x="364" y="545"/>
                  <a:pt x="364" y="545"/>
                  <a:pt x="365" y="544"/>
                </a:cubicBezTo>
                <a:cubicBezTo>
                  <a:pt x="372" y="549"/>
                  <a:pt x="381" y="552"/>
                  <a:pt x="385" y="553"/>
                </a:cubicBezTo>
                <a:cubicBezTo>
                  <a:pt x="386" y="553"/>
                  <a:pt x="386" y="553"/>
                  <a:pt x="387" y="553"/>
                </a:cubicBezTo>
                <a:cubicBezTo>
                  <a:pt x="390" y="561"/>
                  <a:pt x="392" y="568"/>
                  <a:pt x="393" y="575"/>
                </a:cubicBezTo>
                <a:cubicBezTo>
                  <a:pt x="393" y="576"/>
                  <a:pt x="393" y="578"/>
                  <a:pt x="393" y="579"/>
                </a:cubicBezTo>
                <a:cubicBezTo>
                  <a:pt x="295" y="534"/>
                  <a:pt x="271" y="510"/>
                  <a:pt x="267" y="504"/>
                </a:cubicBezTo>
                <a:cubicBezTo>
                  <a:pt x="267" y="503"/>
                  <a:pt x="267" y="503"/>
                  <a:pt x="267" y="503"/>
                </a:cubicBezTo>
                <a:cubicBezTo>
                  <a:pt x="267" y="503"/>
                  <a:pt x="266" y="503"/>
                  <a:pt x="266" y="503"/>
                </a:cubicBezTo>
                <a:cubicBezTo>
                  <a:pt x="266" y="503"/>
                  <a:pt x="265" y="503"/>
                  <a:pt x="265" y="503"/>
                </a:cubicBezTo>
                <a:cubicBezTo>
                  <a:pt x="265" y="504"/>
                  <a:pt x="265" y="504"/>
                  <a:pt x="265" y="504"/>
                </a:cubicBezTo>
                <a:cubicBezTo>
                  <a:pt x="264" y="506"/>
                  <a:pt x="260" y="510"/>
                  <a:pt x="251" y="517"/>
                </a:cubicBezTo>
                <a:cubicBezTo>
                  <a:pt x="250" y="505"/>
                  <a:pt x="250" y="493"/>
                  <a:pt x="250" y="481"/>
                </a:cubicBezTo>
                <a:cubicBezTo>
                  <a:pt x="252" y="460"/>
                  <a:pt x="258" y="439"/>
                  <a:pt x="266" y="419"/>
                </a:cubicBezTo>
                <a:cubicBezTo>
                  <a:pt x="267" y="418"/>
                  <a:pt x="269" y="418"/>
                  <a:pt x="271" y="418"/>
                </a:cubicBezTo>
                <a:cubicBezTo>
                  <a:pt x="282" y="416"/>
                  <a:pt x="308" y="406"/>
                  <a:pt x="327" y="393"/>
                </a:cubicBezTo>
                <a:cubicBezTo>
                  <a:pt x="329" y="394"/>
                  <a:pt x="332" y="395"/>
                  <a:pt x="334" y="395"/>
                </a:cubicBezTo>
                <a:cubicBezTo>
                  <a:pt x="337" y="395"/>
                  <a:pt x="339" y="394"/>
                  <a:pt x="341" y="393"/>
                </a:cubicBezTo>
                <a:cubicBezTo>
                  <a:pt x="346" y="395"/>
                  <a:pt x="351" y="397"/>
                  <a:pt x="356" y="397"/>
                </a:cubicBezTo>
                <a:cubicBezTo>
                  <a:pt x="365" y="397"/>
                  <a:pt x="374" y="392"/>
                  <a:pt x="380" y="386"/>
                </a:cubicBezTo>
                <a:cubicBezTo>
                  <a:pt x="383" y="388"/>
                  <a:pt x="386" y="389"/>
                  <a:pt x="389" y="389"/>
                </a:cubicBezTo>
                <a:cubicBezTo>
                  <a:pt x="398" y="389"/>
                  <a:pt x="406" y="381"/>
                  <a:pt x="406" y="371"/>
                </a:cubicBezTo>
                <a:cubicBezTo>
                  <a:pt x="406" y="368"/>
                  <a:pt x="405" y="365"/>
                  <a:pt x="403" y="362"/>
                </a:cubicBezTo>
                <a:cubicBezTo>
                  <a:pt x="403" y="361"/>
                  <a:pt x="404" y="360"/>
                  <a:pt x="404" y="359"/>
                </a:cubicBezTo>
                <a:cubicBezTo>
                  <a:pt x="404" y="354"/>
                  <a:pt x="400" y="350"/>
                  <a:pt x="395" y="350"/>
                </a:cubicBezTo>
                <a:cubicBezTo>
                  <a:pt x="395" y="350"/>
                  <a:pt x="394" y="350"/>
                  <a:pt x="394" y="350"/>
                </a:cubicBezTo>
                <a:cubicBezTo>
                  <a:pt x="393" y="350"/>
                  <a:pt x="393" y="350"/>
                  <a:pt x="392" y="350"/>
                </a:cubicBezTo>
                <a:cubicBezTo>
                  <a:pt x="389" y="346"/>
                  <a:pt x="386" y="344"/>
                  <a:pt x="382" y="343"/>
                </a:cubicBezTo>
                <a:cubicBezTo>
                  <a:pt x="382" y="342"/>
                  <a:pt x="382" y="341"/>
                  <a:pt x="382" y="340"/>
                </a:cubicBezTo>
                <a:cubicBezTo>
                  <a:pt x="382" y="334"/>
                  <a:pt x="377" y="329"/>
                  <a:pt x="371" y="329"/>
                </a:cubicBezTo>
                <a:cubicBezTo>
                  <a:pt x="371" y="329"/>
                  <a:pt x="371" y="329"/>
                  <a:pt x="371" y="329"/>
                </a:cubicBezTo>
                <a:cubicBezTo>
                  <a:pt x="368" y="323"/>
                  <a:pt x="362" y="319"/>
                  <a:pt x="355" y="319"/>
                </a:cubicBezTo>
                <a:cubicBezTo>
                  <a:pt x="346" y="319"/>
                  <a:pt x="339" y="326"/>
                  <a:pt x="338" y="335"/>
                </a:cubicBezTo>
                <a:cubicBezTo>
                  <a:pt x="338" y="335"/>
                  <a:pt x="338" y="335"/>
                  <a:pt x="338" y="335"/>
                </a:cubicBezTo>
                <a:cubicBezTo>
                  <a:pt x="333" y="335"/>
                  <a:pt x="330" y="339"/>
                  <a:pt x="329" y="343"/>
                </a:cubicBezTo>
                <a:cubicBezTo>
                  <a:pt x="329" y="343"/>
                  <a:pt x="329" y="343"/>
                  <a:pt x="329" y="343"/>
                </a:cubicBezTo>
                <a:cubicBezTo>
                  <a:pt x="328" y="343"/>
                  <a:pt x="327" y="343"/>
                  <a:pt x="326" y="343"/>
                </a:cubicBezTo>
                <a:cubicBezTo>
                  <a:pt x="326" y="343"/>
                  <a:pt x="325" y="343"/>
                  <a:pt x="325" y="343"/>
                </a:cubicBezTo>
                <a:cubicBezTo>
                  <a:pt x="319" y="343"/>
                  <a:pt x="314" y="347"/>
                  <a:pt x="312" y="353"/>
                </a:cubicBezTo>
                <a:cubicBezTo>
                  <a:pt x="304" y="354"/>
                  <a:pt x="297" y="361"/>
                  <a:pt x="297" y="370"/>
                </a:cubicBezTo>
                <a:cubicBezTo>
                  <a:pt x="297" y="379"/>
                  <a:pt x="304" y="387"/>
                  <a:pt x="314" y="387"/>
                </a:cubicBezTo>
                <a:cubicBezTo>
                  <a:pt x="316" y="387"/>
                  <a:pt x="319" y="386"/>
                  <a:pt x="321" y="385"/>
                </a:cubicBezTo>
                <a:cubicBezTo>
                  <a:pt x="321" y="387"/>
                  <a:pt x="322" y="389"/>
                  <a:pt x="324" y="390"/>
                </a:cubicBezTo>
                <a:cubicBezTo>
                  <a:pt x="312" y="398"/>
                  <a:pt x="294" y="405"/>
                  <a:pt x="270" y="409"/>
                </a:cubicBezTo>
                <a:cubicBezTo>
                  <a:pt x="285" y="373"/>
                  <a:pt x="306" y="340"/>
                  <a:pt x="318" y="311"/>
                </a:cubicBezTo>
                <a:cubicBezTo>
                  <a:pt x="338" y="303"/>
                  <a:pt x="356" y="291"/>
                  <a:pt x="370" y="275"/>
                </a:cubicBezTo>
                <a:cubicBezTo>
                  <a:pt x="381" y="282"/>
                  <a:pt x="394" y="286"/>
                  <a:pt x="407" y="286"/>
                </a:cubicBezTo>
                <a:cubicBezTo>
                  <a:pt x="446" y="286"/>
                  <a:pt x="478" y="255"/>
                  <a:pt x="478" y="216"/>
                </a:cubicBezTo>
                <a:cubicBezTo>
                  <a:pt x="478" y="201"/>
                  <a:pt x="473" y="188"/>
                  <a:pt x="466" y="177"/>
                </a:cubicBezTo>
                <a:cubicBezTo>
                  <a:pt x="467" y="173"/>
                  <a:pt x="468" y="169"/>
                  <a:pt x="468" y="165"/>
                </a:cubicBezTo>
                <a:cubicBezTo>
                  <a:pt x="468" y="145"/>
                  <a:pt x="451" y="129"/>
                  <a:pt x="431" y="129"/>
                </a:cubicBezTo>
                <a:cubicBezTo>
                  <a:pt x="430" y="129"/>
                  <a:pt x="429" y="129"/>
                  <a:pt x="428" y="129"/>
                </a:cubicBezTo>
                <a:cubicBezTo>
                  <a:pt x="425" y="127"/>
                  <a:pt x="422" y="126"/>
                  <a:pt x="418" y="125"/>
                </a:cubicBezTo>
                <a:cubicBezTo>
                  <a:pt x="409" y="111"/>
                  <a:pt x="394" y="101"/>
                  <a:pt x="377" y="96"/>
                </a:cubicBezTo>
                <a:cubicBezTo>
                  <a:pt x="378" y="93"/>
                  <a:pt x="379" y="89"/>
                  <a:pt x="379" y="86"/>
                </a:cubicBezTo>
                <a:cubicBezTo>
                  <a:pt x="379" y="61"/>
                  <a:pt x="359" y="42"/>
                  <a:pt x="335" y="42"/>
                </a:cubicBezTo>
                <a:cubicBezTo>
                  <a:pt x="334" y="42"/>
                  <a:pt x="332" y="42"/>
                  <a:pt x="331" y="42"/>
                </a:cubicBezTo>
                <a:cubicBezTo>
                  <a:pt x="320" y="17"/>
                  <a:pt x="296" y="0"/>
                  <a:pt x="267" y="0"/>
                </a:cubicBezTo>
                <a:cubicBezTo>
                  <a:pt x="229" y="0"/>
                  <a:pt x="199" y="30"/>
                  <a:pt x="197" y="67"/>
                </a:cubicBezTo>
                <a:cubicBezTo>
                  <a:pt x="196" y="67"/>
                  <a:pt x="196" y="67"/>
                  <a:pt x="195" y="67"/>
                </a:cubicBezTo>
                <a:cubicBezTo>
                  <a:pt x="177" y="67"/>
                  <a:pt x="162" y="81"/>
                  <a:pt x="159" y="98"/>
                </a:cubicBezTo>
                <a:cubicBezTo>
                  <a:pt x="159" y="98"/>
                  <a:pt x="158" y="98"/>
                  <a:pt x="158" y="98"/>
                </a:cubicBezTo>
                <a:cubicBezTo>
                  <a:pt x="155" y="98"/>
                  <a:pt x="152" y="99"/>
                  <a:pt x="149" y="99"/>
                </a:cubicBezTo>
                <a:cubicBezTo>
                  <a:pt x="146" y="99"/>
                  <a:pt x="144" y="98"/>
                  <a:pt x="141" y="98"/>
                </a:cubicBezTo>
                <a:cubicBezTo>
                  <a:pt x="116" y="98"/>
                  <a:pt x="96" y="116"/>
                  <a:pt x="91" y="139"/>
                </a:cubicBezTo>
                <a:cubicBezTo>
                  <a:pt x="55" y="142"/>
                  <a:pt x="27" y="172"/>
                  <a:pt x="27" y="208"/>
                </a:cubicBezTo>
                <a:cubicBezTo>
                  <a:pt x="27" y="247"/>
                  <a:pt x="58" y="279"/>
                  <a:pt x="97" y="279"/>
                </a:cubicBezTo>
                <a:cubicBezTo>
                  <a:pt x="107" y="279"/>
                  <a:pt x="116" y="277"/>
                  <a:pt x="125" y="273"/>
                </a:cubicBezTo>
                <a:cubicBezTo>
                  <a:pt x="133" y="296"/>
                  <a:pt x="155" y="313"/>
                  <a:pt x="181" y="313"/>
                </a:cubicBezTo>
                <a:cubicBezTo>
                  <a:pt x="192" y="313"/>
                  <a:pt x="202" y="310"/>
                  <a:pt x="210" y="305"/>
                </a:cubicBezTo>
                <a:cubicBezTo>
                  <a:pt x="219" y="309"/>
                  <a:pt x="228" y="313"/>
                  <a:pt x="237" y="315"/>
                </a:cubicBezTo>
                <a:cubicBezTo>
                  <a:pt x="238" y="328"/>
                  <a:pt x="237" y="357"/>
                  <a:pt x="222" y="425"/>
                </a:cubicBezTo>
                <a:cubicBezTo>
                  <a:pt x="217" y="447"/>
                  <a:pt x="213" y="467"/>
                  <a:pt x="211" y="486"/>
                </a:cubicBezTo>
                <a:cubicBezTo>
                  <a:pt x="189" y="478"/>
                  <a:pt x="172" y="468"/>
                  <a:pt x="158" y="459"/>
                </a:cubicBezTo>
                <a:cubicBezTo>
                  <a:pt x="152" y="447"/>
                  <a:pt x="149" y="435"/>
                  <a:pt x="148" y="424"/>
                </a:cubicBezTo>
                <a:cubicBezTo>
                  <a:pt x="152" y="421"/>
                  <a:pt x="157" y="418"/>
                  <a:pt x="161" y="414"/>
                </a:cubicBezTo>
                <a:cubicBezTo>
                  <a:pt x="165" y="416"/>
                  <a:pt x="170" y="418"/>
                  <a:pt x="175" y="418"/>
                </a:cubicBezTo>
                <a:cubicBezTo>
                  <a:pt x="191" y="418"/>
                  <a:pt x="203" y="406"/>
                  <a:pt x="203" y="390"/>
                </a:cubicBezTo>
                <a:cubicBezTo>
                  <a:pt x="203" y="384"/>
                  <a:pt x="202" y="379"/>
                  <a:pt x="199" y="375"/>
                </a:cubicBezTo>
                <a:cubicBezTo>
                  <a:pt x="199" y="373"/>
                  <a:pt x="199" y="371"/>
                  <a:pt x="199" y="370"/>
                </a:cubicBezTo>
                <a:cubicBezTo>
                  <a:pt x="199" y="362"/>
                  <a:pt x="193" y="355"/>
                  <a:pt x="185" y="355"/>
                </a:cubicBezTo>
                <a:cubicBezTo>
                  <a:pt x="184" y="355"/>
                  <a:pt x="184" y="355"/>
                  <a:pt x="184" y="355"/>
                </a:cubicBezTo>
                <a:cubicBezTo>
                  <a:pt x="182" y="355"/>
                  <a:pt x="181" y="354"/>
                  <a:pt x="180" y="354"/>
                </a:cubicBezTo>
                <a:cubicBezTo>
                  <a:pt x="176" y="348"/>
                  <a:pt x="170" y="344"/>
                  <a:pt x="163" y="342"/>
                </a:cubicBezTo>
                <a:cubicBezTo>
                  <a:pt x="164" y="341"/>
                  <a:pt x="164" y="340"/>
                  <a:pt x="164" y="338"/>
                </a:cubicBezTo>
                <a:cubicBezTo>
                  <a:pt x="164" y="329"/>
                  <a:pt x="156" y="321"/>
                  <a:pt x="146" y="321"/>
                </a:cubicBezTo>
                <a:cubicBezTo>
                  <a:pt x="146" y="321"/>
                  <a:pt x="146" y="321"/>
                  <a:pt x="145" y="321"/>
                </a:cubicBezTo>
                <a:cubicBezTo>
                  <a:pt x="141" y="311"/>
                  <a:pt x="131" y="304"/>
                  <a:pt x="119" y="304"/>
                </a:cubicBezTo>
                <a:cubicBezTo>
                  <a:pt x="104" y="304"/>
                  <a:pt x="92" y="316"/>
                  <a:pt x="92" y="331"/>
                </a:cubicBezTo>
                <a:cubicBezTo>
                  <a:pt x="91" y="331"/>
                  <a:pt x="91" y="331"/>
                  <a:pt x="91" y="331"/>
                </a:cubicBezTo>
                <a:cubicBezTo>
                  <a:pt x="83" y="331"/>
                  <a:pt x="78" y="336"/>
                  <a:pt x="77" y="343"/>
                </a:cubicBezTo>
                <a:cubicBezTo>
                  <a:pt x="76" y="343"/>
                  <a:pt x="76" y="343"/>
                  <a:pt x="76" y="343"/>
                </a:cubicBezTo>
                <a:cubicBezTo>
                  <a:pt x="75" y="343"/>
                  <a:pt x="74" y="343"/>
                  <a:pt x="73" y="344"/>
                </a:cubicBezTo>
                <a:cubicBezTo>
                  <a:pt x="71" y="343"/>
                  <a:pt x="70" y="343"/>
                  <a:pt x="69" y="343"/>
                </a:cubicBezTo>
                <a:cubicBezTo>
                  <a:pt x="60" y="343"/>
                  <a:pt x="51" y="350"/>
                  <a:pt x="49" y="359"/>
                </a:cubicBezTo>
                <a:cubicBezTo>
                  <a:pt x="35" y="361"/>
                  <a:pt x="24" y="372"/>
                  <a:pt x="24" y="387"/>
                </a:cubicBezTo>
                <a:cubicBezTo>
                  <a:pt x="24" y="403"/>
                  <a:pt x="36" y="415"/>
                  <a:pt x="52" y="415"/>
                </a:cubicBezTo>
                <a:cubicBezTo>
                  <a:pt x="56" y="415"/>
                  <a:pt x="60" y="414"/>
                  <a:pt x="63" y="413"/>
                </a:cubicBezTo>
                <a:cubicBezTo>
                  <a:pt x="66" y="422"/>
                  <a:pt x="75" y="429"/>
                  <a:pt x="85" y="429"/>
                </a:cubicBezTo>
                <a:cubicBezTo>
                  <a:pt x="89" y="429"/>
                  <a:pt x="93" y="428"/>
                  <a:pt x="97" y="426"/>
                </a:cubicBezTo>
                <a:cubicBezTo>
                  <a:pt x="103" y="429"/>
                  <a:pt x="111" y="431"/>
                  <a:pt x="118" y="431"/>
                </a:cubicBezTo>
                <a:cubicBezTo>
                  <a:pt x="132" y="448"/>
                  <a:pt x="152" y="466"/>
                  <a:pt x="168" y="476"/>
                </a:cubicBezTo>
                <a:cubicBezTo>
                  <a:pt x="171" y="482"/>
                  <a:pt x="170" y="480"/>
                  <a:pt x="168" y="477"/>
                </a:cubicBezTo>
                <a:cubicBezTo>
                  <a:pt x="174" y="481"/>
                  <a:pt x="178" y="483"/>
                  <a:pt x="182" y="485"/>
                </a:cubicBezTo>
                <a:cubicBezTo>
                  <a:pt x="193" y="491"/>
                  <a:pt x="202" y="499"/>
                  <a:pt x="208" y="506"/>
                </a:cubicBezTo>
                <a:cubicBezTo>
                  <a:pt x="206" y="520"/>
                  <a:pt x="205" y="534"/>
                  <a:pt x="204" y="546"/>
                </a:cubicBezTo>
                <a:cubicBezTo>
                  <a:pt x="185" y="557"/>
                  <a:pt x="160" y="570"/>
                  <a:pt x="127" y="584"/>
                </a:cubicBezTo>
                <a:cubicBezTo>
                  <a:pt x="3" y="639"/>
                  <a:pt x="0" y="716"/>
                  <a:pt x="0" y="716"/>
                </a:cubicBezTo>
                <a:cubicBezTo>
                  <a:pt x="0" y="716"/>
                  <a:pt x="0" y="2272"/>
                  <a:pt x="0" y="2366"/>
                </a:cubicBezTo>
                <a:moveTo>
                  <a:pt x="431" y="556"/>
                </a:moveTo>
                <a:cubicBezTo>
                  <a:pt x="433" y="557"/>
                  <a:pt x="435" y="557"/>
                  <a:pt x="437" y="558"/>
                </a:cubicBezTo>
                <a:cubicBezTo>
                  <a:pt x="435" y="559"/>
                  <a:pt x="433" y="561"/>
                  <a:pt x="431" y="563"/>
                </a:cubicBezTo>
                <a:cubicBezTo>
                  <a:pt x="431" y="562"/>
                  <a:pt x="431" y="559"/>
                  <a:pt x="431" y="556"/>
                </a:cubicBezTo>
                <a:close/>
                <a:moveTo>
                  <a:pt x="388" y="538"/>
                </a:moveTo>
                <a:cubicBezTo>
                  <a:pt x="388" y="538"/>
                  <a:pt x="388" y="538"/>
                  <a:pt x="388" y="538"/>
                </a:cubicBezTo>
                <a:cubicBezTo>
                  <a:pt x="388" y="537"/>
                  <a:pt x="387" y="536"/>
                  <a:pt x="387" y="536"/>
                </a:cubicBezTo>
                <a:cubicBezTo>
                  <a:pt x="387" y="535"/>
                  <a:pt x="386" y="535"/>
                  <a:pt x="386" y="535"/>
                </a:cubicBezTo>
                <a:cubicBezTo>
                  <a:pt x="383" y="530"/>
                  <a:pt x="380" y="523"/>
                  <a:pt x="378" y="517"/>
                </a:cubicBezTo>
                <a:cubicBezTo>
                  <a:pt x="380" y="518"/>
                  <a:pt x="383" y="518"/>
                  <a:pt x="385" y="518"/>
                </a:cubicBezTo>
                <a:cubicBezTo>
                  <a:pt x="386" y="518"/>
                  <a:pt x="387" y="518"/>
                  <a:pt x="388" y="518"/>
                </a:cubicBezTo>
                <a:cubicBezTo>
                  <a:pt x="388" y="522"/>
                  <a:pt x="389" y="527"/>
                  <a:pt x="389" y="531"/>
                </a:cubicBezTo>
                <a:cubicBezTo>
                  <a:pt x="389" y="531"/>
                  <a:pt x="389" y="531"/>
                  <a:pt x="389" y="531"/>
                </a:cubicBezTo>
                <a:cubicBezTo>
                  <a:pt x="389" y="532"/>
                  <a:pt x="389" y="532"/>
                  <a:pt x="389" y="533"/>
                </a:cubicBezTo>
                <a:cubicBezTo>
                  <a:pt x="389" y="533"/>
                  <a:pt x="389" y="533"/>
                  <a:pt x="389" y="533"/>
                </a:cubicBezTo>
                <a:cubicBezTo>
                  <a:pt x="389" y="534"/>
                  <a:pt x="389" y="534"/>
                  <a:pt x="389" y="535"/>
                </a:cubicBezTo>
                <a:cubicBezTo>
                  <a:pt x="389" y="535"/>
                  <a:pt x="389" y="536"/>
                  <a:pt x="389" y="536"/>
                </a:cubicBezTo>
                <a:cubicBezTo>
                  <a:pt x="389" y="536"/>
                  <a:pt x="389" y="537"/>
                  <a:pt x="390" y="537"/>
                </a:cubicBezTo>
                <a:cubicBezTo>
                  <a:pt x="390" y="537"/>
                  <a:pt x="390" y="537"/>
                  <a:pt x="390" y="538"/>
                </a:cubicBezTo>
                <a:cubicBezTo>
                  <a:pt x="390" y="538"/>
                  <a:pt x="390" y="538"/>
                  <a:pt x="390" y="538"/>
                </a:cubicBezTo>
                <a:cubicBezTo>
                  <a:pt x="390" y="538"/>
                  <a:pt x="390" y="539"/>
                  <a:pt x="390" y="539"/>
                </a:cubicBezTo>
                <a:cubicBezTo>
                  <a:pt x="390" y="539"/>
                  <a:pt x="390" y="539"/>
                  <a:pt x="390" y="539"/>
                </a:cubicBezTo>
                <a:cubicBezTo>
                  <a:pt x="390" y="539"/>
                  <a:pt x="390" y="540"/>
                  <a:pt x="390" y="540"/>
                </a:cubicBezTo>
                <a:cubicBezTo>
                  <a:pt x="390" y="540"/>
                  <a:pt x="390" y="540"/>
                  <a:pt x="390" y="540"/>
                </a:cubicBezTo>
                <a:cubicBezTo>
                  <a:pt x="390" y="540"/>
                  <a:pt x="390" y="540"/>
                  <a:pt x="390" y="540"/>
                </a:cubicBezTo>
                <a:cubicBezTo>
                  <a:pt x="389" y="540"/>
                  <a:pt x="389" y="539"/>
                  <a:pt x="388" y="538"/>
                </a:cubicBezTo>
                <a:close/>
                <a:moveTo>
                  <a:pt x="258" y="381"/>
                </a:moveTo>
                <a:cubicBezTo>
                  <a:pt x="258" y="381"/>
                  <a:pt x="258" y="381"/>
                  <a:pt x="258" y="381"/>
                </a:cubicBezTo>
                <a:cubicBezTo>
                  <a:pt x="258" y="381"/>
                  <a:pt x="258" y="380"/>
                  <a:pt x="258" y="380"/>
                </a:cubicBezTo>
                <a:cubicBezTo>
                  <a:pt x="258" y="380"/>
                  <a:pt x="258" y="380"/>
                  <a:pt x="258" y="379"/>
                </a:cubicBezTo>
                <a:cubicBezTo>
                  <a:pt x="258" y="379"/>
                  <a:pt x="258" y="379"/>
                  <a:pt x="258" y="378"/>
                </a:cubicBezTo>
                <a:cubicBezTo>
                  <a:pt x="258" y="378"/>
                  <a:pt x="258" y="377"/>
                  <a:pt x="258" y="376"/>
                </a:cubicBezTo>
                <a:cubicBezTo>
                  <a:pt x="258" y="376"/>
                  <a:pt x="258" y="376"/>
                  <a:pt x="258" y="375"/>
                </a:cubicBezTo>
                <a:cubicBezTo>
                  <a:pt x="259" y="375"/>
                  <a:pt x="259" y="374"/>
                  <a:pt x="259" y="374"/>
                </a:cubicBezTo>
                <a:cubicBezTo>
                  <a:pt x="259" y="373"/>
                  <a:pt x="259" y="373"/>
                  <a:pt x="259" y="373"/>
                </a:cubicBezTo>
                <a:cubicBezTo>
                  <a:pt x="259" y="372"/>
                  <a:pt x="259" y="370"/>
                  <a:pt x="259" y="369"/>
                </a:cubicBezTo>
                <a:cubicBezTo>
                  <a:pt x="259" y="369"/>
                  <a:pt x="259" y="368"/>
                  <a:pt x="259" y="368"/>
                </a:cubicBezTo>
                <a:cubicBezTo>
                  <a:pt x="260" y="366"/>
                  <a:pt x="260" y="363"/>
                  <a:pt x="260" y="360"/>
                </a:cubicBezTo>
                <a:cubicBezTo>
                  <a:pt x="260" y="359"/>
                  <a:pt x="260" y="359"/>
                  <a:pt x="260" y="359"/>
                </a:cubicBezTo>
                <a:cubicBezTo>
                  <a:pt x="261" y="357"/>
                  <a:pt x="261" y="355"/>
                  <a:pt x="261" y="353"/>
                </a:cubicBezTo>
                <a:cubicBezTo>
                  <a:pt x="261" y="353"/>
                  <a:pt x="261" y="353"/>
                  <a:pt x="261" y="353"/>
                </a:cubicBezTo>
                <a:cubicBezTo>
                  <a:pt x="261" y="349"/>
                  <a:pt x="261" y="346"/>
                  <a:pt x="262" y="342"/>
                </a:cubicBezTo>
                <a:cubicBezTo>
                  <a:pt x="262" y="342"/>
                  <a:pt x="262" y="341"/>
                  <a:pt x="262" y="341"/>
                </a:cubicBezTo>
                <a:cubicBezTo>
                  <a:pt x="262" y="339"/>
                  <a:pt x="262" y="337"/>
                  <a:pt x="262" y="335"/>
                </a:cubicBezTo>
                <a:cubicBezTo>
                  <a:pt x="262" y="334"/>
                  <a:pt x="262" y="334"/>
                  <a:pt x="262" y="334"/>
                </a:cubicBezTo>
                <a:cubicBezTo>
                  <a:pt x="262" y="332"/>
                  <a:pt x="262" y="331"/>
                  <a:pt x="262" y="330"/>
                </a:cubicBezTo>
                <a:cubicBezTo>
                  <a:pt x="262" y="330"/>
                  <a:pt x="262" y="329"/>
                  <a:pt x="262" y="329"/>
                </a:cubicBezTo>
                <a:cubicBezTo>
                  <a:pt x="262" y="327"/>
                  <a:pt x="263" y="325"/>
                  <a:pt x="263" y="323"/>
                </a:cubicBezTo>
                <a:cubicBezTo>
                  <a:pt x="263" y="322"/>
                  <a:pt x="263" y="322"/>
                  <a:pt x="263" y="321"/>
                </a:cubicBezTo>
                <a:cubicBezTo>
                  <a:pt x="263" y="320"/>
                  <a:pt x="263" y="320"/>
                  <a:pt x="263" y="319"/>
                </a:cubicBezTo>
                <a:cubicBezTo>
                  <a:pt x="265" y="319"/>
                  <a:pt x="268" y="319"/>
                  <a:pt x="270" y="319"/>
                </a:cubicBezTo>
                <a:cubicBezTo>
                  <a:pt x="278" y="319"/>
                  <a:pt x="285" y="319"/>
                  <a:pt x="292" y="318"/>
                </a:cubicBezTo>
                <a:cubicBezTo>
                  <a:pt x="292" y="318"/>
                  <a:pt x="292" y="319"/>
                  <a:pt x="291" y="319"/>
                </a:cubicBezTo>
                <a:cubicBezTo>
                  <a:pt x="291" y="319"/>
                  <a:pt x="291" y="319"/>
                  <a:pt x="291" y="319"/>
                </a:cubicBezTo>
                <a:cubicBezTo>
                  <a:pt x="291" y="320"/>
                  <a:pt x="290" y="322"/>
                  <a:pt x="290" y="323"/>
                </a:cubicBezTo>
                <a:cubicBezTo>
                  <a:pt x="290" y="323"/>
                  <a:pt x="289" y="324"/>
                  <a:pt x="289" y="325"/>
                </a:cubicBezTo>
                <a:cubicBezTo>
                  <a:pt x="289" y="326"/>
                  <a:pt x="288" y="327"/>
                  <a:pt x="288" y="328"/>
                </a:cubicBezTo>
                <a:cubicBezTo>
                  <a:pt x="287" y="329"/>
                  <a:pt x="287" y="330"/>
                  <a:pt x="286" y="332"/>
                </a:cubicBezTo>
                <a:cubicBezTo>
                  <a:pt x="286" y="332"/>
                  <a:pt x="285" y="333"/>
                  <a:pt x="285" y="333"/>
                </a:cubicBezTo>
                <a:cubicBezTo>
                  <a:pt x="285" y="334"/>
                  <a:pt x="284" y="336"/>
                  <a:pt x="284" y="337"/>
                </a:cubicBezTo>
                <a:cubicBezTo>
                  <a:pt x="283" y="337"/>
                  <a:pt x="283" y="338"/>
                  <a:pt x="283" y="338"/>
                </a:cubicBezTo>
                <a:cubicBezTo>
                  <a:pt x="282" y="340"/>
                  <a:pt x="282" y="341"/>
                  <a:pt x="281" y="342"/>
                </a:cubicBezTo>
                <a:cubicBezTo>
                  <a:pt x="281" y="343"/>
                  <a:pt x="281" y="343"/>
                  <a:pt x="281" y="343"/>
                </a:cubicBezTo>
                <a:cubicBezTo>
                  <a:pt x="280" y="345"/>
                  <a:pt x="279" y="346"/>
                  <a:pt x="278" y="348"/>
                </a:cubicBezTo>
                <a:cubicBezTo>
                  <a:pt x="278" y="349"/>
                  <a:pt x="278" y="349"/>
                  <a:pt x="278" y="350"/>
                </a:cubicBezTo>
                <a:cubicBezTo>
                  <a:pt x="277" y="351"/>
                  <a:pt x="276" y="352"/>
                  <a:pt x="276" y="353"/>
                </a:cubicBezTo>
                <a:cubicBezTo>
                  <a:pt x="276" y="353"/>
                  <a:pt x="275" y="354"/>
                  <a:pt x="275" y="354"/>
                </a:cubicBezTo>
                <a:cubicBezTo>
                  <a:pt x="274" y="356"/>
                  <a:pt x="274" y="357"/>
                  <a:pt x="273" y="358"/>
                </a:cubicBezTo>
                <a:cubicBezTo>
                  <a:pt x="273" y="358"/>
                  <a:pt x="273" y="359"/>
                  <a:pt x="273" y="359"/>
                </a:cubicBezTo>
                <a:cubicBezTo>
                  <a:pt x="272" y="360"/>
                  <a:pt x="271" y="362"/>
                  <a:pt x="270" y="363"/>
                </a:cubicBezTo>
                <a:cubicBezTo>
                  <a:pt x="270" y="364"/>
                  <a:pt x="270" y="364"/>
                  <a:pt x="270" y="365"/>
                </a:cubicBezTo>
                <a:cubicBezTo>
                  <a:pt x="269" y="365"/>
                  <a:pt x="269" y="366"/>
                  <a:pt x="268" y="367"/>
                </a:cubicBezTo>
                <a:cubicBezTo>
                  <a:pt x="268" y="368"/>
                  <a:pt x="267" y="368"/>
                  <a:pt x="267" y="369"/>
                </a:cubicBezTo>
                <a:cubicBezTo>
                  <a:pt x="267" y="370"/>
                  <a:pt x="266" y="371"/>
                  <a:pt x="265" y="372"/>
                </a:cubicBezTo>
                <a:cubicBezTo>
                  <a:pt x="265" y="372"/>
                  <a:pt x="265" y="372"/>
                  <a:pt x="265" y="373"/>
                </a:cubicBezTo>
                <a:cubicBezTo>
                  <a:pt x="264" y="374"/>
                  <a:pt x="263" y="375"/>
                  <a:pt x="263" y="375"/>
                </a:cubicBezTo>
                <a:cubicBezTo>
                  <a:pt x="262" y="376"/>
                  <a:pt x="262" y="376"/>
                  <a:pt x="262" y="377"/>
                </a:cubicBezTo>
                <a:cubicBezTo>
                  <a:pt x="261" y="377"/>
                  <a:pt x="261" y="378"/>
                  <a:pt x="260" y="378"/>
                </a:cubicBezTo>
                <a:cubicBezTo>
                  <a:pt x="260" y="379"/>
                  <a:pt x="260" y="379"/>
                  <a:pt x="260" y="379"/>
                </a:cubicBezTo>
                <a:cubicBezTo>
                  <a:pt x="259" y="380"/>
                  <a:pt x="258" y="381"/>
                  <a:pt x="258" y="382"/>
                </a:cubicBezTo>
                <a:cubicBezTo>
                  <a:pt x="258" y="382"/>
                  <a:pt x="258" y="382"/>
                  <a:pt x="258" y="381"/>
                </a:cubicBezTo>
                <a:close/>
                <a:moveTo>
                  <a:pt x="126" y="431"/>
                </a:moveTo>
                <a:cubicBezTo>
                  <a:pt x="131" y="430"/>
                  <a:pt x="136" y="429"/>
                  <a:pt x="141" y="427"/>
                </a:cubicBezTo>
                <a:cubicBezTo>
                  <a:pt x="141" y="436"/>
                  <a:pt x="142" y="444"/>
                  <a:pt x="143" y="447"/>
                </a:cubicBezTo>
                <a:cubicBezTo>
                  <a:pt x="136" y="442"/>
                  <a:pt x="130" y="436"/>
                  <a:pt x="126" y="43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t" bIns="34275" lIns="68550" spcFirstLastPara="1" rIns="68550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03" name="Google Shape;203;p5"/>
          <p:cNvSpPr/>
          <p:nvPr/>
        </p:nvSpPr>
        <p:spPr>
          <a:xfrm>
            <a:off x="7113201" y="1793082"/>
            <a:ext cx="580846" cy="2634854"/>
          </a:xfrm>
          <a:custGeom>
            <a:rect b="b" l="l" r="r" t="t"/>
            <a:pathLst>
              <a:path extrusionOk="0" h="2656" w="533">
                <a:moveTo>
                  <a:pt x="533" y="2656"/>
                </a:moveTo>
                <a:cubicBezTo>
                  <a:pt x="533" y="2562"/>
                  <a:pt x="533" y="716"/>
                  <a:pt x="533" y="716"/>
                </a:cubicBezTo>
                <a:cubicBezTo>
                  <a:pt x="533" y="716"/>
                  <a:pt x="531" y="680"/>
                  <a:pt x="490" y="640"/>
                </a:cubicBezTo>
                <a:cubicBezTo>
                  <a:pt x="502" y="638"/>
                  <a:pt x="504" y="636"/>
                  <a:pt x="489" y="635"/>
                </a:cubicBezTo>
                <a:cubicBezTo>
                  <a:pt x="488" y="635"/>
                  <a:pt x="486" y="635"/>
                  <a:pt x="485" y="635"/>
                </a:cubicBezTo>
                <a:cubicBezTo>
                  <a:pt x="467" y="618"/>
                  <a:pt x="442" y="601"/>
                  <a:pt x="408" y="585"/>
                </a:cubicBezTo>
                <a:cubicBezTo>
                  <a:pt x="408" y="585"/>
                  <a:pt x="408" y="585"/>
                  <a:pt x="408" y="584"/>
                </a:cubicBezTo>
                <a:cubicBezTo>
                  <a:pt x="410" y="582"/>
                  <a:pt x="413" y="579"/>
                  <a:pt x="417" y="577"/>
                </a:cubicBezTo>
                <a:cubicBezTo>
                  <a:pt x="419" y="576"/>
                  <a:pt x="420" y="575"/>
                  <a:pt x="422" y="574"/>
                </a:cubicBezTo>
                <a:cubicBezTo>
                  <a:pt x="422" y="575"/>
                  <a:pt x="421" y="576"/>
                  <a:pt x="423" y="574"/>
                </a:cubicBezTo>
                <a:cubicBezTo>
                  <a:pt x="428" y="570"/>
                  <a:pt x="435" y="564"/>
                  <a:pt x="440" y="558"/>
                </a:cubicBezTo>
                <a:cubicBezTo>
                  <a:pt x="443" y="558"/>
                  <a:pt x="445" y="557"/>
                  <a:pt x="448" y="556"/>
                </a:cubicBezTo>
                <a:cubicBezTo>
                  <a:pt x="449" y="556"/>
                  <a:pt x="450" y="557"/>
                  <a:pt x="452" y="557"/>
                </a:cubicBezTo>
                <a:cubicBezTo>
                  <a:pt x="456" y="557"/>
                  <a:pt x="459" y="554"/>
                  <a:pt x="460" y="551"/>
                </a:cubicBezTo>
                <a:cubicBezTo>
                  <a:pt x="461" y="552"/>
                  <a:pt x="462" y="552"/>
                  <a:pt x="464" y="552"/>
                </a:cubicBezTo>
                <a:cubicBezTo>
                  <a:pt x="469" y="552"/>
                  <a:pt x="474" y="547"/>
                  <a:pt x="474" y="542"/>
                </a:cubicBezTo>
                <a:cubicBezTo>
                  <a:pt x="474" y="537"/>
                  <a:pt x="470" y="533"/>
                  <a:pt x="465" y="532"/>
                </a:cubicBezTo>
                <a:cubicBezTo>
                  <a:pt x="464" y="529"/>
                  <a:pt x="461" y="526"/>
                  <a:pt x="458" y="526"/>
                </a:cubicBezTo>
                <a:cubicBezTo>
                  <a:pt x="457" y="526"/>
                  <a:pt x="457" y="526"/>
                  <a:pt x="456" y="527"/>
                </a:cubicBezTo>
                <a:cubicBezTo>
                  <a:pt x="456" y="526"/>
                  <a:pt x="456" y="526"/>
                  <a:pt x="455" y="526"/>
                </a:cubicBezTo>
                <a:cubicBezTo>
                  <a:pt x="455" y="526"/>
                  <a:pt x="455" y="526"/>
                  <a:pt x="455" y="526"/>
                </a:cubicBezTo>
                <a:cubicBezTo>
                  <a:pt x="454" y="524"/>
                  <a:pt x="452" y="522"/>
                  <a:pt x="450" y="522"/>
                </a:cubicBezTo>
                <a:cubicBezTo>
                  <a:pt x="450" y="522"/>
                  <a:pt x="450" y="522"/>
                  <a:pt x="450" y="522"/>
                </a:cubicBezTo>
                <a:cubicBezTo>
                  <a:pt x="449" y="517"/>
                  <a:pt x="445" y="512"/>
                  <a:pt x="440" y="512"/>
                </a:cubicBezTo>
                <a:cubicBezTo>
                  <a:pt x="436" y="512"/>
                  <a:pt x="432" y="515"/>
                  <a:pt x="431" y="518"/>
                </a:cubicBezTo>
                <a:cubicBezTo>
                  <a:pt x="430" y="518"/>
                  <a:pt x="430" y="518"/>
                  <a:pt x="430" y="518"/>
                </a:cubicBezTo>
                <a:cubicBezTo>
                  <a:pt x="427" y="518"/>
                  <a:pt x="424" y="521"/>
                  <a:pt x="424" y="525"/>
                </a:cubicBezTo>
                <a:cubicBezTo>
                  <a:pt x="424" y="525"/>
                  <a:pt x="424" y="526"/>
                  <a:pt x="424" y="526"/>
                </a:cubicBezTo>
                <a:cubicBezTo>
                  <a:pt x="422" y="527"/>
                  <a:pt x="420" y="528"/>
                  <a:pt x="418" y="530"/>
                </a:cubicBezTo>
                <a:cubicBezTo>
                  <a:pt x="418" y="530"/>
                  <a:pt x="417" y="531"/>
                  <a:pt x="417" y="531"/>
                </a:cubicBezTo>
                <a:cubicBezTo>
                  <a:pt x="417" y="531"/>
                  <a:pt x="416" y="531"/>
                  <a:pt x="416" y="531"/>
                </a:cubicBezTo>
                <a:cubicBezTo>
                  <a:pt x="413" y="531"/>
                  <a:pt x="411" y="533"/>
                  <a:pt x="411" y="536"/>
                </a:cubicBezTo>
                <a:cubicBezTo>
                  <a:pt x="411" y="536"/>
                  <a:pt x="411" y="537"/>
                  <a:pt x="411" y="537"/>
                </a:cubicBezTo>
                <a:cubicBezTo>
                  <a:pt x="410" y="539"/>
                  <a:pt x="410" y="541"/>
                  <a:pt x="410" y="543"/>
                </a:cubicBezTo>
                <a:cubicBezTo>
                  <a:pt x="410" y="549"/>
                  <a:pt x="414" y="553"/>
                  <a:pt x="420" y="553"/>
                </a:cubicBezTo>
                <a:cubicBezTo>
                  <a:pt x="422" y="553"/>
                  <a:pt x="423" y="552"/>
                  <a:pt x="425" y="551"/>
                </a:cubicBezTo>
                <a:cubicBezTo>
                  <a:pt x="426" y="553"/>
                  <a:pt x="428" y="554"/>
                  <a:pt x="430" y="555"/>
                </a:cubicBezTo>
                <a:cubicBezTo>
                  <a:pt x="429" y="559"/>
                  <a:pt x="428" y="563"/>
                  <a:pt x="426" y="567"/>
                </a:cubicBezTo>
                <a:cubicBezTo>
                  <a:pt x="421" y="571"/>
                  <a:pt x="415" y="574"/>
                  <a:pt x="407" y="577"/>
                </a:cubicBezTo>
                <a:cubicBezTo>
                  <a:pt x="406" y="570"/>
                  <a:pt x="405" y="563"/>
                  <a:pt x="403" y="556"/>
                </a:cubicBezTo>
                <a:cubicBezTo>
                  <a:pt x="398" y="531"/>
                  <a:pt x="397" y="521"/>
                  <a:pt x="398" y="516"/>
                </a:cubicBezTo>
                <a:cubicBezTo>
                  <a:pt x="401" y="515"/>
                  <a:pt x="404" y="514"/>
                  <a:pt x="407" y="513"/>
                </a:cubicBezTo>
                <a:cubicBezTo>
                  <a:pt x="410" y="515"/>
                  <a:pt x="414" y="516"/>
                  <a:pt x="418" y="516"/>
                </a:cubicBezTo>
                <a:cubicBezTo>
                  <a:pt x="427" y="516"/>
                  <a:pt x="435" y="510"/>
                  <a:pt x="438" y="501"/>
                </a:cubicBezTo>
                <a:cubicBezTo>
                  <a:pt x="441" y="503"/>
                  <a:pt x="444" y="503"/>
                  <a:pt x="448" y="503"/>
                </a:cubicBezTo>
                <a:cubicBezTo>
                  <a:pt x="461" y="503"/>
                  <a:pt x="473" y="492"/>
                  <a:pt x="473" y="478"/>
                </a:cubicBezTo>
                <a:cubicBezTo>
                  <a:pt x="473" y="465"/>
                  <a:pt x="463" y="454"/>
                  <a:pt x="450" y="453"/>
                </a:cubicBezTo>
                <a:cubicBezTo>
                  <a:pt x="448" y="445"/>
                  <a:pt x="441" y="439"/>
                  <a:pt x="432" y="439"/>
                </a:cubicBezTo>
                <a:cubicBezTo>
                  <a:pt x="431" y="439"/>
                  <a:pt x="430" y="439"/>
                  <a:pt x="429" y="439"/>
                </a:cubicBezTo>
                <a:cubicBezTo>
                  <a:pt x="428" y="439"/>
                  <a:pt x="427" y="439"/>
                  <a:pt x="426" y="439"/>
                </a:cubicBezTo>
                <a:cubicBezTo>
                  <a:pt x="426" y="439"/>
                  <a:pt x="426" y="439"/>
                  <a:pt x="425" y="439"/>
                </a:cubicBezTo>
                <a:cubicBezTo>
                  <a:pt x="425" y="433"/>
                  <a:pt x="419" y="428"/>
                  <a:pt x="413" y="428"/>
                </a:cubicBezTo>
                <a:cubicBezTo>
                  <a:pt x="412" y="428"/>
                  <a:pt x="412" y="428"/>
                  <a:pt x="412" y="428"/>
                </a:cubicBezTo>
                <a:cubicBezTo>
                  <a:pt x="411" y="415"/>
                  <a:pt x="400" y="404"/>
                  <a:pt x="387" y="404"/>
                </a:cubicBezTo>
                <a:cubicBezTo>
                  <a:pt x="377" y="404"/>
                  <a:pt x="368" y="410"/>
                  <a:pt x="364" y="419"/>
                </a:cubicBezTo>
                <a:cubicBezTo>
                  <a:pt x="364" y="419"/>
                  <a:pt x="363" y="419"/>
                  <a:pt x="363" y="419"/>
                </a:cubicBezTo>
                <a:cubicBezTo>
                  <a:pt x="354" y="419"/>
                  <a:pt x="347" y="426"/>
                  <a:pt x="347" y="435"/>
                </a:cubicBezTo>
                <a:cubicBezTo>
                  <a:pt x="347" y="436"/>
                  <a:pt x="347" y="437"/>
                  <a:pt x="348" y="438"/>
                </a:cubicBezTo>
                <a:cubicBezTo>
                  <a:pt x="342" y="440"/>
                  <a:pt x="337" y="444"/>
                  <a:pt x="333" y="449"/>
                </a:cubicBezTo>
                <a:cubicBezTo>
                  <a:pt x="332" y="449"/>
                  <a:pt x="331" y="449"/>
                  <a:pt x="330" y="450"/>
                </a:cubicBezTo>
                <a:cubicBezTo>
                  <a:pt x="329" y="450"/>
                  <a:pt x="329" y="450"/>
                  <a:pt x="328" y="450"/>
                </a:cubicBezTo>
                <a:cubicBezTo>
                  <a:pt x="321" y="450"/>
                  <a:pt x="315" y="456"/>
                  <a:pt x="315" y="463"/>
                </a:cubicBezTo>
                <a:cubicBezTo>
                  <a:pt x="315" y="464"/>
                  <a:pt x="316" y="466"/>
                  <a:pt x="316" y="467"/>
                </a:cubicBezTo>
                <a:cubicBezTo>
                  <a:pt x="313" y="471"/>
                  <a:pt x="312" y="476"/>
                  <a:pt x="312" y="481"/>
                </a:cubicBezTo>
                <a:cubicBezTo>
                  <a:pt x="312" y="495"/>
                  <a:pt x="323" y="506"/>
                  <a:pt x="337" y="506"/>
                </a:cubicBezTo>
                <a:cubicBezTo>
                  <a:pt x="342" y="506"/>
                  <a:pt x="346" y="505"/>
                  <a:pt x="350" y="502"/>
                </a:cubicBezTo>
                <a:cubicBezTo>
                  <a:pt x="355" y="508"/>
                  <a:pt x="362" y="512"/>
                  <a:pt x="369" y="515"/>
                </a:cubicBezTo>
                <a:cubicBezTo>
                  <a:pt x="373" y="525"/>
                  <a:pt x="381" y="537"/>
                  <a:pt x="386" y="550"/>
                </a:cubicBezTo>
                <a:cubicBezTo>
                  <a:pt x="377" y="548"/>
                  <a:pt x="371" y="546"/>
                  <a:pt x="367" y="543"/>
                </a:cubicBezTo>
                <a:cubicBezTo>
                  <a:pt x="367" y="543"/>
                  <a:pt x="368" y="542"/>
                  <a:pt x="368" y="541"/>
                </a:cubicBezTo>
                <a:cubicBezTo>
                  <a:pt x="369" y="542"/>
                  <a:pt x="369" y="542"/>
                  <a:pt x="370" y="542"/>
                </a:cubicBezTo>
                <a:cubicBezTo>
                  <a:pt x="374" y="542"/>
                  <a:pt x="376" y="539"/>
                  <a:pt x="376" y="536"/>
                </a:cubicBezTo>
                <a:cubicBezTo>
                  <a:pt x="376" y="533"/>
                  <a:pt x="374" y="530"/>
                  <a:pt x="371" y="530"/>
                </a:cubicBezTo>
                <a:cubicBezTo>
                  <a:pt x="370" y="528"/>
                  <a:pt x="369" y="526"/>
                  <a:pt x="367" y="526"/>
                </a:cubicBezTo>
                <a:cubicBezTo>
                  <a:pt x="366" y="526"/>
                  <a:pt x="366" y="526"/>
                  <a:pt x="366" y="526"/>
                </a:cubicBezTo>
                <a:cubicBezTo>
                  <a:pt x="366" y="526"/>
                  <a:pt x="365" y="526"/>
                  <a:pt x="365" y="526"/>
                </a:cubicBezTo>
                <a:cubicBezTo>
                  <a:pt x="365" y="526"/>
                  <a:pt x="365" y="526"/>
                  <a:pt x="365" y="526"/>
                </a:cubicBezTo>
                <a:cubicBezTo>
                  <a:pt x="365" y="525"/>
                  <a:pt x="363" y="524"/>
                  <a:pt x="362" y="524"/>
                </a:cubicBezTo>
                <a:cubicBezTo>
                  <a:pt x="362" y="524"/>
                  <a:pt x="362" y="524"/>
                  <a:pt x="362" y="524"/>
                </a:cubicBezTo>
                <a:cubicBezTo>
                  <a:pt x="362" y="520"/>
                  <a:pt x="359" y="518"/>
                  <a:pt x="356" y="518"/>
                </a:cubicBezTo>
                <a:cubicBezTo>
                  <a:pt x="353" y="518"/>
                  <a:pt x="351" y="519"/>
                  <a:pt x="350" y="521"/>
                </a:cubicBezTo>
                <a:cubicBezTo>
                  <a:pt x="350" y="521"/>
                  <a:pt x="350" y="521"/>
                  <a:pt x="350" y="521"/>
                </a:cubicBezTo>
                <a:cubicBezTo>
                  <a:pt x="348" y="521"/>
                  <a:pt x="346" y="523"/>
                  <a:pt x="346" y="525"/>
                </a:cubicBezTo>
                <a:cubicBezTo>
                  <a:pt x="346" y="525"/>
                  <a:pt x="346" y="526"/>
                  <a:pt x="346" y="526"/>
                </a:cubicBezTo>
                <a:cubicBezTo>
                  <a:pt x="345" y="526"/>
                  <a:pt x="343" y="527"/>
                  <a:pt x="343" y="529"/>
                </a:cubicBezTo>
                <a:cubicBezTo>
                  <a:pt x="342" y="529"/>
                  <a:pt x="342" y="529"/>
                  <a:pt x="342" y="529"/>
                </a:cubicBezTo>
                <a:cubicBezTo>
                  <a:pt x="342" y="529"/>
                  <a:pt x="342" y="529"/>
                  <a:pt x="341" y="529"/>
                </a:cubicBezTo>
                <a:cubicBezTo>
                  <a:pt x="340" y="529"/>
                  <a:pt x="338" y="530"/>
                  <a:pt x="338" y="532"/>
                </a:cubicBezTo>
                <a:cubicBezTo>
                  <a:pt x="338" y="532"/>
                  <a:pt x="338" y="533"/>
                  <a:pt x="338" y="533"/>
                </a:cubicBezTo>
                <a:cubicBezTo>
                  <a:pt x="338" y="534"/>
                  <a:pt x="337" y="535"/>
                  <a:pt x="337" y="536"/>
                </a:cubicBezTo>
                <a:cubicBezTo>
                  <a:pt x="337" y="540"/>
                  <a:pt x="340" y="543"/>
                  <a:pt x="344" y="543"/>
                </a:cubicBezTo>
                <a:cubicBezTo>
                  <a:pt x="345" y="543"/>
                  <a:pt x="346" y="542"/>
                  <a:pt x="347" y="542"/>
                </a:cubicBezTo>
                <a:cubicBezTo>
                  <a:pt x="349" y="544"/>
                  <a:pt x="352" y="545"/>
                  <a:pt x="355" y="545"/>
                </a:cubicBezTo>
                <a:cubicBezTo>
                  <a:pt x="357" y="545"/>
                  <a:pt x="359" y="545"/>
                  <a:pt x="360" y="544"/>
                </a:cubicBezTo>
                <a:cubicBezTo>
                  <a:pt x="361" y="545"/>
                  <a:pt x="362" y="545"/>
                  <a:pt x="363" y="545"/>
                </a:cubicBezTo>
                <a:cubicBezTo>
                  <a:pt x="364" y="545"/>
                  <a:pt x="365" y="545"/>
                  <a:pt x="365" y="544"/>
                </a:cubicBezTo>
                <a:cubicBezTo>
                  <a:pt x="372" y="549"/>
                  <a:pt x="382" y="552"/>
                  <a:pt x="386" y="553"/>
                </a:cubicBezTo>
                <a:cubicBezTo>
                  <a:pt x="386" y="553"/>
                  <a:pt x="387" y="553"/>
                  <a:pt x="387" y="553"/>
                </a:cubicBezTo>
                <a:cubicBezTo>
                  <a:pt x="390" y="561"/>
                  <a:pt x="392" y="568"/>
                  <a:pt x="393" y="575"/>
                </a:cubicBezTo>
                <a:cubicBezTo>
                  <a:pt x="393" y="576"/>
                  <a:pt x="393" y="578"/>
                  <a:pt x="393" y="579"/>
                </a:cubicBezTo>
                <a:cubicBezTo>
                  <a:pt x="296" y="534"/>
                  <a:pt x="272" y="510"/>
                  <a:pt x="267" y="504"/>
                </a:cubicBezTo>
                <a:cubicBezTo>
                  <a:pt x="267" y="503"/>
                  <a:pt x="267" y="503"/>
                  <a:pt x="267" y="503"/>
                </a:cubicBezTo>
                <a:cubicBezTo>
                  <a:pt x="267" y="503"/>
                  <a:pt x="267" y="503"/>
                  <a:pt x="266" y="503"/>
                </a:cubicBezTo>
                <a:cubicBezTo>
                  <a:pt x="266" y="503"/>
                  <a:pt x="266" y="503"/>
                  <a:pt x="266" y="503"/>
                </a:cubicBezTo>
                <a:cubicBezTo>
                  <a:pt x="266" y="504"/>
                  <a:pt x="266" y="504"/>
                  <a:pt x="266" y="504"/>
                </a:cubicBezTo>
                <a:cubicBezTo>
                  <a:pt x="264" y="506"/>
                  <a:pt x="260" y="510"/>
                  <a:pt x="252" y="517"/>
                </a:cubicBezTo>
                <a:cubicBezTo>
                  <a:pt x="251" y="505"/>
                  <a:pt x="250" y="493"/>
                  <a:pt x="251" y="481"/>
                </a:cubicBezTo>
                <a:cubicBezTo>
                  <a:pt x="252" y="460"/>
                  <a:pt x="258" y="439"/>
                  <a:pt x="266" y="419"/>
                </a:cubicBezTo>
                <a:cubicBezTo>
                  <a:pt x="268" y="418"/>
                  <a:pt x="269" y="418"/>
                  <a:pt x="271" y="418"/>
                </a:cubicBezTo>
                <a:cubicBezTo>
                  <a:pt x="282" y="416"/>
                  <a:pt x="308" y="406"/>
                  <a:pt x="328" y="393"/>
                </a:cubicBezTo>
                <a:cubicBezTo>
                  <a:pt x="330" y="394"/>
                  <a:pt x="332" y="395"/>
                  <a:pt x="335" y="395"/>
                </a:cubicBezTo>
                <a:cubicBezTo>
                  <a:pt x="337" y="395"/>
                  <a:pt x="340" y="394"/>
                  <a:pt x="342" y="393"/>
                </a:cubicBezTo>
                <a:cubicBezTo>
                  <a:pt x="346" y="395"/>
                  <a:pt x="351" y="397"/>
                  <a:pt x="356" y="397"/>
                </a:cubicBezTo>
                <a:cubicBezTo>
                  <a:pt x="366" y="397"/>
                  <a:pt x="374" y="392"/>
                  <a:pt x="381" y="386"/>
                </a:cubicBezTo>
                <a:cubicBezTo>
                  <a:pt x="383" y="388"/>
                  <a:pt x="386" y="389"/>
                  <a:pt x="390" y="389"/>
                </a:cubicBezTo>
                <a:cubicBezTo>
                  <a:pt x="399" y="389"/>
                  <a:pt x="407" y="381"/>
                  <a:pt x="407" y="371"/>
                </a:cubicBezTo>
                <a:cubicBezTo>
                  <a:pt x="407" y="368"/>
                  <a:pt x="406" y="365"/>
                  <a:pt x="404" y="362"/>
                </a:cubicBezTo>
                <a:cubicBezTo>
                  <a:pt x="404" y="361"/>
                  <a:pt x="404" y="360"/>
                  <a:pt x="404" y="359"/>
                </a:cubicBezTo>
                <a:cubicBezTo>
                  <a:pt x="404" y="354"/>
                  <a:pt x="400" y="350"/>
                  <a:pt x="395" y="350"/>
                </a:cubicBezTo>
                <a:cubicBezTo>
                  <a:pt x="395" y="350"/>
                  <a:pt x="395" y="350"/>
                  <a:pt x="395" y="350"/>
                </a:cubicBezTo>
                <a:cubicBezTo>
                  <a:pt x="394" y="350"/>
                  <a:pt x="393" y="350"/>
                  <a:pt x="392" y="350"/>
                </a:cubicBezTo>
                <a:cubicBezTo>
                  <a:pt x="390" y="346"/>
                  <a:pt x="386" y="344"/>
                  <a:pt x="382" y="343"/>
                </a:cubicBezTo>
                <a:cubicBezTo>
                  <a:pt x="382" y="342"/>
                  <a:pt x="383" y="341"/>
                  <a:pt x="383" y="340"/>
                </a:cubicBezTo>
                <a:cubicBezTo>
                  <a:pt x="383" y="334"/>
                  <a:pt x="378" y="329"/>
                  <a:pt x="372" y="329"/>
                </a:cubicBezTo>
                <a:cubicBezTo>
                  <a:pt x="372" y="329"/>
                  <a:pt x="371" y="329"/>
                  <a:pt x="371" y="329"/>
                </a:cubicBezTo>
                <a:cubicBezTo>
                  <a:pt x="368" y="323"/>
                  <a:pt x="362" y="319"/>
                  <a:pt x="356" y="319"/>
                </a:cubicBezTo>
                <a:cubicBezTo>
                  <a:pt x="346" y="319"/>
                  <a:pt x="339" y="326"/>
                  <a:pt x="339" y="335"/>
                </a:cubicBezTo>
                <a:cubicBezTo>
                  <a:pt x="338" y="335"/>
                  <a:pt x="338" y="335"/>
                  <a:pt x="338" y="335"/>
                </a:cubicBezTo>
                <a:cubicBezTo>
                  <a:pt x="334" y="335"/>
                  <a:pt x="330" y="339"/>
                  <a:pt x="329" y="343"/>
                </a:cubicBezTo>
                <a:cubicBezTo>
                  <a:pt x="329" y="343"/>
                  <a:pt x="329" y="343"/>
                  <a:pt x="329" y="343"/>
                </a:cubicBezTo>
                <a:cubicBezTo>
                  <a:pt x="328" y="343"/>
                  <a:pt x="328" y="343"/>
                  <a:pt x="327" y="343"/>
                </a:cubicBezTo>
                <a:cubicBezTo>
                  <a:pt x="326" y="343"/>
                  <a:pt x="326" y="343"/>
                  <a:pt x="325" y="343"/>
                </a:cubicBezTo>
                <a:cubicBezTo>
                  <a:pt x="319" y="343"/>
                  <a:pt x="314" y="347"/>
                  <a:pt x="313" y="353"/>
                </a:cubicBezTo>
                <a:cubicBezTo>
                  <a:pt x="304" y="354"/>
                  <a:pt x="297" y="361"/>
                  <a:pt x="297" y="370"/>
                </a:cubicBezTo>
                <a:cubicBezTo>
                  <a:pt x="297" y="379"/>
                  <a:pt x="305" y="387"/>
                  <a:pt x="314" y="387"/>
                </a:cubicBezTo>
                <a:cubicBezTo>
                  <a:pt x="317" y="387"/>
                  <a:pt x="319" y="386"/>
                  <a:pt x="321" y="385"/>
                </a:cubicBezTo>
                <a:cubicBezTo>
                  <a:pt x="322" y="387"/>
                  <a:pt x="323" y="389"/>
                  <a:pt x="324" y="390"/>
                </a:cubicBezTo>
                <a:cubicBezTo>
                  <a:pt x="312" y="398"/>
                  <a:pt x="294" y="405"/>
                  <a:pt x="270" y="409"/>
                </a:cubicBezTo>
                <a:cubicBezTo>
                  <a:pt x="285" y="373"/>
                  <a:pt x="306" y="340"/>
                  <a:pt x="318" y="311"/>
                </a:cubicBezTo>
                <a:cubicBezTo>
                  <a:pt x="338" y="303"/>
                  <a:pt x="356" y="291"/>
                  <a:pt x="371" y="275"/>
                </a:cubicBezTo>
                <a:cubicBezTo>
                  <a:pt x="381" y="282"/>
                  <a:pt x="394" y="286"/>
                  <a:pt x="408" y="286"/>
                </a:cubicBezTo>
                <a:cubicBezTo>
                  <a:pt x="447" y="286"/>
                  <a:pt x="478" y="255"/>
                  <a:pt x="478" y="216"/>
                </a:cubicBezTo>
                <a:cubicBezTo>
                  <a:pt x="478" y="201"/>
                  <a:pt x="474" y="188"/>
                  <a:pt x="466" y="177"/>
                </a:cubicBezTo>
                <a:cubicBezTo>
                  <a:pt x="467" y="173"/>
                  <a:pt x="468" y="169"/>
                  <a:pt x="468" y="165"/>
                </a:cubicBezTo>
                <a:cubicBezTo>
                  <a:pt x="468" y="145"/>
                  <a:pt x="452" y="129"/>
                  <a:pt x="432" y="129"/>
                </a:cubicBezTo>
                <a:cubicBezTo>
                  <a:pt x="431" y="129"/>
                  <a:pt x="430" y="129"/>
                  <a:pt x="429" y="129"/>
                </a:cubicBezTo>
                <a:cubicBezTo>
                  <a:pt x="426" y="127"/>
                  <a:pt x="422" y="126"/>
                  <a:pt x="419" y="125"/>
                </a:cubicBezTo>
                <a:cubicBezTo>
                  <a:pt x="409" y="111"/>
                  <a:pt x="395" y="101"/>
                  <a:pt x="378" y="96"/>
                </a:cubicBezTo>
                <a:cubicBezTo>
                  <a:pt x="379" y="93"/>
                  <a:pt x="379" y="89"/>
                  <a:pt x="379" y="86"/>
                </a:cubicBezTo>
                <a:cubicBezTo>
                  <a:pt x="379" y="61"/>
                  <a:pt x="359" y="42"/>
                  <a:pt x="335" y="42"/>
                </a:cubicBezTo>
                <a:cubicBezTo>
                  <a:pt x="334" y="42"/>
                  <a:pt x="333" y="42"/>
                  <a:pt x="332" y="42"/>
                </a:cubicBezTo>
                <a:cubicBezTo>
                  <a:pt x="321" y="17"/>
                  <a:pt x="296" y="0"/>
                  <a:pt x="267" y="0"/>
                </a:cubicBezTo>
                <a:cubicBezTo>
                  <a:pt x="230" y="0"/>
                  <a:pt x="199" y="30"/>
                  <a:pt x="197" y="67"/>
                </a:cubicBezTo>
                <a:cubicBezTo>
                  <a:pt x="197" y="67"/>
                  <a:pt x="196" y="67"/>
                  <a:pt x="195" y="67"/>
                </a:cubicBezTo>
                <a:cubicBezTo>
                  <a:pt x="177" y="67"/>
                  <a:pt x="162" y="81"/>
                  <a:pt x="160" y="98"/>
                </a:cubicBezTo>
                <a:cubicBezTo>
                  <a:pt x="159" y="98"/>
                  <a:pt x="159" y="98"/>
                  <a:pt x="158" y="98"/>
                </a:cubicBezTo>
                <a:cubicBezTo>
                  <a:pt x="155" y="98"/>
                  <a:pt x="152" y="99"/>
                  <a:pt x="149" y="99"/>
                </a:cubicBezTo>
                <a:cubicBezTo>
                  <a:pt x="147" y="99"/>
                  <a:pt x="144" y="98"/>
                  <a:pt x="141" y="98"/>
                </a:cubicBezTo>
                <a:cubicBezTo>
                  <a:pt x="117" y="98"/>
                  <a:pt x="96" y="116"/>
                  <a:pt x="91" y="139"/>
                </a:cubicBezTo>
                <a:cubicBezTo>
                  <a:pt x="55" y="142"/>
                  <a:pt x="27" y="172"/>
                  <a:pt x="27" y="208"/>
                </a:cubicBezTo>
                <a:cubicBezTo>
                  <a:pt x="27" y="247"/>
                  <a:pt x="59" y="279"/>
                  <a:pt x="97" y="279"/>
                </a:cubicBezTo>
                <a:cubicBezTo>
                  <a:pt x="107" y="279"/>
                  <a:pt x="117" y="277"/>
                  <a:pt x="126" y="273"/>
                </a:cubicBezTo>
                <a:cubicBezTo>
                  <a:pt x="133" y="296"/>
                  <a:pt x="155" y="313"/>
                  <a:pt x="181" y="313"/>
                </a:cubicBezTo>
                <a:cubicBezTo>
                  <a:pt x="192" y="313"/>
                  <a:pt x="202" y="310"/>
                  <a:pt x="211" y="305"/>
                </a:cubicBezTo>
                <a:cubicBezTo>
                  <a:pt x="219" y="309"/>
                  <a:pt x="228" y="313"/>
                  <a:pt x="237" y="315"/>
                </a:cubicBezTo>
                <a:cubicBezTo>
                  <a:pt x="239" y="328"/>
                  <a:pt x="238" y="357"/>
                  <a:pt x="222" y="425"/>
                </a:cubicBezTo>
                <a:cubicBezTo>
                  <a:pt x="217" y="447"/>
                  <a:pt x="214" y="467"/>
                  <a:pt x="211" y="486"/>
                </a:cubicBezTo>
                <a:cubicBezTo>
                  <a:pt x="190" y="478"/>
                  <a:pt x="172" y="468"/>
                  <a:pt x="158" y="459"/>
                </a:cubicBezTo>
                <a:cubicBezTo>
                  <a:pt x="153" y="447"/>
                  <a:pt x="149" y="435"/>
                  <a:pt x="148" y="424"/>
                </a:cubicBezTo>
                <a:cubicBezTo>
                  <a:pt x="153" y="421"/>
                  <a:pt x="157" y="418"/>
                  <a:pt x="161" y="414"/>
                </a:cubicBezTo>
                <a:cubicBezTo>
                  <a:pt x="165" y="416"/>
                  <a:pt x="170" y="418"/>
                  <a:pt x="176" y="418"/>
                </a:cubicBezTo>
                <a:cubicBezTo>
                  <a:pt x="191" y="418"/>
                  <a:pt x="204" y="406"/>
                  <a:pt x="204" y="390"/>
                </a:cubicBezTo>
                <a:cubicBezTo>
                  <a:pt x="204" y="384"/>
                  <a:pt x="202" y="379"/>
                  <a:pt x="199" y="375"/>
                </a:cubicBezTo>
                <a:cubicBezTo>
                  <a:pt x="199" y="373"/>
                  <a:pt x="200" y="371"/>
                  <a:pt x="200" y="370"/>
                </a:cubicBezTo>
                <a:cubicBezTo>
                  <a:pt x="200" y="362"/>
                  <a:pt x="193" y="355"/>
                  <a:pt x="185" y="355"/>
                </a:cubicBezTo>
                <a:cubicBezTo>
                  <a:pt x="185" y="355"/>
                  <a:pt x="184" y="355"/>
                  <a:pt x="184" y="355"/>
                </a:cubicBezTo>
                <a:cubicBezTo>
                  <a:pt x="183" y="355"/>
                  <a:pt x="182" y="354"/>
                  <a:pt x="180" y="354"/>
                </a:cubicBezTo>
                <a:cubicBezTo>
                  <a:pt x="176" y="348"/>
                  <a:pt x="171" y="344"/>
                  <a:pt x="164" y="342"/>
                </a:cubicBezTo>
                <a:cubicBezTo>
                  <a:pt x="164" y="341"/>
                  <a:pt x="164" y="340"/>
                  <a:pt x="164" y="338"/>
                </a:cubicBezTo>
                <a:cubicBezTo>
                  <a:pt x="164" y="329"/>
                  <a:pt x="157" y="321"/>
                  <a:pt x="147" y="321"/>
                </a:cubicBezTo>
                <a:cubicBezTo>
                  <a:pt x="146" y="321"/>
                  <a:pt x="146" y="321"/>
                  <a:pt x="145" y="321"/>
                </a:cubicBezTo>
                <a:cubicBezTo>
                  <a:pt x="141" y="311"/>
                  <a:pt x="131" y="304"/>
                  <a:pt x="120" y="304"/>
                </a:cubicBezTo>
                <a:cubicBezTo>
                  <a:pt x="105" y="304"/>
                  <a:pt x="93" y="316"/>
                  <a:pt x="92" y="331"/>
                </a:cubicBezTo>
                <a:cubicBezTo>
                  <a:pt x="92" y="331"/>
                  <a:pt x="92" y="331"/>
                  <a:pt x="91" y="331"/>
                </a:cubicBezTo>
                <a:cubicBezTo>
                  <a:pt x="84" y="331"/>
                  <a:pt x="78" y="336"/>
                  <a:pt x="77" y="343"/>
                </a:cubicBezTo>
                <a:cubicBezTo>
                  <a:pt x="77" y="343"/>
                  <a:pt x="77" y="343"/>
                  <a:pt x="76" y="343"/>
                </a:cubicBezTo>
                <a:cubicBezTo>
                  <a:pt x="75" y="343"/>
                  <a:pt x="74" y="343"/>
                  <a:pt x="73" y="344"/>
                </a:cubicBezTo>
                <a:cubicBezTo>
                  <a:pt x="72" y="343"/>
                  <a:pt x="71" y="343"/>
                  <a:pt x="70" y="343"/>
                </a:cubicBezTo>
                <a:cubicBezTo>
                  <a:pt x="60" y="343"/>
                  <a:pt x="52" y="350"/>
                  <a:pt x="50" y="359"/>
                </a:cubicBezTo>
                <a:cubicBezTo>
                  <a:pt x="35" y="361"/>
                  <a:pt x="24" y="372"/>
                  <a:pt x="24" y="387"/>
                </a:cubicBezTo>
                <a:cubicBezTo>
                  <a:pt x="24" y="403"/>
                  <a:pt x="37" y="415"/>
                  <a:pt x="52" y="415"/>
                </a:cubicBezTo>
                <a:cubicBezTo>
                  <a:pt x="56" y="415"/>
                  <a:pt x="60" y="414"/>
                  <a:pt x="63" y="413"/>
                </a:cubicBezTo>
                <a:cubicBezTo>
                  <a:pt x="66" y="422"/>
                  <a:pt x="75" y="429"/>
                  <a:pt x="86" y="429"/>
                </a:cubicBezTo>
                <a:cubicBezTo>
                  <a:pt x="90" y="429"/>
                  <a:pt x="94" y="428"/>
                  <a:pt x="97" y="426"/>
                </a:cubicBezTo>
                <a:cubicBezTo>
                  <a:pt x="104" y="429"/>
                  <a:pt x="111" y="431"/>
                  <a:pt x="119" y="431"/>
                </a:cubicBezTo>
                <a:cubicBezTo>
                  <a:pt x="133" y="448"/>
                  <a:pt x="153" y="466"/>
                  <a:pt x="168" y="476"/>
                </a:cubicBezTo>
                <a:cubicBezTo>
                  <a:pt x="171" y="482"/>
                  <a:pt x="170" y="480"/>
                  <a:pt x="169" y="477"/>
                </a:cubicBezTo>
                <a:cubicBezTo>
                  <a:pt x="174" y="481"/>
                  <a:pt x="179" y="483"/>
                  <a:pt x="182" y="485"/>
                </a:cubicBezTo>
                <a:cubicBezTo>
                  <a:pt x="193" y="491"/>
                  <a:pt x="203" y="499"/>
                  <a:pt x="209" y="506"/>
                </a:cubicBezTo>
                <a:cubicBezTo>
                  <a:pt x="207" y="520"/>
                  <a:pt x="206" y="534"/>
                  <a:pt x="205" y="546"/>
                </a:cubicBezTo>
                <a:cubicBezTo>
                  <a:pt x="186" y="557"/>
                  <a:pt x="160" y="570"/>
                  <a:pt x="127" y="584"/>
                </a:cubicBezTo>
                <a:cubicBezTo>
                  <a:pt x="3" y="639"/>
                  <a:pt x="0" y="716"/>
                  <a:pt x="0" y="716"/>
                </a:cubicBezTo>
                <a:cubicBezTo>
                  <a:pt x="0" y="716"/>
                  <a:pt x="0" y="2562"/>
                  <a:pt x="0" y="2656"/>
                </a:cubicBezTo>
                <a:moveTo>
                  <a:pt x="432" y="556"/>
                </a:moveTo>
                <a:cubicBezTo>
                  <a:pt x="434" y="557"/>
                  <a:pt x="435" y="557"/>
                  <a:pt x="437" y="558"/>
                </a:cubicBezTo>
                <a:cubicBezTo>
                  <a:pt x="436" y="559"/>
                  <a:pt x="434" y="561"/>
                  <a:pt x="431" y="563"/>
                </a:cubicBezTo>
                <a:cubicBezTo>
                  <a:pt x="431" y="562"/>
                  <a:pt x="432" y="559"/>
                  <a:pt x="432" y="556"/>
                </a:cubicBezTo>
                <a:close/>
                <a:moveTo>
                  <a:pt x="389" y="538"/>
                </a:moveTo>
                <a:cubicBezTo>
                  <a:pt x="389" y="538"/>
                  <a:pt x="389" y="538"/>
                  <a:pt x="388" y="538"/>
                </a:cubicBezTo>
                <a:cubicBezTo>
                  <a:pt x="388" y="537"/>
                  <a:pt x="387" y="536"/>
                  <a:pt x="387" y="536"/>
                </a:cubicBezTo>
                <a:cubicBezTo>
                  <a:pt x="387" y="535"/>
                  <a:pt x="387" y="535"/>
                  <a:pt x="387" y="535"/>
                </a:cubicBezTo>
                <a:cubicBezTo>
                  <a:pt x="384" y="530"/>
                  <a:pt x="381" y="523"/>
                  <a:pt x="378" y="517"/>
                </a:cubicBezTo>
                <a:cubicBezTo>
                  <a:pt x="381" y="518"/>
                  <a:pt x="383" y="518"/>
                  <a:pt x="386" y="518"/>
                </a:cubicBezTo>
                <a:cubicBezTo>
                  <a:pt x="387" y="518"/>
                  <a:pt x="388" y="518"/>
                  <a:pt x="389" y="518"/>
                </a:cubicBezTo>
                <a:cubicBezTo>
                  <a:pt x="389" y="522"/>
                  <a:pt x="389" y="527"/>
                  <a:pt x="389" y="531"/>
                </a:cubicBezTo>
                <a:cubicBezTo>
                  <a:pt x="389" y="531"/>
                  <a:pt x="389" y="531"/>
                  <a:pt x="389" y="531"/>
                </a:cubicBezTo>
                <a:cubicBezTo>
                  <a:pt x="389" y="532"/>
                  <a:pt x="389" y="532"/>
                  <a:pt x="389" y="533"/>
                </a:cubicBezTo>
                <a:cubicBezTo>
                  <a:pt x="390" y="533"/>
                  <a:pt x="390" y="533"/>
                  <a:pt x="390" y="533"/>
                </a:cubicBezTo>
                <a:cubicBezTo>
                  <a:pt x="390" y="534"/>
                  <a:pt x="390" y="534"/>
                  <a:pt x="390" y="535"/>
                </a:cubicBezTo>
                <a:cubicBezTo>
                  <a:pt x="390" y="535"/>
                  <a:pt x="390" y="536"/>
                  <a:pt x="390" y="536"/>
                </a:cubicBezTo>
                <a:cubicBezTo>
                  <a:pt x="390" y="536"/>
                  <a:pt x="390" y="537"/>
                  <a:pt x="390" y="537"/>
                </a:cubicBezTo>
                <a:cubicBezTo>
                  <a:pt x="390" y="537"/>
                  <a:pt x="390" y="537"/>
                  <a:pt x="390" y="538"/>
                </a:cubicBezTo>
                <a:cubicBezTo>
                  <a:pt x="390" y="538"/>
                  <a:pt x="390" y="538"/>
                  <a:pt x="390" y="538"/>
                </a:cubicBezTo>
                <a:cubicBezTo>
                  <a:pt x="390" y="538"/>
                  <a:pt x="390" y="539"/>
                  <a:pt x="390" y="539"/>
                </a:cubicBezTo>
                <a:cubicBezTo>
                  <a:pt x="390" y="539"/>
                  <a:pt x="390" y="539"/>
                  <a:pt x="390" y="539"/>
                </a:cubicBezTo>
                <a:cubicBezTo>
                  <a:pt x="390" y="539"/>
                  <a:pt x="390" y="540"/>
                  <a:pt x="390" y="540"/>
                </a:cubicBezTo>
                <a:cubicBezTo>
                  <a:pt x="390" y="540"/>
                  <a:pt x="390" y="540"/>
                  <a:pt x="390" y="540"/>
                </a:cubicBezTo>
                <a:cubicBezTo>
                  <a:pt x="390" y="540"/>
                  <a:pt x="390" y="540"/>
                  <a:pt x="390" y="540"/>
                </a:cubicBezTo>
                <a:cubicBezTo>
                  <a:pt x="390" y="540"/>
                  <a:pt x="389" y="539"/>
                  <a:pt x="389" y="538"/>
                </a:cubicBezTo>
                <a:close/>
                <a:moveTo>
                  <a:pt x="258" y="381"/>
                </a:moveTo>
                <a:cubicBezTo>
                  <a:pt x="258" y="381"/>
                  <a:pt x="258" y="381"/>
                  <a:pt x="258" y="381"/>
                </a:cubicBezTo>
                <a:cubicBezTo>
                  <a:pt x="258" y="381"/>
                  <a:pt x="258" y="380"/>
                  <a:pt x="258" y="380"/>
                </a:cubicBezTo>
                <a:cubicBezTo>
                  <a:pt x="258" y="380"/>
                  <a:pt x="258" y="380"/>
                  <a:pt x="258" y="379"/>
                </a:cubicBezTo>
                <a:cubicBezTo>
                  <a:pt x="258" y="379"/>
                  <a:pt x="258" y="379"/>
                  <a:pt x="258" y="378"/>
                </a:cubicBezTo>
                <a:cubicBezTo>
                  <a:pt x="259" y="378"/>
                  <a:pt x="259" y="377"/>
                  <a:pt x="259" y="376"/>
                </a:cubicBezTo>
                <a:cubicBezTo>
                  <a:pt x="259" y="376"/>
                  <a:pt x="259" y="376"/>
                  <a:pt x="259" y="375"/>
                </a:cubicBezTo>
                <a:cubicBezTo>
                  <a:pt x="259" y="375"/>
                  <a:pt x="259" y="374"/>
                  <a:pt x="259" y="374"/>
                </a:cubicBezTo>
                <a:cubicBezTo>
                  <a:pt x="259" y="373"/>
                  <a:pt x="259" y="373"/>
                  <a:pt x="259" y="373"/>
                </a:cubicBezTo>
                <a:cubicBezTo>
                  <a:pt x="259" y="372"/>
                  <a:pt x="259" y="370"/>
                  <a:pt x="260" y="369"/>
                </a:cubicBezTo>
                <a:cubicBezTo>
                  <a:pt x="260" y="369"/>
                  <a:pt x="260" y="368"/>
                  <a:pt x="260" y="368"/>
                </a:cubicBezTo>
                <a:cubicBezTo>
                  <a:pt x="260" y="366"/>
                  <a:pt x="260" y="363"/>
                  <a:pt x="261" y="360"/>
                </a:cubicBezTo>
                <a:cubicBezTo>
                  <a:pt x="261" y="359"/>
                  <a:pt x="261" y="359"/>
                  <a:pt x="261" y="359"/>
                </a:cubicBezTo>
                <a:cubicBezTo>
                  <a:pt x="261" y="357"/>
                  <a:pt x="261" y="355"/>
                  <a:pt x="261" y="353"/>
                </a:cubicBezTo>
                <a:cubicBezTo>
                  <a:pt x="261" y="353"/>
                  <a:pt x="261" y="353"/>
                  <a:pt x="261" y="353"/>
                </a:cubicBezTo>
                <a:cubicBezTo>
                  <a:pt x="262" y="349"/>
                  <a:pt x="262" y="346"/>
                  <a:pt x="262" y="342"/>
                </a:cubicBezTo>
                <a:cubicBezTo>
                  <a:pt x="262" y="342"/>
                  <a:pt x="262" y="341"/>
                  <a:pt x="262" y="341"/>
                </a:cubicBezTo>
                <a:cubicBezTo>
                  <a:pt x="262" y="339"/>
                  <a:pt x="262" y="337"/>
                  <a:pt x="263" y="335"/>
                </a:cubicBezTo>
                <a:cubicBezTo>
                  <a:pt x="263" y="334"/>
                  <a:pt x="263" y="334"/>
                  <a:pt x="263" y="334"/>
                </a:cubicBezTo>
                <a:cubicBezTo>
                  <a:pt x="263" y="332"/>
                  <a:pt x="263" y="331"/>
                  <a:pt x="263" y="330"/>
                </a:cubicBezTo>
                <a:cubicBezTo>
                  <a:pt x="263" y="330"/>
                  <a:pt x="263" y="329"/>
                  <a:pt x="263" y="329"/>
                </a:cubicBezTo>
                <a:cubicBezTo>
                  <a:pt x="263" y="327"/>
                  <a:pt x="263" y="325"/>
                  <a:pt x="263" y="323"/>
                </a:cubicBezTo>
                <a:cubicBezTo>
                  <a:pt x="263" y="322"/>
                  <a:pt x="263" y="322"/>
                  <a:pt x="263" y="321"/>
                </a:cubicBezTo>
                <a:cubicBezTo>
                  <a:pt x="263" y="320"/>
                  <a:pt x="263" y="320"/>
                  <a:pt x="263" y="319"/>
                </a:cubicBezTo>
                <a:cubicBezTo>
                  <a:pt x="266" y="319"/>
                  <a:pt x="268" y="319"/>
                  <a:pt x="271" y="319"/>
                </a:cubicBezTo>
                <a:cubicBezTo>
                  <a:pt x="278" y="319"/>
                  <a:pt x="285" y="319"/>
                  <a:pt x="292" y="318"/>
                </a:cubicBezTo>
                <a:cubicBezTo>
                  <a:pt x="292" y="318"/>
                  <a:pt x="292" y="319"/>
                  <a:pt x="292" y="319"/>
                </a:cubicBezTo>
                <a:cubicBezTo>
                  <a:pt x="292" y="319"/>
                  <a:pt x="292" y="319"/>
                  <a:pt x="292" y="319"/>
                </a:cubicBezTo>
                <a:cubicBezTo>
                  <a:pt x="291" y="320"/>
                  <a:pt x="291" y="322"/>
                  <a:pt x="290" y="323"/>
                </a:cubicBezTo>
                <a:cubicBezTo>
                  <a:pt x="290" y="323"/>
                  <a:pt x="290" y="324"/>
                  <a:pt x="289" y="325"/>
                </a:cubicBezTo>
                <a:cubicBezTo>
                  <a:pt x="289" y="326"/>
                  <a:pt x="289" y="327"/>
                  <a:pt x="288" y="328"/>
                </a:cubicBezTo>
                <a:cubicBezTo>
                  <a:pt x="288" y="329"/>
                  <a:pt x="287" y="330"/>
                  <a:pt x="286" y="332"/>
                </a:cubicBezTo>
                <a:cubicBezTo>
                  <a:pt x="286" y="332"/>
                  <a:pt x="286" y="333"/>
                  <a:pt x="286" y="333"/>
                </a:cubicBezTo>
                <a:cubicBezTo>
                  <a:pt x="285" y="334"/>
                  <a:pt x="285" y="336"/>
                  <a:pt x="284" y="337"/>
                </a:cubicBezTo>
                <a:cubicBezTo>
                  <a:pt x="284" y="337"/>
                  <a:pt x="284" y="338"/>
                  <a:pt x="283" y="338"/>
                </a:cubicBezTo>
                <a:cubicBezTo>
                  <a:pt x="283" y="340"/>
                  <a:pt x="282" y="341"/>
                  <a:pt x="281" y="342"/>
                </a:cubicBezTo>
                <a:cubicBezTo>
                  <a:pt x="281" y="343"/>
                  <a:pt x="281" y="343"/>
                  <a:pt x="281" y="343"/>
                </a:cubicBezTo>
                <a:cubicBezTo>
                  <a:pt x="280" y="345"/>
                  <a:pt x="279" y="346"/>
                  <a:pt x="279" y="348"/>
                </a:cubicBezTo>
                <a:cubicBezTo>
                  <a:pt x="278" y="349"/>
                  <a:pt x="278" y="349"/>
                  <a:pt x="278" y="350"/>
                </a:cubicBezTo>
                <a:cubicBezTo>
                  <a:pt x="277" y="351"/>
                  <a:pt x="277" y="352"/>
                  <a:pt x="276" y="353"/>
                </a:cubicBezTo>
                <a:cubicBezTo>
                  <a:pt x="276" y="353"/>
                  <a:pt x="276" y="354"/>
                  <a:pt x="275" y="354"/>
                </a:cubicBezTo>
                <a:cubicBezTo>
                  <a:pt x="275" y="356"/>
                  <a:pt x="274" y="357"/>
                  <a:pt x="274" y="358"/>
                </a:cubicBezTo>
                <a:cubicBezTo>
                  <a:pt x="273" y="358"/>
                  <a:pt x="273" y="359"/>
                  <a:pt x="273" y="359"/>
                </a:cubicBezTo>
                <a:cubicBezTo>
                  <a:pt x="272" y="360"/>
                  <a:pt x="272" y="362"/>
                  <a:pt x="271" y="363"/>
                </a:cubicBezTo>
                <a:cubicBezTo>
                  <a:pt x="271" y="364"/>
                  <a:pt x="270" y="364"/>
                  <a:pt x="270" y="365"/>
                </a:cubicBezTo>
                <a:cubicBezTo>
                  <a:pt x="269" y="365"/>
                  <a:pt x="269" y="366"/>
                  <a:pt x="268" y="367"/>
                </a:cubicBezTo>
                <a:cubicBezTo>
                  <a:pt x="268" y="368"/>
                  <a:pt x="268" y="368"/>
                  <a:pt x="268" y="369"/>
                </a:cubicBezTo>
                <a:cubicBezTo>
                  <a:pt x="267" y="370"/>
                  <a:pt x="266" y="371"/>
                  <a:pt x="266" y="372"/>
                </a:cubicBezTo>
                <a:cubicBezTo>
                  <a:pt x="266" y="372"/>
                  <a:pt x="265" y="372"/>
                  <a:pt x="265" y="373"/>
                </a:cubicBezTo>
                <a:cubicBezTo>
                  <a:pt x="264" y="374"/>
                  <a:pt x="264" y="375"/>
                  <a:pt x="263" y="375"/>
                </a:cubicBezTo>
                <a:cubicBezTo>
                  <a:pt x="263" y="376"/>
                  <a:pt x="263" y="376"/>
                  <a:pt x="262" y="377"/>
                </a:cubicBezTo>
                <a:cubicBezTo>
                  <a:pt x="262" y="377"/>
                  <a:pt x="261" y="378"/>
                  <a:pt x="261" y="378"/>
                </a:cubicBezTo>
                <a:cubicBezTo>
                  <a:pt x="261" y="379"/>
                  <a:pt x="260" y="379"/>
                  <a:pt x="260" y="379"/>
                </a:cubicBezTo>
                <a:cubicBezTo>
                  <a:pt x="259" y="380"/>
                  <a:pt x="259" y="381"/>
                  <a:pt x="258" y="382"/>
                </a:cubicBezTo>
                <a:cubicBezTo>
                  <a:pt x="258" y="382"/>
                  <a:pt x="258" y="382"/>
                  <a:pt x="258" y="381"/>
                </a:cubicBezTo>
                <a:close/>
                <a:moveTo>
                  <a:pt x="126" y="431"/>
                </a:moveTo>
                <a:cubicBezTo>
                  <a:pt x="132" y="430"/>
                  <a:pt x="137" y="429"/>
                  <a:pt x="142" y="427"/>
                </a:cubicBezTo>
                <a:cubicBezTo>
                  <a:pt x="142" y="436"/>
                  <a:pt x="143" y="444"/>
                  <a:pt x="143" y="447"/>
                </a:cubicBezTo>
                <a:cubicBezTo>
                  <a:pt x="136" y="442"/>
                  <a:pt x="131" y="436"/>
                  <a:pt x="126" y="43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t" bIns="34275" lIns="68550" spcFirstLastPara="1" rIns="68550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04" name="Google Shape;204;p5"/>
          <p:cNvSpPr/>
          <p:nvPr/>
        </p:nvSpPr>
        <p:spPr>
          <a:xfrm>
            <a:off x="3747153" y="4494611"/>
            <a:ext cx="457455" cy="276977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50">
                <a:solidFill>
                  <a:schemeClr val="dk2"/>
                </a:solidFill>
                <a:latin typeface="Corbel"/>
                <a:ea typeface="Corbel"/>
                <a:cs typeface="Corbel"/>
                <a:sym typeface="Corbel"/>
              </a:rPr>
              <a:t>45%</a:t>
            </a:r>
            <a:endParaRPr b="1" sz="1350">
              <a:solidFill>
                <a:schemeClr val="dk2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05" name="Google Shape;205;p5"/>
          <p:cNvSpPr/>
          <p:nvPr/>
        </p:nvSpPr>
        <p:spPr>
          <a:xfrm>
            <a:off x="4441072" y="4494611"/>
            <a:ext cx="452454" cy="276977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50">
                <a:solidFill>
                  <a:schemeClr val="dk2"/>
                </a:solidFill>
                <a:latin typeface="Corbel"/>
                <a:ea typeface="Corbel"/>
                <a:cs typeface="Corbel"/>
                <a:sym typeface="Corbel"/>
              </a:rPr>
              <a:t>50%</a:t>
            </a:r>
            <a:endParaRPr b="1" sz="1350">
              <a:solidFill>
                <a:schemeClr val="dk2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06" name="Google Shape;206;p5"/>
          <p:cNvSpPr/>
          <p:nvPr/>
        </p:nvSpPr>
        <p:spPr>
          <a:xfrm>
            <a:off x="5329005" y="4505325"/>
            <a:ext cx="458096" cy="276977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50">
                <a:solidFill>
                  <a:schemeClr val="dk2"/>
                </a:solidFill>
                <a:latin typeface="Corbel"/>
                <a:ea typeface="Corbel"/>
                <a:cs typeface="Corbel"/>
                <a:sym typeface="Corbel"/>
              </a:rPr>
              <a:t>65%</a:t>
            </a:r>
            <a:endParaRPr b="1" sz="1350">
              <a:solidFill>
                <a:schemeClr val="dk2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07" name="Google Shape;207;p5"/>
          <p:cNvSpPr/>
          <p:nvPr/>
        </p:nvSpPr>
        <p:spPr>
          <a:xfrm>
            <a:off x="6263357" y="4502944"/>
            <a:ext cx="465470" cy="276977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50">
                <a:solidFill>
                  <a:schemeClr val="dk2"/>
                </a:solidFill>
                <a:latin typeface="Corbel"/>
                <a:ea typeface="Corbel"/>
                <a:cs typeface="Corbel"/>
                <a:sym typeface="Corbel"/>
              </a:rPr>
              <a:t>90%</a:t>
            </a:r>
            <a:endParaRPr b="1" sz="1350">
              <a:solidFill>
                <a:schemeClr val="dk2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08" name="Google Shape;208;p5"/>
          <p:cNvSpPr/>
          <p:nvPr/>
        </p:nvSpPr>
        <p:spPr>
          <a:xfrm>
            <a:off x="7150098" y="4499373"/>
            <a:ext cx="545620" cy="276977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50">
                <a:solidFill>
                  <a:schemeClr val="dk2"/>
                </a:solidFill>
                <a:latin typeface="Corbel"/>
                <a:ea typeface="Corbel"/>
                <a:cs typeface="Corbel"/>
                <a:sym typeface="Corbel"/>
              </a:rPr>
              <a:t>100%</a:t>
            </a:r>
            <a:endParaRPr b="1" sz="1350">
              <a:solidFill>
                <a:schemeClr val="dk2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grpSp>
        <p:nvGrpSpPr>
          <p:cNvPr id="209" name="Google Shape;209;p5"/>
          <p:cNvGrpSpPr/>
          <p:nvPr/>
        </p:nvGrpSpPr>
        <p:grpSpPr>
          <a:xfrm>
            <a:off x="5454583" y="4045791"/>
            <a:ext cx="216388" cy="217170"/>
            <a:chOff x="4198938" y="2905126"/>
            <a:chExt cx="481012" cy="482600"/>
          </a:xfrm>
        </p:grpSpPr>
        <p:sp>
          <p:nvSpPr>
            <p:cNvPr id="210" name="Google Shape;210;p5"/>
            <p:cNvSpPr/>
            <p:nvPr/>
          </p:nvSpPr>
          <p:spPr>
            <a:xfrm>
              <a:off x="4198938" y="2905126"/>
              <a:ext cx="150812" cy="482600"/>
            </a:xfrm>
            <a:custGeom>
              <a:rect b="b" l="l" r="r" t="t"/>
              <a:pathLst>
                <a:path extrusionOk="0" h="128" w="40">
                  <a:moveTo>
                    <a:pt x="32" y="24"/>
                  </a:moveTo>
                  <a:cubicBezTo>
                    <a:pt x="32" y="12"/>
                    <a:pt x="32" y="12"/>
                    <a:pt x="32" y="12"/>
                  </a:cubicBezTo>
                  <a:cubicBezTo>
                    <a:pt x="32" y="5"/>
                    <a:pt x="27" y="0"/>
                    <a:pt x="20" y="0"/>
                  </a:cubicBezTo>
                  <a:cubicBezTo>
                    <a:pt x="13" y="0"/>
                    <a:pt x="8" y="5"/>
                    <a:pt x="8" y="12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3" y="28"/>
                    <a:pt x="0" y="33"/>
                    <a:pt x="0" y="40"/>
                  </a:cubicBezTo>
                  <a:cubicBezTo>
                    <a:pt x="0" y="47"/>
                    <a:pt x="3" y="52"/>
                    <a:pt x="8" y="56"/>
                  </a:cubicBezTo>
                  <a:cubicBezTo>
                    <a:pt x="8" y="116"/>
                    <a:pt x="8" y="116"/>
                    <a:pt x="8" y="116"/>
                  </a:cubicBezTo>
                  <a:cubicBezTo>
                    <a:pt x="8" y="123"/>
                    <a:pt x="13" y="128"/>
                    <a:pt x="20" y="128"/>
                  </a:cubicBezTo>
                  <a:cubicBezTo>
                    <a:pt x="27" y="128"/>
                    <a:pt x="32" y="123"/>
                    <a:pt x="32" y="116"/>
                  </a:cubicBezTo>
                  <a:cubicBezTo>
                    <a:pt x="32" y="56"/>
                    <a:pt x="32" y="56"/>
                    <a:pt x="32" y="56"/>
                  </a:cubicBezTo>
                  <a:cubicBezTo>
                    <a:pt x="37" y="52"/>
                    <a:pt x="40" y="47"/>
                    <a:pt x="40" y="40"/>
                  </a:cubicBezTo>
                  <a:cubicBezTo>
                    <a:pt x="40" y="33"/>
                    <a:pt x="37" y="28"/>
                    <a:pt x="32" y="24"/>
                  </a:cubicBezTo>
                  <a:close/>
                  <a:moveTo>
                    <a:pt x="16" y="12"/>
                  </a:moveTo>
                  <a:cubicBezTo>
                    <a:pt x="16" y="10"/>
                    <a:pt x="18" y="8"/>
                    <a:pt x="20" y="8"/>
                  </a:cubicBezTo>
                  <a:cubicBezTo>
                    <a:pt x="22" y="8"/>
                    <a:pt x="24" y="10"/>
                    <a:pt x="24" y="12"/>
                  </a:cubicBezTo>
                  <a:cubicBezTo>
                    <a:pt x="24" y="20"/>
                    <a:pt x="24" y="20"/>
                    <a:pt x="24" y="20"/>
                  </a:cubicBezTo>
                  <a:cubicBezTo>
                    <a:pt x="23" y="20"/>
                    <a:pt x="21" y="20"/>
                    <a:pt x="20" y="20"/>
                  </a:cubicBezTo>
                  <a:cubicBezTo>
                    <a:pt x="19" y="20"/>
                    <a:pt x="17" y="20"/>
                    <a:pt x="16" y="20"/>
                  </a:cubicBezTo>
                  <a:lnTo>
                    <a:pt x="16" y="12"/>
                  </a:lnTo>
                  <a:close/>
                  <a:moveTo>
                    <a:pt x="24" y="116"/>
                  </a:moveTo>
                  <a:cubicBezTo>
                    <a:pt x="24" y="118"/>
                    <a:pt x="22" y="120"/>
                    <a:pt x="20" y="120"/>
                  </a:cubicBezTo>
                  <a:cubicBezTo>
                    <a:pt x="18" y="120"/>
                    <a:pt x="16" y="118"/>
                    <a:pt x="16" y="116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7" y="60"/>
                    <a:pt x="19" y="60"/>
                    <a:pt x="20" y="60"/>
                  </a:cubicBezTo>
                  <a:cubicBezTo>
                    <a:pt x="21" y="60"/>
                    <a:pt x="23" y="60"/>
                    <a:pt x="24" y="60"/>
                  </a:cubicBezTo>
                  <a:lnTo>
                    <a:pt x="24" y="116"/>
                  </a:lnTo>
                  <a:close/>
                  <a:moveTo>
                    <a:pt x="31" y="43"/>
                  </a:moveTo>
                  <a:cubicBezTo>
                    <a:pt x="31" y="44"/>
                    <a:pt x="31" y="44"/>
                    <a:pt x="31" y="44"/>
                  </a:cubicBezTo>
                  <a:cubicBezTo>
                    <a:pt x="31" y="45"/>
                    <a:pt x="30" y="46"/>
                    <a:pt x="30" y="47"/>
                  </a:cubicBezTo>
                  <a:cubicBezTo>
                    <a:pt x="30" y="47"/>
                    <a:pt x="30" y="47"/>
                    <a:pt x="30" y="47"/>
                  </a:cubicBezTo>
                  <a:cubicBezTo>
                    <a:pt x="29" y="48"/>
                    <a:pt x="28" y="49"/>
                    <a:pt x="27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6" y="50"/>
                    <a:pt x="25" y="51"/>
                    <a:pt x="24" y="51"/>
                  </a:cubicBezTo>
                  <a:cubicBezTo>
                    <a:pt x="23" y="52"/>
                    <a:pt x="21" y="52"/>
                    <a:pt x="20" y="52"/>
                  </a:cubicBezTo>
                  <a:cubicBezTo>
                    <a:pt x="19" y="52"/>
                    <a:pt x="17" y="52"/>
                    <a:pt x="16" y="51"/>
                  </a:cubicBezTo>
                  <a:cubicBezTo>
                    <a:pt x="15" y="51"/>
                    <a:pt x="14" y="50"/>
                    <a:pt x="13" y="50"/>
                  </a:cubicBezTo>
                  <a:cubicBezTo>
                    <a:pt x="13" y="50"/>
                    <a:pt x="13" y="50"/>
                    <a:pt x="13" y="50"/>
                  </a:cubicBezTo>
                  <a:cubicBezTo>
                    <a:pt x="12" y="49"/>
                    <a:pt x="11" y="48"/>
                    <a:pt x="10" y="47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6"/>
                    <a:pt x="9" y="45"/>
                    <a:pt x="9" y="44"/>
                  </a:cubicBezTo>
                  <a:cubicBezTo>
                    <a:pt x="9" y="44"/>
                    <a:pt x="9" y="44"/>
                    <a:pt x="9" y="43"/>
                  </a:cubicBezTo>
                  <a:cubicBezTo>
                    <a:pt x="8" y="42"/>
                    <a:pt x="8" y="41"/>
                    <a:pt x="8" y="40"/>
                  </a:cubicBezTo>
                  <a:cubicBezTo>
                    <a:pt x="8" y="39"/>
                    <a:pt x="8" y="38"/>
                    <a:pt x="9" y="37"/>
                  </a:cubicBezTo>
                  <a:cubicBezTo>
                    <a:pt x="9" y="36"/>
                    <a:pt x="9" y="36"/>
                    <a:pt x="9" y="36"/>
                  </a:cubicBezTo>
                  <a:cubicBezTo>
                    <a:pt x="9" y="35"/>
                    <a:pt x="10" y="34"/>
                    <a:pt x="10" y="33"/>
                  </a:cubicBezTo>
                  <a:cubicBezTo>
                    <a:pt x="10" y="33"/>
                    <a:pt x="10" y="33"/>
                    <a:pt x="10" y="33"/>
                  </a:cubicBezTo>
                  <a:cubicBezTo>
                    <a:pt x="11" y="32"/>
                    <a:pt x="12" y="31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4" y="30"/>
                    <a:pt x="15" y="29"/>
                    <a:pt x="16" y="29"/>
                  </a:cubicBezTo>
                  <a:cubicBezTo>
                    <a:pt x="17" y="28"/>
                    <a:pt x="19" y="28"/>
                    <a:pt x="20" y="28"/>
                  </a:cubicBezTo>
                  <a:cubicBezTo>
                    <a:pt x="21" y="28"/>
                    <a:pt x="23" y="28"/>
                    <a:pt x="24" y="29"/>
                  </a:cubicBezTo>
                  <a:cubicBezTo>
                    <a:pt x="25" y="29"/>
                    <a:pt x="26" y="30"/>
                    <a:pt x="27" y="30"/>
                  </a:cubicBezTo>
                  <a:cubicBezTo>
                    <a:pt x="27" y="30"/>
                    <a:pt x="27" y="30"/>
                    <a:pt x="27" y="30"/>
                  </a:cubicBezTo>
                  <a:cubicBezTo>
                    <a:pt x="28" y="31"/>
                    <a:pt x="29" y="32"/>
                    <a:pt x="30" y="33"/>
                  </a:cubicBezTo>
                  <a:cubicBezTo>
                    <a:pt x="30" y="33"/>
                    <a:pt x="30" y="33"/>
                    <a:pt x="30" y="33"/>
                  </a:cubicBezTo>
                  <a:cubicBezTo>
                    <a:pt x="30" y="34"/>
                    <a:pt x="31" y="35"/>
                    <a:pt x="31" y="36"/>
                  </a:cubicBezTo>
                  <a:cubicBezTo>
                    <a:pt x="31" y="36"/>
                    <a:pt x="31" y="36"/>
                    <a:pt x="31" y="37"/>
                  </a:cubicBezTo>
                  <a:cubicBezTo>
                    <a:pt x="32" y="38"/>
                    <a:pt x="32" y="39"/>
                    <a:pt x="32" y="40"/>
                  </a:cubicBezTo>
                  <a:cubicBezTo>
                    <a:pt x="32" y="41"/>
                    <a:pt x="32" y="42"/>
                    <a:pt x="31" y="4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211" name="Google Shape;211;p5"/>
            <p:cNvSpPr/>
            <p:nvPr/>
          </p:nvSpPr>
          <p:spPr>
            <a:xfrm>
              <a:off x="4529138" y="2905126"/>
              <a:ext cx="150812" cy="482600"/>
            </a:xfrm>
            <a:custGeom>
              <a:rect b="b" l="l" r="r" t="t"/>
              <a:pathLst>
                <a:path extrusionOk="0" h="128" w="40">
                  <a:moveTo>
                    <a:pt x="32" y="24"/>
                  </a:moveTo>
                  <a:cubicBezTo>
                    <a:pt x="32" y="12"/>
                    <a:pt x="32" y="12"/>
                    <a:pt x="32" y="12"/>
                  </a:cubicBezTo>
                  <a:cubicBezTo>
                    <a:pt x="32" y="5"/>
                    <a:pt x="27" y="0"/>
                    <a:pt x="20" y="0"/>
                  </a:cubicBezTo>
                  <a:cubicBezTo>
                    <a:pt x="13" y="0"/>
                    <a:pt x="8" y="5"/>
                    <a:pt x="8" y="12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3" y="28"/>
                    <a:pt x="0" y="33"/>
                    <a:pt x="0" y="40"/>
                  </a:cubicBezTo>
                  <a:cubicBezTo>
                    <a:pt x="0" y="47"/>
                    <a:pt x="3" y="52"/>
                    <a:pt x="8" y="56"/>
                  </a:cubicBezTo>
                  <a:cubicBezTo>
                    <a:pt x="8" y="116"/>
                    <a:pt x="8" y="116"/>
                    <a:pt x="8" y="116"/>
                  </a:cubicBezTo>
                  <a:cubicBezTo>
                    <a:pt x="8" y="123"/>
                    <a:pt x="13" y="128"/>
                    <a:pt x="20" y="128"/>
                  </a:cubicBezTo>
                  <a:cubicBezTo>
                    <a:pt x="27" y="128"/>
                    <a:pt x="32" y="123"/>
                    <a:pt x="32" y="116"/>
                  </a:cubicBezTo>
                  <a:cubicBezTo>
                    <a:pt x="32" y="56"/>
                    <a:pt x="32" y="56"/>
                    <a:pt x="32" y="56"/>
                  </a:cubicBezTo>
                  <a:cubicBezTo>
                    <a:pt x="37" y="52"/>
                    <a:pt x="40" y="47"/>
                    <a:pt x="40" y="40"/>
                  </a:cubicBezTo>
                  <a:cubicBezTo>
                    <a:pt x="40" y="33"/>
                    <a:pt x="37" y="28"/>
                    <a:pt x="32" y="24"/>
                  </a:cubicBezTo>
                  <a:close/>
                  <a:moveTo>
                    <a:pt x="16" y="12"/>
                  </a:moveTo>
                  <a:cubicBezTo>
                    <a:pt x="16" y="10"/>
                    <a:pt x="18" y="8"/>
                    <a:pt x="20" y="8"/>
                  </a:cubicBezTo>
                  <a:cubicBezTo>
                    <a:pt x="22" y="8"/>
                    <a:pt x="24" y="10"/>
                    <a:pt x="24" y="12"/>
                  </a:cubicBezTo>
                  <a:cubicBezTo>
                    <a:pt x="24" y="20"/>
                    <a:pt x="24" y="20"/>
                    <a:pt x="24" y="20"/>
                  </a:cubicBezTo>
                  <a:cubicBezTo>
                    <a:pt x="23" y="20"/>
                    <a:pt x="21" y="20"/>
                    <a:pt x="20" y="20"/>
                  </a:cubicBezTo>
                  <a:cubicBezTo>
                    <a:pt x="19" y="20"/>
                    <a:pt x="17" y="20"/>
                    <a:pt x="16" y="20"/>
                  </a:cubicBezTo>
                  <a:lnTo>
                    <a:pt x="16" y="12"/>
                  </a:lnTo>
                  <a:close/>
                  <a:moveTo>
                    <a:pt x="24" y="116"/>
                  </a:moveTo>
                  <a:cubicBezTo>
                    <a:pt x="24" y="118"/>
                    <a:pt x="22" y="120"/>
                    <a:pt x="20" y="120"/>
                  </a:cubicBezTo>
                  <a:cubicBezTo>
                    <a:pt x="18" y="120"/>
                    <a:pt x="16" y="118"/>
                    <a:pt x="16" y="116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7" y="60"/>
                    <a:pt x="19" y="60"/>
                    <a:pt x="20" y="60"/>
                  </a:cubicBezTo>
                  <a:cubicBezTo>
                    <a:pt x="21" y="60"/>
                    <a:pt x="23" y="60"/>
                    <a:pt x="24" y="60"/>
                  </a:cubicBezTo>
                  <a:lnTo>
                    <a:pt x="24" y="116"/>
                  </a:lnTo>
                  <a:close/>
                  <a:moveTo>
                    <a:pt x="31" y="43"/>
                  </a:moveTo>
                  <a:cubicBezTo>
                    <a:pt x="31" y="44"/>
                    <a:pt x="31" y="44"/>
                    <a:pt x="31" y="44"/>
                  </a:cubicBezTo>
                  <a:cubicBezTo>
                    <a:pt x="31" y="45"/>
                    <a:pt x="30" y="46"/>
                    <a:pt x="30" y="47"/>
                  </a:cubicBezTo>
                  <a:cubicBezTo>
                    <a:pt x="30" y="47"/>
                    <a:pt x="30" y="47"/>
                    <a:pt x="30" y="47"/>
                  </a:cubicBezTo>
                  <a:cubicBezTo>
                    <a:pt x="29" y="48"/>
                    <a:pt x="28" y="49"/>
                    <a:pt x="27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6" y="50"/>
                    <a:pt x="25" y="51"/>
                    <a:pt x="24" y="51"/>
                  </a:cubicBezTo>
                  <a:cubicBezTo>
                    <a:pt x="23" y="52"/>
                    <a:pt x="21" y="52"/>
                    <a:pt x="20" y="52"/>
                  </a:cubicBezTo>
                  <a:cubicBezTo>
                    <a:pt x="19" y="52"/>
                    <a:pt x="17" y="52"/>
                    <a:pt x="16" y="51"/>
                  </a:cubicBezTo>
                  <a:cubicBezTo>
                    <a:pt x="15" y="51"/>
                    <a:pt x="14" y="50"/>
                    <a:pt x="13" y="50"/>
                  </a:cubicBezTo>
                  <a:cubicBezTo>
                    <a:pt x="13" y="50"/>
                    <a:pt x="13" y="50"/>
                    <a:pt x="13" y="50"/>
                  </a:cubicBezTo>
                  <a:cubicBezTo>
                    <a:pt x="12" y="49"/>
                    <a:pt x="11" y="48"/>
                    <a:pt x="10" y="47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6"/>
                    <a:pt x="9" y="45"/>
                    <a:pt x="9" y="44"/>
                  </a:cubicBezTo>
                  <a:cubicBezTo>
                    <a:pt x="9" y="44"/>
                    <a:pt x="9" y="44"/>
                    <a:pt x="9" y="43"/>
                  </a:cubicBezTo>
                  <a:cubicBezTo>
                    <a:pt x="8" y="42"/>
                    <a:pt x="8" y="41"/>
                    <a:pt x="8" y="40"/>
                  </a:cubicBezTo>
                  <a:cubicBezTo>
                    <a:pt x="8" y="39"/>
                    <a:pt x="8" y="38"/>
                    <a:pt x="9" y="37"/>
                  </a:cubicBezTo>
                  <a:cubicBezTo>
                    <a:pt x="9" y="36"/>
                    <a:pt x="9" y="36"/>
                    <a:pt x="9" y="36"/>
                  </a:cubicBezTo>
                  <a:cubicBezTo>
                    <a:pt x="9" y="35"/>
                    <a:pt x="10" y="34"/>
                    <a:pt x="10" y="33"/>
                  </a:cubicBezTo>
                  <a:cubicBezTo>
                    <a:pt x="10" y="33"/>
                    <a:pt x="10" y="33"/>
                    <a:pt x="10" y="33"/>
                  </a:cubicBezTo>
                  <a:cubicBezTo>
                    <a:pt x="11" y="32"/>
                    <a:pt x="12" y="31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4" y="30"/>
                    <a:pt x="15" y="29"/>
                    <a:pt x="16" y="29"/>
                  </a:cubicBezTo>
                  <a:cubicBezTo>
                    <a:pt x="17" y="28"/>
                    <a:pt x="19" y="28"/>
                    <a:pt x="20" y="28"/>
                  </a:cubicBezTo>
                  <a:cubicBezTo>
                    <a:pt x="21" y="28"/>
                    <a:pt x="23" y="28"/>
                    <a:pt x="24" y="29"/>
                  </a:cubicBezTo>
                  <a:cubicBezTo>
                    <a:pt x="25" y="29"/>
                    <a:pt x="26" y="30"/>
                    <a:pt x="27" y="30"/>
                  </a:cubicBezTo>
                  <a:cubicBezTo>
                    <a:pt x="27" y="30"/>
                    <a:pt x="27" y="30"/>
                    <a:pt x="27" y="30"/>
                  </a:cubicBezTo>
                  <a:cubicBezTo>
                    <a:pt x="28" y="31"/>
                    <a:pt x="29" y="32"/>
                    <a:pt x="30" y="33"/>
                  </a:cubicBezTo>
                  <a:cubicBezTo>
                    <a:pt x="30" y="33"/>
                    <a:pt x="30" y="33"/>
                    <a:pt x="30" y="33"/>
                  </a:cubicBezTo>
                  <a:cubicBezTo>
                    <a:pt x="30" y="34"/>
                    <a:pt x="31" y="35"/>
                    <a:pt x="31" y="36"/>
                  </a:cubicBezTo>
                  <a:cubicBezTo>
                    <a:pt x="31" y="36"/>
                    <a:pt x="31" y="36"/>
                    <a:pt x="31" y="37"/>
                  </a:cubicBezTo>
                  <a:cubicBezTo>
                    <a:pt x="32" y="38"/>
                    <a:pt x="32" y="39"/>
                    <a:pt x="32" y="40"/>
                  </a:cubicBezTo>
                  <a:cubicBezTo>
                    <a:pt x="32" y="41"/>
                    <a:pt x="32" y="42"/>
                    <a:pt x="31" y="4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212" name="Google Shape;212;p5"/>
            <p:cNvSpPr/>
            <p:nvPr/>
          </p:nvSpPr>
          <p:spPr>
            <a:xfrm>
              <a:off x="4364038" y="2905126"/>
              <a:ext cx="150812" cy="482600"/>
            </a:xfrm>
            <a:custGeom>
              <a:rect b="b" l="l" r="r" t="t"/>
              <a:pathLst>
                <a:path extrusionOk="0" h="128" w="40">
                  <a:moveTo>
                    <a:pt x="32" y="72"/>
                  </a:moveTo>
                  <a:cubicBezTo>
                    <a:pt x="32" y="12"/>
                    <a:pt x="32" y="12"/>
                    <a:pt x="32" y="12"/>
                  </a:cubicBezTo>
                  <a:cubicBezTo>
                    <a:pt x="32" y="5"/>
                    <a:pt x="27" y="0"/>
                    <a:pt x="20" y="0"/>
                  </a:cubicBezTo>
                  <a:cubicBezTo>
                    <a:pt x="13" y="0"/>
                    <a:pt x="8" y="5"/>
                    <a:pt x="8" y="12"/>
                  </a:cubicBezTo>
                  <a:cubicBezTo>
                    <a:pt x="8" y="72"/>
                    <a:pt x="8" y="72"/>
                    <a:pt x="8" y="72"/>
                  </a:cubicBezTo>
                  <a:cubicBezTo>
                    <a:pt x="3" y="76"/>
                    <a:pt x="0" y="81"/>
                    <a:pt x="0" y="88"/>
                  </a:cubicBezTo>
                  <a:cubicBezTo>
                    <a:pt x="0" y="95"/>
                    <a:pt x="3" y="100"/>
                    <a:pt x="8" y="104"/>
                  </a:cubicBezTo>
                  <a:cubicBezTo>
                    <a:pt x="8" y="116"/>
                    <a:pt x="8" y="116"/>
                    <a:pt x="8" y="116"/>
                  </a:cubicBezTo>
                  <a:cubicBezTo>
                    <a:pt x="8" y="123"/>
                    <a:pt x="13" y="128"/>
                    <a:pt x="20" y="128"/>
                  </a:cubicBezTo>
                  <a:cubicBezTo>
                    <a:pt x="27" y="128"/>
                    <a:pt x="32" y="123"/>
                    <a:pt x="32" y="116"/>
                  </a:cubicBezTo>
                  <a:cubicBezTo>
                    <a:pt x="32" y="104"/>
                    <a:pt x="32" y="104"/>
                    <a:pt x="32" y="104"/>
                  </a:cubicBezTo>
                  <a:cubicBezTo>
                    <a:pt x="37" y="100"/>
                    <a:pt x="40" y="95"/>
                    <a:pt x="40" y="88"/>
                  </a:cubicBezTo>
                  <a:cubicBezTo>
                    <a:pt x="40" y="81"/>
                    <a:pt x="37" y="76"/>
                    <a:pt x="32" y="72"/>
                  </a:cubicBezTo>
                  <a:close/>
                  <a:moveTo>
                    <a:pt x="16" y="12"/>
                  </a:moveTo>
                  <a:cubicBezTo>
                    <a:pt x="16" y="10"/>
                    <a:pt x="18" y="8"/>
                    <a:pt x="20" y="8"/>
                  </a:cubicBezTo>
                  <a:cubicBezTo>
                    <a:pt x="22" y="8"/>
                    <a:pt x="24" y="10"/>
                    <a:pt x="24" y="12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3" y="68"/>
                    <a:pt x="21" y="68"/>
                    <a:pt x="20" y="68"/>
                  </a:cubicBezTo>
                  <a:cubicBezTo>
                    <a:pt x="19" y="68"/>
                    <a:pt x="17" y="68"/>
                    <a:pt x="16" y="68"/>
                  </a:cubicBezTo>
                  <a:lnTo>
                    <a:pt x="16" y="12"/>
                  </a:lnTo>
                  <a:close/>
                  <a:moveTo>
                    <a:pt x="24" y="116"/>
                  </a:moveTo>
                  <a:cubicBezTo>
                    <a:pt x="24" y="118"/>
                    <a:pt x="22" y="120"/>
                    <a:pt x="20" y="120"/>
                  </a:cubicBezTo>
                  <a:cubicBezTo>
                    <a:pt x="18" y="120"/>
                    <a:pt x="16" y="118"/>
                    <a:pt x="16" y="116"/>
                  </a:cubicBezTo>
                  <a:cubicBezTo>
                    <a:pt x="16" y="108"/>
                    <a:pt x="16" y="108"/>
                    <a:pt x="16" y="108"/>
                  </a:cubicBezTo>
                  <a:cubicBezTo>
                    <a:pt x="17" y="108"/>
                    <a:pt x="19" y="108"/>
                    <a:pt x="20" y="108"/>
                  </a:cubicBezTo>
                  <a:cubicBezTo>
                    <a:pt x="21" y="108"/>
                    <a:pt x="23" y="108"/>
                    <a:pt x="24" y="108"/>
                  </a:cubicBezTo>
                  <a:lnTo>
                    <a:pt x="24" y="116"/>
                  </a:lnTo>
                  <a:close/>
                  <a:moveTo>
                    <a:pt x="31" y="91"/>
                  </a:moveTo>
                  <a:cubicBezTo>
                    <a:pt x="31" y="92"/>
                    <a:pt x="31" y="92"/>
                    <a:pt x="31" y="92"/>
                  </a:cubicBezTo>
                  <a:cubicBezTo>
                    <a:pt x="31" y="93"/>
                    <a:pt x="30" y="94"/>
                    <a:pt x="30" y="95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29" y="96"/>
                    <a:pt x="28" y="97"/>
                    <a:pt x="27" y="98"/>
                  </a:cubicBezTo>
                  <a:cubicBezTo>
                    <a:pt x="27" y="98"/>
                    <a:pt x="27" y="98"/>
                    <a:pt x="27" y="98"/>
                  </a:cubicBezTo>
                  <a:cubicBezTo>
                    <a:pt x="26" y="98"/>
                    <a:pt x="25" y="99"/>
                    <a:pt x="24" y="99"/>
                  </a:cubicBezTo>
                  <a:cubicBezTo>
                    <a:pt x="23" y="100"/>
                    <a:pt x="21" y="100"/>
                    <a:pt x="20" y="100"/>
                  </a:cubicBezTo>
                  <a:cubicBezTo>
                    <a:pt x="19" y="100"/>
                    <a:pt x="17" y="100"/>
                    <a:pt x="16" y="99"/>
                  </a:cubicBezTo>
                  <a:cubicBezTo>
                    <a:pt x="15" y="99"/>
                    <a:pt x="14" y="98"/>
                    <a:pt x="13" y="98"/>
                  </a:cubicBezTo>
                  <a:cubicBezTo>
                    <a:pt x="13" y="98"/>
                    <a:pt x="13" y="98"/>
                    <a:pt x="13" y="98"/>
                  </a:cubicBezTo>
                  <a:cubicBezTo>
                    <a:pt x="12" y="97"/>
                    <a:pt x="11" y="96"/>
                    <a:pt x="10" y="95"/>
                  </a:cubicBezTo>
                  <a:cubicBezTo>
                    <a:pt x="10" y="95"/>
                    <a:pt x="10" y="95"/>
                    <a:pt x="10" y="95"/>
                  </a:cubicBezTo>
                  <a:cubicBezTo>
                    <a:pt x="10" y="94"/>
                    <a:pt x="9" y="93"/>
                    <a:pt x="9" y="92"/>
                  </a:cubicBezTo>
                  <a:cubicBezTo>
                    <a:pt x="9" y="92"/>
                    <a:pt x="9" y="92"/>
                    <a:pt x="9" y="91"/>
                  </a:cubicBezTo>
                  <a:cubicBezTo>
                    <a:pt x="8" y="90"/>
                    <a:pt x="8" y="89"/>
                    <a:pt x="8" y="88"/>
                  </a:cubicBezTo>
                  <a:cubicBezTo>
                    <a:pt x="8" y="87"/>
                    <a:pt x="8" y="86"/>
                    <a:pt x="9" y="85"/>
                  </a:cubicBezTo>
                  <a:cubicBezTo>
                    <a:pt x="9" y="84"/>
                    <a:pt x="9" y="84"/>
                    <a:pt x="9" y="84"/>
                  </a:cubicBezTo>
                  <a:cubicBezTo>
                    <a:pt x="9" y="83"/>
                    <a:pt x="10" y="82"/>
                    <a:pt x="10" y="81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1" y="80"/>
                    <a:pt x="12" y="79"/>
                    <a:pt x="13" y="78"/>
                  </a:cubicBezTo>
                  <a:cubicBezTo>
                    <a:pt x="13" y="78"/>
                    <a:pt x="13" y="78"/>
                    <a:pt x="13" y="78"/>
                  </a:cubicBezTo>
                  <a:cubicBezTo>
                    <a:pt x="14" y="78"/>
                    <a:pt x="15" y="77"/>
                    <a:pt x="16" y="77"/>
                  </a:cubicBezTo>
                  <a:cubicBezTo>
                    <a:pt x="17" y="76"/>
                    <a:pt x="19" y="76"/>
                    <a:pt x="20" y="76"/>
                  </a:cubicBezTo>
                  <a:cubicBezTo>
                    <a:pt x="21" y="76"/>
                    <a:pt x="23" y="76"/>
                    <a:pt x="24" y="77"/>
                  </a:cubicBezTo>
                  <a:cubicBezTo>
                    <a:pt x="25" y="77"/>
                    <a:pt x="26" y="78"/>
                    <a:pt x="27" y="78"/>
                  </a:cubicBezTo>
                  <a:cubicBezTo>
                    <a:pt x="27" y="78"/>
                    <a:pt x="27" y="78"/>
                    <a:pt x="27" y="78"/>
                  </a:cubicBezTo>
                  <a:cubicBezTo>
                    <a:pt x="28" y="79"/>
                    <a:pt x="29" y="80"/>
                    <a:pt x="30" y="81"/>
                  </a:cubicBezTo>
                  <a:cubicBezTo>
                    <a:pt x="30" y="81"/>
                    <a:pt x="30" y="81"/>
                    <a:pt x="30" y="81"/>
                  </a:cubicBezTo>
                  <a:cubicBezTo>
                    <a:pt x="30" y="82"/>
                    <a:pt x="31" y="83"/>
                    <a:pt x="31" y="84"/>
                  </a:cubicBezTo>
                  <a:cubicBezTo>
                    <a:pt x="31" y="84"/>
                    <a:pt x="31" y="84"/>
                    <a:pt x="31" y="85"/>
                  </a:cubicBezTo>
                  <a:cubicBezTo>
                    <a:pt x="32" y="86"/>
                    <a:pt x="32" y="87"/>
                    <a:pt x="32" y="88"/>
                  </a:cubicBezTo>
                  <a:cubicBezTo>
                    <a:pt x="32" y="89"/>
                    <a:pt x="32" y="90"/>
                    <a:pt x="31" y="9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sp>
        <p:nvSpPr>
          <p:cNvPr id="213" name="Google Shape;213;p5"/>
          <p:cNvSpPr/>
          <p:nvPr/>
        </p:nvSpPr>
        <p:spPr>
          <a:xfrm>
            <a:off x="3811426" y="4052888"/>
            <a:ext cx="216627" cy="216694"/>
          </a:xfrm>
          <a:custGeom>
            <a:rect b="b" l="l" r="r" t="t"/>
            <a:pathLst>
              <a:path extrusionOk="0" h="128" w="128">
                <a:moveTo>
                  <a:pt x="126" y="45"/>
                </a:moveTo>
                <a:cubicBezTo>
                  <a:pt x="114" y="29"/>
                  <a:pt x="114" y="29"/>
                  <a:pt x="114" y="29"/>
                </a:cubicBezTo>
                <a:cubicBezTo>
                  <a:pt x="113" y="28"/>
                  <a:pt x="113" y="28"/>
                  <a:pt x="112" y="27"/>
                </a:cubicBezTo>
                <a:cubicBezTo>
                  <a:pt x="112" y="8"/>
                  <a:pt x="112" y="8"/>
                  <a:pt x="112" y="8"/>
                </a:cubicBezTo>
                <a:cubicBezTo>
                  <a:pt x="112" y="4"/>
                  <a:pt x="108" y="0"/>
                  <a:pt x="104" y="0"/>
                </a:cubicBezTo>
                <a:cubicBezTo>
                  <a:pt x="24" y="0"/>
                  <a:pt x="24" y="0"/>
                  <a:pt x="24" y="0"/>
                </a:cubicBezTo>
                <a:cubicBezTo>
                  <a:pt x="20" y="0"/>
                  <a:pt x="16" y="4"/>
                  <a:pt x="16" y="8"/>
                </a:cubicBezTo>
                <a:cubicBezTo>
                  <a:pt x="16" y="27"/>
                  <a:pt x="16" y="27"/>
                  <a:pt x="16" y="27"/>
                </a:cubicBezTo>
                <a:cubicBezTo>
                  <a:pt x="15" y="28"/>
                  <a:pt x="15" y="28"/>
                  <a:pt x="14" y="29"/>
                </a:cubicBezTo>
                <a:cubicBezTo>
                  <a:pt x="2" y="45"/>
                  <a:pt x="2" y="45"/>
                  <a:pt x="2" y="45"/>
                </a:cubicBezTo>
                <a:cubicBezTo>
                  <a:pt x="1" y="47"/>
                  <a:pt x="0" y="49"/>
                  <a:pt x="0" y="52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5" y="68"/>
                  <a:pt x="12" y="68"/>
                </a:cubicBezTo>
                <a:cubicBezTo>
                  <a:pt x="12" y="68"/>
                  <a:pt x="12" y="68"/>
                  <a:pt x="12" y="68"/>
                </a:cubicBezTo>
                <a:cubicBezTo>
                  <a:pt x="12" y="120"/>
                  <a:pt x="12" y="120"/>
                  <a:pt x="12" y="120"/>
                </a:cubicBezTo>
                <a:cubicBezTo>
                  <a:pt x="12" y="124"/>
                  <a:pt x="16" y="128"/>
                  <a:pt x="20" y="128"/>
                </a:cubicBezTo>
                <a:cubicBezTo>
                  <a:pt x="108" y="128"/>
                  <a:pt x="108" y="128"/>
                  <a:pt x="108" y="128"/>
                </a:cubicBezTo>
                <a:cubicBezTo>
                  <a:pt x="112" y="128"/>
                  <a:pt x="116" y="124"/>
                  <a:pt x="116" y="120"/>
                </a:cubicBezTo>
                <a:cubicBezTo>
                  <a:pt x="116" y="68"/>
                  <a:pt x="116" y="68"/>
                  <a:pt x="116" y="68"/>
                </a:cubicBezTo>
                <a:cubicBezTo>
                  <a:pt x="116" y="68"/>
                  <a:pt x="116" y="68"/>
                  <a:pt x="116" y="68"/>
                </a:cubicBezTo>
                <a:cubicBezTo>
                  <a:pt x="123" y="68"/>
                  <a:pt x="128" y="63"/>
                  <a:pt x="128" y="56"/>
                </a:cubicBezTo>
                <a:cubicBezTo>
                  <a:pt x="128" y="52"/>
                  <a:pt x="128" y="52"/>
                  <a:pt x="128" y="52"/>
                </a:cubicBezTo>
                <a:cubicBezTo>
                  <a:pt x="128" y="49"/>
                  <a:pt x="127" y="47"/>
                  <a:pt x="126" y="45"/>
                </a:cubicBezTo>
                <a:close/>
                <a:moveTo>
                  <a:pt x="104" y="8"/>
                </a:moveTo>
                <a:cubicBezTo>
                  <a:pt x="104" y="24"/>
                  <a:pt x="104" y="24"/>
                  <a:pt x="104" y="24"/>
                </a:cubicBezTo>
                <a:cubicBezTo>
                  <a:pt x="24" y="24"/>
                  <a:pt x="24" y="24"/>
                  <a:pt x="24" y="24"/>
                </a:cubicBezTo>
                <a:cubicBezTo>
                  <a:pt x="24" y="24"/>
                  <a:pt x="24" y="24"/>
                  <a:pt x="24" y="24"/>
                </a:cubicBezTo>
                <a:cubicBezTo>
                  <a:pt x="24" y="8"/>
                  <a:pt x="24" y="8"/>
                  <a:pt x="24" y="8"/>
                </a:cubicBezTo>
                <a:lnTo>
                  <a:pt x="104" y="8"/>
                </a:lnTo>
                <a:close/>
                <a:moveTo>
                  <a:pt x="41" y="60"/>
                </a:moveTo>
                <a:cubicBezTo>
                  <a:pt x="24" y="60"/>
                  <a:pt x="24" y="60"/>
                  <a:pt x="24" y="60"/>
                </a:cubicBezTo>
                <a:cubicBezTo>
                  <a:pt x="40" y="32"/>
                  <a:pt x="40" y="32"/>
                  <a:pt x="40" y="32"/>
                </a:cubicBezTo>
                <a:cubicBezTo>
                  <a:pt x="49" y="32"/>
                  <a:pt x="49" y="32"/>
                  <a:pt x="49" y="32"/>
                </a:cubicBezTo>
                <a:lnTo>
                  <a:pt x="41" y="60"/>
                </a:lnTo>
                <a:close/>
                <a:moveTo>
                  <a:pt x="53" y="32"/>
                </a:moveTo>
                <a:cubicBezTo>
                  <a:pt x="62" y="32"/>
                  <a:pt x="62" y="32"/>
                  <a:pt x="62" y="32"/>
                </a:cubicBezTo>
                <a:cubicBezTo>
                  <a:pt x="62" y="60"/>
                  <a:pt x="62" y="60"/>
                  <a:pt x="62" y="60"/>
                </a:cubicBezTo>
                <a:cubicBezTo>
                  <a:pt x="45" y="60"/>
                  <a:pt x="45" y="60"/>
                  <a:pt x="45" y="60"/>
                </a:cubicBezTo>
                <a:lnTo>
                  <a:pt x="53" y="32"/>
                </a:lnTo>
                <a:close/>
                <a:moveTo>
                  <a:pt x="66" y="32"/>
                </a:moveTo>
                <a:cubicBezTo>
                  <a:pt x="75" y="32"/>
                  <a:pt x="75" y="32"/>
                  <a:pt x="75" y="32"/>
                </a:cubicBezTo>
                <a:cubicBezTo>
                  <a:pt x="83" y="60"/>
                  <a:pt x="83" y="60"/>
                  <a:pt x="83" y="60"/>
                </a:cubicBezTo>
                <a:cubicBezTo>
                  <a:pt x="66" y="60"/>
                  <a:pt x="66" y="60"/>
                  <a:pt x="66" y="60"/>
                </a:cubicBezTo>
                <a:lnTo>
                  <a:pt x="66" y="32"/>
                </a:lnTo>
                <a:close/>
                <a:moveTo>
                  <a:pt x="79" y="32"/>
                </a:moveTo>
                <a:cubicBezTo>
                  <a:pt x="88" y="32"/>
                  <a:pt x="88" y="32"/>
                  <a:pt x="88" y="32"/>
                </a:cubicBezTo>
                <a:cubicBezTo>
                  <a:pt x="104" y="60"/>
                  <a:pt x="104" y="60"/>
                  <a:pt x="104" y="60"/>
                </a:cubicBezTo>
                <a:cubicBezTo>
                  <a:pt x="87" y="60"/>
                  <a:pt x="87" y="60"/>
                  <a:pt x="87" y="60"/>
                </a:cubicBezTo>
                <a:lnTo>
                  <a:pt x="79" y="32"/>
                </a:lnTo>
                <a:close/>
                <a:moveTo>
                  <a:pt x="8" y="56"/>
                </a:moveTo>
                <a:cubicBezTo>
                  <a:pt x="8" y="52"/>
                  <a:pt x="8" y="52"/>
                  <a:pt x="8" y="52"/>
                </a:cubicBezTo>
                <a:cubicBezTo>
                  <a:pt x="8" y="51"/>
                  <a:pt x="8" y="50"/>
                  <a:pt x="9" y="50"/>
                </a:cubicBezTo>
                <a:cubicBezTo>
                  <a:pt x="21" y="34"/>
                  <a:pt x="21" y="34"/>
                  <a:pt x="21" y="34"/>
                </a:cubicBezTo>
                <a:cubicBezTo>
                  <a:pt x="22" y="33"/>
                  <a:pt x="23" y="32"/>
                  <a:pt x="24" y="32"/>
                </a:cubicBezTo>
                <a:cubicBezTo>
                  <a:pt x="35" y="32"/>
                  <a:pt x="35" y="32"/>
                  <a:pt x="35" y="32"/>
                </a:cubicBezTo>
                <a:cubicBezTo>
                  <a:pt x="19" y="60"/>
                  <a:pt x="19" y="60"/>
                  <a:pt x="19" y="60"/>
                </a:cubicBezTo>
                <a:cubicBezTo>
                  <a:pt x="12" y="60"/>
                  <a:pt x="12" y="60"/>
                  <a:pt x="12" y="60"/>
                </a:cubicBezTo>
                <a:cubicBezTo>
                  <a:pt x="10" y="60"/>
                  <a:pt x="8" y="58"/>
                  <a:pt x="8" y="56"/>
                </a:cubicBezTo>
                <a:close/>
                <a:moveTo>
                  <a:pt x="80" y="120"/>
                </a:moveTo>
                <a:cubicBezTo>
                  <a:pt x="50" y="120"/>
                  <a:pt x="50" y="120"/>
                  <a:pt x="50" y="120"/>
                </a:cubicBezTo>
                <a:cubicBezTo>
                  <a:pt x="50" y="80"/>
                  <a:pt x="50" y="80"/>
                  <a:pt x="50" y="80"/>
                </a:cubicBezTo>
                <a:cubicBezTo>
                  <a:pt x="80" y="80"/>
                  <a:pt x="80" y="80"/>
                  <a:pt x="80" y="80"/>
                </a:cubicBezTo>
                <a:lnTo>
                  <a:pt x="80" y="120"/>
                </a:lnTo>
                <a:close/>
                <a:moveTo>
                  <a:pt x="108" y="120"/>
                </a:moveTo>
                <a:cubicBezTo>
                  <a:pt x="84" y="120"/>
                  <a:pt x="84" y="120"/>
                  <a:pt x="84" y="120"/>
                </a:cubicBezTo>
                <a:cubicBezTo>
                  <a:pt x="84" y="80"/>
                  <a:pt x="84" y="80"/>
                  <a:pt x="84" y="80"/>
                </a:cubicBezTo>
                <a:cubicBezTo>
                  <a:pt x="84" y="78"/>
                  <a:pt x="82" y="76"/>
                  <a:pt x="80" y="76"/>
                </a:cubicBezTo>
                <a:cubicBezTo>
                  <a:pt x="50" y="76"/>
                  <a:pt x="50" y="76"/>
                  <a:pt x="50" y="76"/>
                </a:cubicBezTo>
                <a:cubicBezTo>
                  <a:pt x="48" y="76"/>
                  <a:pt x="46" y="78"/>
                  <a:pt x="46" y="80"/>
                </a:cubicBezTo>
                <a:cubicBezTo>
                  <a:pt x="46" y="120"/>
                  <a:pt x="46" y="120"/>
                  <a:pt x="46" y="120"/>
                </a:cubicBezTo>
                <a:cubicBezTo>
                  <a:pt x="20" y="120"/>
                  <a:pt x="20" y="120"/>
                  <a:pt x="20" y="120"/>
                </a:cubicBezTo>
                <a:cubicBezTo>
                  <a:pt x="20" y="68"/>
                  <a:pt x="20" y="68"/>
                  <a:pt x="20" y="68"/>
                </a:cubicBezTo>
                <a:cubicBezTo>
                  <a:pt x="108" y="68"/>
                  <a:pt x="108" y="68"/>
                  <a:pt x="108" y="68"/>
                </a:cubicBezTo>
                <a:lnTo>
                  <a:pt x="108" y="120"/>
                </a:lnTo>
                <a:close/>
                <a:moveTo>
                  <a:pt x="120" y="56"/>
                </a:moveTo>
                <a:cubicBezTo>
                  <a:pt x="120" y="58"/>
                  <a:pt x="118" y="60"/>
                  <a:pt x="116" y="60"/>
                </a:cubicBezTo>
                <a:cubicBezTo>
                  <a:pt x="109" y="60"/>
                  <a:pt x="109" y="60"/>
                  <a:pt x="109" y="60"/>
                </a:cubicBezTo>
                <a:cubicBezTo>
                  <a:pt x="93" y="32"/>
                  <a:pt x="93" y="32"/>
                  <a:pt x="93" y="32"/>
                </a:cubicBezTo>
                <a:cubicBezTo>
                  <a:pt x="104" y="32"/>
                  <a:pt x="104" y="32"/>
                  <a:pt x="104" y="32"/>
                </a:cubicBezTo>
                <a:cubicBezTo>
                  <a:pt x="104" y="32"/>
                  <a:pt x="104" y="32"/>
                  <a:pt x="104" y="32"/>
                </a:cubicBezTo>
                <a:cubicBezTo>
                  <a:pt x="105" y="32"/>
                  <a:pt x="106" y="33"/>
                  <a:pt x="107" y="34"/>
                </a:cubicBezTo>
                <a:cubicBezTo>
                  <a:pt x="119" y="50"/>
                  <a:pt x="119" y="50"/>
                  <a:pt x="119" y="50"/>
                </a:cubicBezTo>
                <a:cubicBezTo>
                  <a:pt x="120" y="50"/>
                  <a:pt x="120" y="51"/>
                  <a:pt x="120" y="52"/>
                </a:cubicBezTo>
                <a:lnTo>
                  <a:pt x="120" y="56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34275" lIns="68550" spcFirstLastPara="1" rIns="68550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grpSp>
        <p:nvGrpSpPr>
          <p:cNvPr id="214" name="Google Shape;214;p5"/>
          <p:cNvGrpSpPr/>
          <p:nvPr/>
        </p:nvGrpSpPr>
        <p:grpSpPr>
          <a:xfrm>
            <a:off x="4625788" y="4049715"/>
            <a:ext cx="223530" cy="210026"/>
            <a:chOff x="5160963" y="4846638"/>
            <a:chExt cx="496887" cy="466725"/>
          </a:xfrm>
        </p:grpSpPr>
        <p:sp>
          <p:nvSpPr>
            <p:cNvPr id="215" name="Google Shape;215;p5"/>
            <p:cNvSpPr/>
            <p:nvPr/>
          </p:nvSpPr>
          <p:spPr>
            <a:xfrm>
              <a:off x="5402263" y="5102226"/>
              <a:ext cx="60325" cy="60325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216" name="Google Shape;216;p5"/>
            <p:cNvSpPr/>
            <p:nvPr/>
          </p:nvSpPr>
          <p:spPr>
            <a:xfrm>
              <a:off x="5160963" y="4846638"/>
              <a:ext cx="496887" cy="466725"/>
            </a:xfrm>
            <a:custGeom>
              <a:rect b="b" l="l" r="r" t="t"/>
              <a:pathLst>
                <a:path extrusionOk="0" h="124" w="132">
                  <a:moveTo>
                    <a:pt x="116" y="48"/>
                  </a:moveTo>
                  <a:cubicBezTo>
                    <a:pt x="116" y="48"/>
                    <a:pt x="116" y="48"/>
                    <a:pt x="116" y="48"/>
                  </a:cubicBezTo>
                  <a:cubicBezTo>
                    <a:pt x="116" y="24"/>
                    <a:pt x="116" y="24"/>
                    <a:pt x="116" y="24"/>
                  </a:cubicBezTo>
                  <a:cubicBezTo>
                    <a:pt x="116" y="22"/>
                    <a:pt x="116" y="22"/>
                    <a:pt x="116" y="22"/>
                  </a:cubicBezTo>
                  <a:cubicBezTo>
                    <a:pt x="116" y="12"/>
                    <a:pt x="116" y="12"/>
                    <a:pt x="116" y="12"/>
                  </a:cubicBezTo>
                  <a:cubicBezTo>
                    <a:pt x="116" y="5"/>
                    <a:pt x="111" y="0"/>
                    <a:pt x="104" y="0"/>
                  </a:cubicBezTo>
                  <a:cubicBezTo>
                    <a:pt x="88" y="0"/>
                    <a:pt x="88" y="0"/>
                    <a:pt x="88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0" y="0"/>
                    <a:pt x="0" y="10"/>
                    <a:pt x="0" y="22"/>
                  </a:cubicBezTo>
                  <a:cubicBezTo>
                    <a:pt x="0" y="102"/>
                    <a:pt x="0" y="102"/>
                    <a:pt x="0" y="102"/>
                  </a:cubicBezTo>
                  <a:cubicBezTo>
                    <a:pt x="0" y="114"/>
                    <a:pt x="10" y="124"/>
                    <a:pt x="22" y="124"/>
                  </a:cubicBezTo>
                  <a:cubicBezTo>
                    <a:pt x="94" y="124"/>
                    <a:pt x="94" y="124"/>
                    <a:pt x="94" y="124"/>
                  </a:cubicBezTo>
                  <a:cubicBezTo>
                    <a:pt x="106" y="124"/>
                    <a:pt x="116" y="114"/>
                    <a:pt x="116" y="102"/>
                  </a:cubicBezTo>
                  <a:cubicBezTo>
                    <a:pt x="116" y="96"/>
                    <a:pt x="116" y="96"/>
                    <a:pt x="116" y="96"/>
                  </a:cubicBezTo>
                  <a:cubicBezTo>
                    <a:pt x="116" y="96"/>
                    <a:pt x="116" y="96"/>
                    <a:pt x="116" y="96"/>
                  </a:cubicBezTo>
                  <a:cubicBezTo>
                    <a:pt x="132" y="84"/>
                    <a:pt x="132" y="60"/>
                    <a:pt x="116" y="48"/>
                  </a:cubicBezTo>
                  <a:close/>
                  <a:moveTo>
                    <a:pt x="22" y="8"/>
                  </a:moveTo>
                  <a:cubicBezTo>
                    <a:pt x="88" y="8"/>
                    <a:pt x="88" y="8"/>
                    <a:pt x="88" y="8"/>
                  </a:cubicBezTo>
                  <a:cubicBezTo>
                    <a:pt x="104" y="8"/>
                    <a:pt x="104" y="8"/>
                    <a:pt x="104" y="8"/>
                  </a:cubicBezTo>
                  <a:cubicBezTo>
                    <a:pt x="106" y="8"/>
                    <a:pt x="108" y="10"/>
                    <a:pt x="108" y="12"/>
                  </a:cubicBezTo>
                  <a:cubicBezTo>
                    <a:pt x="108" y="22"/>
                    <a:pt x="108" y="22"/>
                    <a:pt x="108" y="22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37"/>
                    <a:pt x="108" y="37"/>
                    <a:pt x="108" y="37"/>
                  </a:cubicBezTo>
                  <a:cubicBezTo>
                    <a:pt x="107" y="36"/>
                    <a:pt x="105" y="36"/>
                    <a:pt x="104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4" y="24"/>
                    <a:pt x="104" y="24"/>
                    <a:pt x="104" y="24"/>
                  </a:cubicBezTo>
                  <a:cubicBezTo>
                    <a:pt x="104" y="16"/>
                    <a:pt x="104" y="16"/>
                    <a:pt x="104" y="16"/>
                  </a:cubicBezTo>
                  <a:cubicBezTo>
                    <a:pt x="104" y="14"/>
                    <a:pt x="102" y="12"/>
                    <a:pt x="100" y="12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4" y="12"/>
                    <a:pt x="12" y="14"/>
                    <a:pt x="12" y="16"/>
                  </a:cubicBezTo>
                  <a:cubicBezTo>
                    <a:pt x="12" y="24"/>
                    <a:pt x="12" y="24"/>
                    <a:pt x="12" y="24"/>
                  </a:cubicBezTo>
                  <a:cubicBezTo>
                    <a:pt x="12" y="32"/>
                    <a:pt x="12" y="32"/>
                    <a:pt x="12" y="32"/>
                  </a:cubicBezTo>
                  <a:cubicBezTo>
                    <a:pt x="10" y="29"/>
                    <a:pt x="8" y="26"/>
                    <a:pt x="8" y="22"/>
                  </a:cubicBezTo>
                  <a:cubicBezTo>
                    <a:pt x="8" y="14"/>
                    <a:pt x="14" y="8"/>
                    <a:pt x="22" y="8"/>
                  </a:cubicBezTo>
                  <a:close/>
                  <a:moveTo>
                    <a:pt x="100" y="20"/>
                  </a:moveTo>
                  <a:cubicBezTo>
                    <a:pt x="16" y="20"/>
                    <a:pt x="16" y="20"/>
                    <a:pt x="16" y="20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00" y="16"/>
                    <a:pt x="100" y="16"/>
                    <a:pt x="100" y="16"/>
                  </a:cubicBezTo>
                  <a:lnTo>
                    <a:pt x="100" y="20"/>
                  </a:lnTo>
                  <a:close/>
                  <a:moveTo>
                    <a:pt x="100" y="24"/>
                  </a:moveTo>
                  <a:cubicBezTo>
                    <a:pt x="100" y="28"/>
                    <a:pt x="100" y="28"/>
                    <a:pt x="100" y="28"/>
                  </a:cubicBezTo>
                  <a:cubicBezTo>
                    <a:pt x="16" y="28"/>
                    <a:pt x="16" y="28"/>
                    <a:pt x="16" y="28"/>
                  </a:cubicBezTo>
                  <a:cubicBezTo>
                    <a:pt x="16" y="24"/>
                    <a:pt x="16" y="24"/>
                    <a:pt x="16" y="24"/>
                  </a:cubicBezTo>
                  <a:lnTo>
                    <a:pt x="100" y="24"/>
                  </a:lnTo>
                  <a:close/>
                  <a:moveTo>
                    <a:pt x="100" y="32"/>
                  </a:moveTo>
                  <a:cubicBezTo>
                    <a:pt x="100" y="36"/>
                    <a:pt x="100" y="36"/>
                    <a:pt x="100" y="36"/>
                  </a:cubicBezTo>
                  <a:cubicBezTo>
                    <a:pt x="88" y="36"/>
                    <a:pt x="88" y="36"/>
                    <a:pt x="88" y="36"/>
                  </a:cubicBezTo>
                  <a:cubicBezTo>
                    <a:pt x="22" y="36"/>
                    <a:pt x="22" y="36"/>
                    <a:pt x="22" y="36"/>
                  </a:cubicBezTo>
                  <a:cubicBezTo>
                    <a:pt x="20" y="36"/>
                    <a:pt x="18" y="35"/>
                    <a:pt x="16" y="35"/>
                  </a:cubicBezTo>
                  <a:cubicBezTo>
                    <a:pt x="16" y="32"/>
                    <a:pt x="16" y="32"/>
                    <a:pt x="16" y="32"/>
                  </a:cubicBezTo>
                  <a:lnTo>
                    <a:pt x="100" y="32"/>
                  </a:lnTo>
                  <a:close/>
                  <a:moveTo>
                    <a:pt x="108" y="102"/>
                  </a:moveTo>
                  <a:cubicBezTo>
                    <a:pt x="108" y="110"/>
                    <a:pt x="102" y="116"/>
                    <a:pt x="94" y="116"/>
                  </a:cubicBezTo>
                  <a:cubicBezTo>
                    <a:pt x="22" y="116"/>
                    <a:pt x="22" y="116"/>
                    <a:pt x="22" y="116"/>
                  </a:cubicBezTo>
                  <a:cubicBezTo>
                    <a:pt x="14" y="116"/>
                    <a:pt x="8" y="110"/>
                    <a:pt x="8" y="102"/>
                  </a:cubicBezTo>
                  <a:cubicBezTo>
                    <a:pt x="8" y="39"/>
                    <a:pt x="8" y="39"/>
                    <a:pt x="8" y="39"/>
                  </a:cubicBezTo>
                  <a:cubicBezTo>
                    <a:pt x="12" y="42"/>
                    <a:pt x="17" y="44"/>
                    <a:pt x="22" y="44"/>
                  </a:cubicBezTo>
                  <a:cubicBezTo>
                    <a:pt x="88" y="44"/>
                    <a:pt x="88" y="44"/>
                    <a:pt x="88" y="44"/>
                  </a:cubicBezTo>
                  <a:cubicBezTo>
                    <a:pt x="104" y="44"/>
                    <a:pt x="104" y="44"/>
                    <a:pt x="104" y="44"/>
                  </a:cubicBezTo>
                  <a:cubicBezTo>
                    <a:pt x="106" y="44"/>
                    <a:pt x="108" y="46"/>
                    <a:pt x="108" y="48"/>
                  </a:cubicBezTo>
                  <a:cubicBezTo>
                    <a:pt x="108" y="56"/>
                    <a:pt x="108" y="56"/>
                    <a:pt x="108" y="56"/>
                  </a:cubicBezTo>
                  <a:cubicBezTo>
                    <a:pt x="72" y="56"/>
                    <a:pt x="72" y="56"/>
                    <a:pt x="72" y="56"/>
                  </a:cubicBezTo>
                  <a:cubicBezTo>
                    <a:pt x="61" y="56"/>
                    <a:pt x="52" y="65"/>
                    <a:pt x="52" y="76"/>
                  </a:cubicBezTo>
                  <a:cubicBezTo>
                    <a:pt x="52" y="87"/>
                    <a:pt x="61" y="96"/>
                    <a:pt x="72" y="96"/>
                  </a:cubicBezTo>
                  <a:cubicBezTo>
                    <a:pt x="108" y="96"/>
                    <a:pt x="108" y="96"/>
                    <a:pt x="108" y="96"/>
                  </a:cubicBezTo>
                  <a:lnTo>
                    <a:pt x="108" y="102"/>
                  </a:lnTo>
                  <a:close/>
                  <a:moveTo>
                    <a:pt x="113" y="88"/>
                  </a:moveTo>
                  <a:cubicBezTo>
                    <a:pt x="72" y="88"/>
                    <a:pt x="72" y="88"/>
                    <a:pt x="72" y="88"/>
                  </a:cubicBezTo>
                  <a:cubicBezTo>
                    <a:pt x="65" y="88"/>
                    <a:pt x="60" y="83"/>
                    <a:pt x="60" y="76"/>
                  </a:cubicBezTo>
                  <a:cubicBezTo>
                    <a:pt x="60" y="69"/>
                    <a:pt x="65" y="64"/>
                    <a:pt x="72" y="64"/>
                  </a:cubicBezTo>
                  <a:cubicBezTo>
                    <a:pt x="108" y="64"/>
                    <a:pt x="108" y="64"/>
                    <a:pt x="108" y="64"/>
                  </a:cubicBezTo>
                  <a:cubicBezTo>
                    <a:pt x="110" y="64"/>
                    <a:pt x="113" y="63"/>
                    <a:pt x="114" y="61"/>
                  </a:cubicBezTo>
                  <a:cubicBezTo>
                    <a:pt x="115" y="60"/>
                    <a:pt x="115" y="60"/>
                    <a:pt x="115" y="59"/>
                  </a:cubicBezTo>
                  <a:cubicBezTo>
                    <a:pt x="115" y="59"/>
                    <a:pt x="116" y="59"/>
                    <a:pt x="116" y="59"/>
                  </a:cubicBezTo>
                  <a:cubicBezTo>
                    <a:pt x="118" y="62"/>
                    <a:pt x="120" y="67"/>
                    <a:pt x="120" y="72"/>
                  </a:cubicBezTo>
                  <a:cubicBezTo>
                    <a:pt x="120" y="78"/>
                    <a:pt x="118" y="84"/>
                    <a:pt x="113" y="8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217" name="Google Shape;217;p5"/>
          <p:cNvGrpSpPr/>
          <p:nvPr/>
        </p:nvGrpSpPr>
        <p:grpSpPr>
          <a:xfrm>
            <a:off x="7321146" y="4028553"/>
            <a:ext cx="148544" cy="251645"/>
            <a:chOff x="6258454" y="3849160"/>
            <a:chExt cx="330200" cy="482600"/>
          </a:xfrm>
        </p:grpSpPr>
        <p:sp>
          <p:nvSpPr>
            <p:cNvPr id="218" name="Google Shape;218;p5"/>
            <p:cNvSpPr/>
            <p:nvPr/>
          </p:nvSpPr>
          <p:spPr>
            <a:xfrm>
              <a:off x="6258454" y="3849160"/>
              <a:ext cx="330200" cy="482600"/>
            </a:xfrm>
            <a:custGeom>
              <a:rect b="b" l="l" r="r" t="t"/>
              <a:pathLst>
                <a:path extrusionOk="0" h="128" w="88">
                  <a:moveTo>
                    <a:pt x="44" y="0"/>
                  </a:moveTo>
                  <a:cubicBezTo>
                    <a:pt x="20" y="0"/>
                    <a:pt x="0" y="20"/>
                    <a:pt x="0" y="44"/>
                  </a:cubicBezTo>
                  <a:cubicBezTo>
                    <a:pt x="0" y="60"/>
                    <a:pt x="15" y="77"/>
                    <a:pt x="20" y="92"/>
                  </a:cubicBezTo>
                  <a:cubicBezTo>
                    <a:pt x="28" y="115"/>
                    <a:pt x="27" y="128"/>
                    <a:pt x="44" y="128"/>
                  </a:cubicBezTo>
                  <a:cubicBezTo>
                    <a:pt x="61" y="128"/>
                    <a:pt x="60" y="115"/>
                    <a:pt x="68" y="92"/>
                  </a:cubicBezTo>
                  <a:cubicBezTo>
                    <a:pt x="73" y="77"/>
                    <a:pt x="88" y="60"/>
                    <a:pt x="88" y="44"/>
                  </a:cubicBezTo>
                  <a:cubicBezTo>
                    <a:pt x="88" y="20"/>
                    <a:pt x="68" y="0"/>
                    <a:pt x="44" y="0"/>
                  </a:cubicBezTo>
                  <a:close/>
                  <a:moveTo>
                    <a:pt x="54" y="109"/>
                  </a:moveTo>
                  <a:cubicBezTo>
                    <a:pt x="35" y="111"/>
                    <a:pt x="35" y="111"/>
                    <a:pt x="35" y="111"/>
                  </a:cubicBezTo>
                  <a:cubicBezTo>
                    <a:pt x="34" y="109"/>
                    <a:pt x="33" y="107"/>
                    <a:pt x="32" y="104"/>
                  </a:cubicBezTo>
                  <a:cubicBezTo>
                    <a:pt x="32" y="104"/>
                    <a:pt x="32" y="104"/>
                    <a:pt x="32" y="103"/>
                  </a:cubicBezTo>
                  <a:cubicBezTo>
                    <a:pt x="57" y="100"/>
                    <a:pt x="57" y="100"/>
                    <a:pt x="57" y="100"/>
                  </a:cubicBezTo>
                  <a:cubicBezTo>
                    <a:pt x="57" y="102"/>
                    <a:pt x="56" y="103"/>
                    <a:pt x="56" y="104"/>
                  </a:cubicBezTo>
                  <a:cubicBezTo>
                    <a:pt x="55" y="106"/>
                    <a:pt x="55" y="107"/>
                    <a:pt x="54" y="109"/>
                  </a:cubicBezTo>
                  <a:close/>
                  <a:moveTo>
                    <a:pt x="31" y="100"/>
                  </a:moveTo>
                  <a:cubicBezTo>
                    <a:pt x="30" y="97"/>
                    <a:pt x="29" y="95"/>
                    <a:pt x="28" y="92"/>
                  </a:cubicBezTo>
                  <a:cubicBezTo>
                    <a:pt x="60" y="92"/>
                    <a:pt x="60" y="92"/>
                    <a:pt x="60" y="92"/>
                  </a:cubicBezTo>
                  <a:cubicBezTo>
                    <a:pt x="59" y="93"/>
                    <a:pt x="59" y="95"/>
                    <a:pt x="58" y="96"/>
                  </a:cubicBezTo>
                  <a:lnTo>
                    <a:pt x="31" y="100"/>
                  </a:lnTo>
                  <a:close/>
                  <a:moveTo>
                    <a:pt x="44" y="120"/>
                  </a:moveTo>
                  <a:cubicBezTo>
                    <a:pt x="40" y="120"/>
                    <a:pt x="38" y="120"/>
                    <a:pt x="36" y="115"/>
                  </a:cubicBezTo>
                  <a:cubicBezTo>
                    <a:pt x="53" y="113"/>
                    <a:pt x="53" y="113"/>
                    <a:pt x="53" y="113"/>
                  </a:cubicBezTo>
                  <a:cubicBezTo>
                    <a:pt x="51" y="119"/>
                    <a:pt x="49" y="120"/>
                    <a:pt x="44" y="120"/>
                  </a:cubicBezTo>
                  <a:close/>
                  <a:moveTo>
                    <a:pt x="63" y="84"/>
                  </a:moveTo>
                  <a:cubicBezTo>
                    <a:pt x="25" y="84"/>
                    <a:pt x="25" y="84"/>
                    <a:pt x="25" y="84"/>
                  </a:cubicBezTo>
                  <a:cubicBezTo>
                    <a:pt x="23" y="80"/>
                    <a:pt x="21" y="75"/>
                    <a:pt x="19" y="71"/>
                  </a:cubicBezTo>
                  <a:cubicBezTo>
                    <a:pt x="13" y="62"/>
                    <a:pt x="8" y="52"/>
                    <a:pt x="8" y="44"/>
                  </a:cubicBezTo>
                  <a:cubicBezTo>
                    <a:pt x="8" y="24"/>
                    <a:pt x="24" y="8"/>
                    <a:pt x="44" y="8"/>
                  </a:cubicBezTo>
                  <a:cubicBezTo>
                    <a:pt x="64" y="8"/>
                    <a:pt x="80" y="24"/>
                    <a:pt x="80" y="44"/>
                  </a:cubicBezTo>
                  <a:cubicBezTo>
                    <a:pt x="80" y="52"/>
                    <a:pt x="75" y="62"/>
                    <a:pt x="69" y="71"/>
                  </a:cubicBezTo>
                  <a:cubicBezTo>
                    <a:pt x="67" y="75"/>
                    <a:pt x="65" y="80"/>
                    <a:pt x="63" y="8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219" name="Google Shape;219;p5"/>
            <p:cNvSpPr/>
            <p:nvPr/>
          </p:nvSpPr>
          <p:spPr>
            <a:xfrm>
              <a:off x="6333066" y="3925360"/>
              <a:ext cx="96837" cy="96838"/>
            </a:xfrm>
            <a:custGeom>
              <a:rect b="b" l="l" r="r" t="t"/>
              <a:pathLst>
                <a:path extrusionOk="0" h="26" w="26">
                  <a:moveTo>
                    <a:pt x="24" y="0"/>
                  </a:moveTo>
                  <a:cubicBezTo>
                    <a:pt x="11" y="0"/>
                    <a:pt x="0" y="11"/>
                    <a:pt x="0" y="24"/>
                  </a:cubicBezTo>
                  <a:cubicBezTo>
                    <a:pt x="0" y="25"/>
                    <a:pt x="1" y="26"/>
                    <a:pt x="2" y="26"/>
                  </a:cubicBezTo>
                  <a:cubicBezTo>
                    <a:pt x="3" y="26"/>
                    <a:pt x="4" y="25"/>
                    <a:pt x="4" y="24"/>
                  </a:cubicBezTo>
                  <a:cubicBezTo>
                    <a:pt x="4" y="13"/>
                    <a:pt x="13" y="4"/>
                    <a:pt x="24" y="4"/>
                  </a:cubicBezTo>
                  <a:cubicBezTo>
                    <a:pt x="25" y="4"/>
                    <a:pt x="26" y="3"/>
                    <a:pt x="26" y="2"/>
                  </a:cubicBezTo>
                  <a:cubicBezTo>
                    <a:pt x="26" y="1"/>
                    <a:pt x="25" y="0"/>
                    <a:pt x="2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220" name="Google Shape;220;p5"/>
          <p:cNvGrpSpPr/>
          <p:nvPr/>
        </p:nvGrpSpPr>
        <p:grpSpPr>
          <a:xfrm>
            <a:off x="6394582" y="4020585"/>
            <a:ext cx="219960" cy="216456"/>
            <a:chOff x="7141104" y="1923522"/>
            <a:chExt cx="488950" cy="481013"/>
          </a:xfrm>
        </p:grpSpPr>
        <p:sp>
          <p:nvSpPr>
            <p:cNvPr id="221" name="Google Shape;221;p5"/>
            <p:cNvSpPr/>
            <p:nvPr/>
          </p:nvSpPr>
          <p:spPr>
            <a:xfrm>
              <a:off x="7407804" y="1983847"/>
              <a:ext cx="157162" cy="157163"/>
            </a:xfrm>
            <a:custGeom>
              <a:rect b="b" l="l" r="r" t="t"/>
              <a:pathLst>
                <a:path extrusionOk="0" h="42" w="42">
                  <a:moveTo>
                    <a:pt x="38" y="40"/>
                  </a:moveTo>
                  <a:cubicBezTo>
                    <a:pt x="38" y="40"/>
                    <a:pt x="38" y="40"/>
                    <a:pt x="38" y="40"/>
                  </a:cubicBezTo>
                  <a:cubicBezTo>
                    <a:pt x="38" y="41"/>
                    <a:pt x="39" y="42"/>
                    <a:pt x="40" y="42"/>
                  </a:cubicBezTo>
                  <a:cubicBezTo>
                    <a:pt x="41" y="42"/>
                    <a:pt x="42" y="41"/>
                    <a:pt x="42" y="40"/>
                  </a:cubicBezTo>
                  <a:cubicBezTo>
                    <a:pt x="42" y="40"/>
                    <a:pt x="42" y="40"/>
                    <a:pt x="42" y="40"/>
                  </a:cubicBezTo>
                  <a:cubicBezTo>
                    <a:pt x="42" y="18"/>
                    <a:pt x="24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2" y="4"/>
                    <a:pt x="38" y="20"/>
                    <a:pt x="38" y="4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222" name="Google Shape;222;p5"/>
            <p:cNvSpPr/>
            <p:nvPr/>
          </p:nvSpPr>
          <p:spPr>
            <a:xfrm>
              <a:off x="7141104" y="1923522"/>
              <a:ext cx="488950" cy="481013"/>
            </a:xfrm>
            <a:custGeom>
              <a:rect b="b" l="l" r="r" t="t"/>
              <a:pathLst>
                <a:path extrusionOk="0" h="128" w="130">
                  <a:moveTo>
                    <a:pt x="37" y="4"/>
                  </a:moveTo>
                  <a:cubicBezTo>
                    <a:pt x="35" y="1"/>
                    <a:pt x="32" y="0"/>
                    <a:pt x="29" y="0"/>
                  </a:cubicBezTo>
                  <a:cubicBezTo>
                    <a:pt x="27" y="0"/>
                    <a:pt x="26" y="0"/>
                    <a:pt x="24" y="1"/>
                  </a:cubicBezTo>
                  <a:cubicBezTo>
                    <a:pt x="20" y="3"/>
                    <a:pt x="17" y="7"/>
                    <a:pt x="17" y="12"/>
                  </a:cubicBezTo>
                  <a:cubicBezTo>
                    <a:pt x="17" y="67"/>
                    <a:pt x="17" y="67"/>
                    <a:pt x="17" y="67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0" y="84"/>
                    <a:pt x="0" y="92"/>
                    <a:pt x="5" y="96"/>
                  </a:cubicBezTo>
                  <a:cubicBezTo>
                    <a:pt x="33" y="124"/>
                    <a:pt x="33" y="124"/>
                    <a:pt x="33" y="124"/>
                  </a:cubicBezTo>
                  <a:cubicBezTo>
                    <a:pt x="35" y="127"/>
                    <a:pt x="38" y="128"/>
                    <a:pt x="41" y="128"/>
                  </a:cubicBezTo>
                  <a:cubicBezTo>
                    <a:pt x="44" y="128"/>
                    <a:pt x="47" y="127"/>
                    <a:pt x="49" y="124"/>
                  </a:cubicBezTo>
                  <a:cubicBezTo>
                    <a:pt x="62" y="112"/>
                    <a:pt x="62" y="112"/>
                    <a:pt x="62" y="112"/>
                  </a:cubicBezTo>
                  <a:cubicBezTo>
                    <a:pt x="117" y="112"/>
                    <a:pt x="117" y="112"/>
                    <a:pt x="117" y="112"/>
                  </a:cubicBezTo>
                  <a:cubicBezTo>
                    <a:pt x="122" y="112"/>
                    <a:pt x="126" y="109"/>
                    <a:pt x="128" y="105"/>
                  </a:cubicBezTo>
                  <a:cubicBezTo>
                    <a:pt x="130" y="100"/>
                    <a:pt x="129" y="95"/>
                    <a:pt x="125" y="92"/>
                  </a:cubicBezTo>
                  <a:lnTo>
                    <a:pt x="37" y="4"/>
                  </a:lnTo>
                  <a:close/>
                  <a:moveTo>
                    <a:pt x="56" y="106"/>
                  </a:moveTo>
                  <a:cubicBezTo>
                    <a:pt x="44" y="119"/>
                    <a:pt x="44" y="119"/>
                    <a:pt x="44" y="119"/>
                  </a:cubicBezTo>
                  <a:cubicBezTo>
                    <a:pt x="43" y="120"/>
                    <a:pt x="42" y="120"/>
                    <a:pt x="41" y="120"/>
                  </a:cubicBezTo>
                  <a:cubicBezTo>
                    <a:pt x="40" y="120"/>
                    <a:pt x="39" y="120"/>
                    <a:pt x="38" y="119"/>
                  </a:cubicBezTo>
                  <a:cubicBezTo>
                    <a:pt x="10" y="91"/>
                    <a:pt x="10" y="91"/>
                    <a:pt x="10" y="91"/>
                  </a:cubicBezTo>
                  <a:cubicBezTo>
                    <a:pt x="9" y="90"/>
                    <a:pt x="9" y="89"/>
                    <a:pt x="9" y="88"/>
                  </a:cubicBezTo>
                  <a:cubicBezTo>
                    <a:pt x="9" y="87"/>
                    <a:pt x="9" y="86"/>
                    <a:pt x="10" y="85"/>
                  </a:cubicBezTo>
                  <a:cubicBezTo>
                    <a:pt x="23" y="73"/>
                    <a:pt x="23" y="73"/>
                    <a:pt x="23" y="73"/>
                  </a:cubicBezTo>
                  <a:cubicBezTo>
                    <a:pt x="23" y="73"/>
                    <a:pt x="23" y="73"/>
                    <a:pt x="23" y="73"/>
                  </a:cubicBezTo>
                  <a:cubicBezTo>
                    <a:pt x="56" y="106"/>
                    <a:pt x="56" y="106"/>
                    <a:pt x="56" y="106"/>
                  </a:cubicBezTo>
                  <a:cubicBezTo>
                    <a:pt x="56" y="106"/>
                    <a:pt x="56" y="106"/>
                    <a:pt x="56" y="106"/>
                  </a:cubicBezTo>
                  <a:close/>
                  <a:moveTo>
                    <a:pt x="62" y="104"/>
                  </a:moveTo>
                  <a:cubicBezTo>
                    <a:pt x="61" y="104"/>
                    <a:pt x="61" y="104"/>
                    <a:pt x="60" y="104"/>
                  </a:cubicBezTo>
                  <a:cubicBezTo>
                    <a:pt x="25" y="69"/>
                    <a:pt x="25" y="69"/>
                    <a:pt x="25" y="69"/>
                  </a:cubicBezTo>
                  <a:cubicBezTo>
                    <a:pt x="25" y="68"/>
                    <a:pt x="25" y="68"/>
                    <a:pt x="25" y="67"/>
                  </a:cubicBezTo>
                  <a:cubicBezTo>
                    <a:pt x="25" y="19"/>
                    <a:pt x="25" y="19"/>
                    <a:pt x="25" y="19"/>
                  </a:cubicBezTo>
                  <a:cubicBezTo>
                    <a:pt x="110" y="104"/>
                    <a:pt x="110" y="104"/>
                    <a:pt x="110" y="104"/>
                  </a:cubicBezTo>
                  <a:lnTo>
                    <a:pt x="62" y="104"/>
                  </a:lnTo>
                  <a:close/>
                  <a:moveTo>
                    <a:pt x="121" y="102"/>
                  </a:moveTo>
                  <a:cubicBezTo>
                    <a:pt x="120" y="103"/>
                    <a:pt x="119" y="104"/>
                    <a:pt x="117" y="104"/>
                  </a:cubicBezTo>
                  <a:cubicBezTo>
                    <a:pt x="116" y="104"/>
                    <a:pt x="116" y="104"/>
                    <a:pt x="116" y="104"/>
                  </a:cubicBezTo>
                  <a:cubicBezTo>
                    <a:pt x="25" y="13"/>
                    <a:pt x="25" y="13"/>
                    <a:pt x="25" y="13"/>
                  </a:cubicBezTo>
                  <a:cubicBezTo>
                    <a:pt x="25" y="12"/>
                    <a:pt x="25" y="12"/>
                    <a:pt x="25" y="12"/>
                  </a:cubicBezTo>
                  <a:cubicBezTo>
                    <a:pt x="25" y="10"/>
                    <a:pt x="26" y="9"/>
                    <a:pt x="27" y="8"/>
                  </a:cubicBezTo>
                  <a:cubicBezTo>
                    <a:pt x="28" y="8"/>
                    <a:pt x="28" y="8"/>
                    <a:pt x="29" y="8"/>
                  </a:cubicBezTo>
                  <a:cubicBezTo>
                    <a:pt x="30" y="8"/>
                    <a:pt x="31" y="8"/>
                    <a:pt x="32" y="9"/>
                  </a:cubicBezTo>
                  <a:cubicBezTo>
                    <a:pt x="120" y="97"/>
                    <a:pt x="120" y="97"/>
                    <a:pt x="120" y="97"/>
                  </a:cubicBezTo>
                  <a:cubicBezTo>
                    <a:pt x="121" y="98"/>
                    <a:pt x="121" y="100"/>
                    <a:pt x="121" y="10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223" name="Google Shape;223;p5"/>
            <p:cNvSpPr/>
            <p:nvPr/>
          </p:nvSpPr>
          <p:spPr>
            <a:xfrm>
              <a:off x="7399866" y="1923522"/>
              <a:ext cx="225425" cy="225425"/>
            </a:xfrm>
            <a:custGeom>
              <a:rect b="b" l="l" r="r" t="t"/>
              <a:pathLst>
                <a:path extrusionOk="0" h="60" w="60">
                  <a:moveTo>
                    <a:pt x="4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30" y="8"/>
                    <a:pt x="52" y="30"/>
                    <a:pt x="52" y="56"/>
                  </a:cubicBezTo>
                  <a:cubicBezTo>
                    <a:pt x="52" y="56"/>
                    <a:pt x="52" y="56"/>
                    <a:pt x="52" y="56"/>
                  </a:cubicBezTo>
                  <a:cubicBezTo>
                    <a:pt x="52" y="58"/>
                    <a:pt x="54" y="60"/>
                    <a:pt x="56" y="60"/>
                  </a:cubicBezTo>
                  <a:cubicBezTo>
                    <a:pt x="58" y="60"/>
                    <a:pt x="60" y="58"/>
                    <a:pt x="60" y="56"/>
                  </a:cubicBezTo>
                  <a:cubicBezTo>
                    <a:pt x="60" y="56"/>
                    <a:pt x="60" y="56"/>
                    <a:pt x="60" y="56"/>
                  </a:cubicBezTo>
                  <a:cubicBezTo>
                    <a:pt x="60" y="25"/>
                    <a:pt x="35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6"/>
                    <a:pt x="2" y="8"/>
                    <a:pt x="4" y="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224" name="Google Shape;224;p5"/>
          <p:cNvGrpSpPr/>
          <p:nvPr/>
        </p:nvGrpSpPr>
        <p:grpSpPr>
          <a:xfrm>
            <a:off x="848874" y="1728788"/>
            <a:ext cx="1993682" cy="2836069"/>
            <a:chOff x="8375770" y="2401463"/>
            <a:chExt cx="2659477" cy="3780430"/>
          </a:xfrm>
        </p:grpSpPr>
        <p:sp>
          <p:nvSpPr>
            <p:cNvPr id="225" name="Google Shape;225;p5"/>
            <p:cNvSpPr/>
            <p:nvPr/>
          </p:nvSpPr>
          <p:spPr>
            <a:xfrm>
              <a:off x="8375770" y="2476056"/>
              <a:ext cx="558887" cy="536434"/>
            </a:xfrm>
            <a:custGeom>
              <a:rect b="b" l="l" r="r" t="t"/>
              <a:pathLst>
                <a:path extrusionOk="0" h="284" w="296">
                  <a:moveTo>
                    <a:pt x="276" y="226"/>
                  </a:moveTo>
                  <a:cubicBezTo>
                    <a:pt x="175" y="126"/>
                    <a:pt x="175" y="126"/>
                    <a:pt x="175" y="126"/>
                  </a:cubicBezTo>
                  <a:cubicBezTo>
                    <a:pt x="246" y="49"/>
                    <a:pt x="246" y="49"/>
                    <a:pt x="246" y="49"/>
                  </a:cubicBezTo>
                  <a:cubicBezTo>
                    <a:pt x="252" y="49"/>
                    <a:pt x="258" y="47"/>
                    <a:pt x="263" y="42"/>
                  </a:cubicBezTo>
                  <a:cubicBezTo>
                    <a:pt x="271" y="34"/>
                    <a:pt x="271" y="34"/>
                    <a:pt x="271" y="34"/>
                  </a:cubicBezTo>
                  <a:cubicBezTo>
                    <a:pt x="278" y="26"/>
                    <a:pt x="274" y="20"/>
                    <a:pt x="268" y="15"/>
                  </a:cubicBezTo>
                  <a:cubicBezTo>
                    <a:pt x="262" y="9"/>
                    <a:pt x="256" y="6"/>
                    <a:pt x="249" y="13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37" y="27"/>
                    <a:pt x="235" y="33"/>
                    <a:pt x="236" y="39"/>
                  </a:cubicBezTo>
                  <a:cubicBezTo>
                    <a:pt x="164" y="116"/>
                    <a:pt x="164" y="116"/>
                    <a:pt x="164" y="116"/>
                  </a:cubicBezTo>
                  <a:cubicBezTo>
                    <a:pt x="152" y="104"/>
                    <a:pt x="152" y="104"/>
                    <a:pt x="152" y="104"/>
                  </a:cubicBezTo>
                  <a:cubicBezTo>
                    <a:pt x="149" y="100"/>
                    <a:pt x="145" y="97"/>
                    <a:pt x="141" y="95"/>
                  </a:cubicBezTo>
                  <a:cubicBezTo>
                    <a:pt x="146" y="80"/>
                    <a:pt x="142" y="62"/>
                    <a:pt x="130" y="51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3" y="4"/>
                    <a:pt x="72" y="0"/>
                    <a:pt x="60" y="0"/>
                  </a:cubicBezTo>
                  <a:cubicBezTo>
                    <a:pt x="54" y="0"/>
                    <a:pt x="48" y="1"/>
                    <a:pt x="42" y="4"/>
                  </a:cubicBezTo>
                  <a:cubicBezTo>
                    <a:pt x="40" y="4"/>
                    <a:pt x="39" y="7"/>
                    <a:pt x="39" y="9"/>
                  </a:cubicBezTo>
                  <a:cubicBezTo>
                    <a:pt x="39" y="11"/>
                    <a:pt x="40" y="13"/>
                    <a:pt x="42" y="14"/>
                  </a:cubicBezTo>
                  <a:cubicBezTo>
                    <a:pt x="45" y="15"/>
                    <a:pt x="47" y="16"/>
                    <a:pt x="49" y="18"/>
                  </a:cubicBezTo>
                  <a:cubicBezTo>
                    <a:pt x="76" y="45"/>
                    <a:pt x="76" y="45"/>
                    <a:pt x="76" y="45"/>
                  </a:cubicBezTo>
                  <a:cubicBezTo>
                    <a:pt x="83" y="52"/>
                    <a:pt x="84" y="64"/>
                    <a:pt x="76" y="72"/>
                  </a:cubicBezTo>
                  <a:cubicBezTo>
                    <a:pt x="72" y="76"/>
                    <a:pt x="68" y="78"/>
                    <a:pt x="62" y="78"/>
                  </a:cubicBezTo>
                  <a:cubicBezTo>
                    <a:pt x="57" y="78"/>
                    <a:pt x="53" y="76"/>
                    <a:pt x="49" y="72"/>
                  </a:cubicBezTo>
                  <a:cubicBezTo>
                    <a:pt x="22" y="46"/>
                    <a:pt x="22" y="46"/>
                    <a:pt x="22" y="46"/>
                  </a:cubicBezTo>
                  <a:cubicBezTo>
                    <a:pt x="20" y="44"/>
                    <a:pt x="19" y="42"/>
                    <a:pt x="18" y="39"/>
                  </a:cubicBezTo>
                  <a:cubicBezTo>
                    <a:pt x="17" y="37"/>
                    <a:pt x="15" y="36"/>
                    <a:pt x="12" y="36"/>
                  </a:cubicBezTo>
                  <a:cubicBezTo>
                    <a:pt x="12" y="36"/>
                    <a:pt x="12" y="36"/>
                    <a:pt x="12" y="36"/>
                  </a:cubicBezTo>
                  <a:cubicBezTo>
                    <a:pt x="10" y="36"/>
                    <a:pt x="8" y="37"/>
                    <a:pt x="7" y="39"/>
                  </a:cubicBezTo>
                  <a:cubicBezTo>
                    <a:pt x="0" y="56"/>
                    <a:pt x="4" y="75"/>
                    <a:pt x="17" y="88"/>
                  </a:cubicBezTo>
                  <a:cubicBezTo>
                    <a:pt x="56" y="126"/>
                    <a:pt x="56" y="126"/>
                    <a:pt x="56" y="126"/>
                  </a:cubicBezTo>
                  <a:cubicBezTo>
                    <a:pt x="64" y="134"/>
                    <a:pt x="75" y="139"/>
                    <a:pt x="86" y="139"/>
                  </a:cubicBezTo>
                  <a:cubicBezTo>
                    <a:pt x="91" y="139"/>
                    <a:pt x="96" y="138"/>
                    <a:pt x="100" y="136"/>
                  </a:cubicBezTo>
                  <a:cubicBezTo>
                    <a:pt x="102" y="139"/>
                    <a:pt x="104" y="142"/>
                    <a:pt x="107" y="145"/>
                  </a:cubicBezTo>
                  <a:cubicBezTo>
                    <a:pt x="33" y="224"/>
                    <a:pt x="33" y="224"/>
                    <a:pt x="33" y="224"/>
                  </a:cubicBezTo>
                  <a:cubicBezTo>
                    <a:pt x="19" y="239"/>
                    <a:pt x="17" y="261"/>
                    <a:pt x="28" y="272"/>
                  </a:cubicBezTo>
                  <a:cubicBezTo>
                    <a:pt x="29" y="272"/>
                    <a:pt x="29" y="272"/>
                    <a:pt x="29" y="272"/>
                  </a:cubicBezTo>
                  <a:cubicBezTo>
                    <a:pt x="40" y="283"/>
                    <a:pt x="62" y="279"/>
                    <a:pt x="76" y="264"/>
                  </a:cubicBezTo>
                  <a:cubicBezTo>
                    <a:pt x="149" y="186"/>
                    <a:pt x="149" y="186"/>
                    <a:pt x="149" y="186"/>
                  </a:cubicBezTo>
                  <a:cubicBezTo>
                    <a:pt x="233" y="269"/>
                    <a:pt x="233" y="269"/>
                    <a:pt x="233" y="269"/>
                  </a:cubicBezTo>
                  <a:cubicBezTo>
                    <a:pt x="243" y="279"/>
                    <a:pt x="255" y="284"/>
                    <a:pt x="266" y="284"/>
                  </a:cubicBezTo>
                  <a:cubicBezTo>
                    <a:pt x="266" y="284"/>
                    <a:pt x="266" y="284"/>
                    <a:pt x="266" y="284"/>
                  </a:cubicBezTo>
                  <a:cubicBezTo>
                    <a:pt x="273" y="284"/>
                    <a:pt x="280" y="281"/>
                    <a:pt x="284" y="277"/>
                  </a:cubicBezTo>
                  <a:cubicBezTo>
                    <a:pt x="296" y="264"/>
                    <a:pt x="293" y="242"/>
                    <a:pt x="276" y="226"/>
                  </a:cubicBezTo>
                  <a:close/>
                  <a:moveTo>
                    <a:pt x="103" y="123"/>
                  </a:moveTo>
                  <a:cubicBezTo>
                    <a:pt x="102" y="123"/>
                    <a:pt x="101" y="123"/>
                    <a:pt x="101" y="124"/>
                  </a:cubicBezTo>
                  <a:cubicBezTo>
                    <a:pt x="96" y="126"/>
                    <a:pt x="91" y="127"/>
                    <a:pt x="86" y="127"/>
                  </a:cubicBezTo>
                  <a:cubicBezTo>
                    <a:pt x="78" y="127"/>
                    <a:pt x="70" y="124"/>
                    <a:pt x="64" y="118"/>
                  </a:cubicBezTo>
                  <a:cubicBezTo>
                    <a:pt x="25" y="80"/>
                    <a:pt x="25" y="80"/>
                    <a:pt x="25" y="80"/>
                  </a:cubicBezTo>
                  <a:cubicBezTo>
                    <a:pt x="18" y="73"/>
                    <a:pt x="15" y="64"/>
                    <a:pt x="15" y="55"/>
                  </a:cubicBezTo>
                  <a:cubicBezTo>
                    <a:pt x="41" y="80"/>
                    <a:pt x="41" y="80"/>
                    <a:pt x="41" y="80"/>
                  </a:cubicBezTo>
                  <a:cubicBezTo>
                    <a:pt x="47" y="86"/>
                    <a:pt x="54" y="89"/>
                    <a:pt x="62" y="89"/>
                  </a:cubicBezTo>
                  <a:cubicBezTo>
                    <a:pt x="71" y="89"/>
                    <a:pt x="78" y="86"/>
                    <a:pt x="84" y="80"/>
                  </a:cubicBezTo>
                  <a:cubicBezTo>
                    <a:pt x="96" y="68"/>
                    <a:pt x="96" y="49"/>
                    <a:pt x="84" y="37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67" y="11"/>
                    <a:pt x="76" y="14"/>
                    <a:pt x="83" y="21"/>
                  </a:cubicBezTo>
                  <a:cubicBezTo>
                    <a:pt x="122" y="59"/>
                    <a:pt x="122" y="59"/>
                    <a:pt x="122" y="59"/>
                  </a:cubicBezTo>
                  <a:cubicBezTo>
                    <a:pt x="131" y="68"/>
                    <a:pt x="134" y="83"/>
                    <a:pt x="128" y="96"/>
                  </a:cubicBezTo>
                  <a:cubicBezTo>
                    <a:pt x="128" y="97"/>
                    <a:pt x="128" y="99"/>
                    <a:pt x="128" y="100"/>
                  </a:cubicBezTo>
                  <a:cubicBezTo>
                    <a:pt x="129" y="101"/>
                    <a:pt x="130" y="103"/>
                    <a:pt x="131" y="103"/>
                  </a:cubicBezTo>
                  <a:cubicBezTo>
                    <a:pt x="136" y="105"/>
                    <a:pt x="140" y="108"/>
                    <a:pt x="144" y="112"/>
                  </a:cubicBezTo>
                  <a:cubicBezTo>
                    <a:pt x="156" y="124"/>
                    <a:pt x="156" y="124"/>
                    <a:pt x="156" y="124"/>
                  </a:cubicBezTo>
                  <a:cubicBezTo>
                    <a:pt x="152" y="129"/>
                    <a:pt x="152" y="129"/>
                    <a:pt x="152" y="129"/>
                  </a:cubicBezTo>
                  <a:cubicBezTo>
                    <a:pt x="141" y="124"/>
                    <a:pt x="127" y="127"/>
                    <a:pt x="115" y="137"/>
                  </a:cubicBezTo>
                  <a:cubicBezTo>
                    <a:pt x="112" y="134"/>
                    <a:pt x="110" y="130"/>
                    <a:pt x="108" y="127"/>
                  </a:cubicBezTo>
                  <a:cubicBezTo>
                    <a:pt x="108" y="125"/>
                    <a:pt x="107" y="124"/>
                    <a:pt x="105" y="124"/>
                  </a:cubicBezTo>
                  <a:cubicBezTo>
                    <a:pt x="104" y="123"/>
                    <a:pt x="104" y="123"/>
                    <a:pt x="103" y="123"/>
                  </a:cubicBezTo>
                  <a:close/>
                  <a:moveTo>
                    <a:pt x="68" y="256"/>
                  </a:moveTo>
                  <a:cubicBezTo>
                    <a:pt x="58" y="267"/>
                    <a:pt x="43" y="270"/>
                    <a:pt x="36" y="264"/>
                  </a:cubicBezTo>
                  <a:cubicBezTo>
                    <a:pt x="36" y="263"/>
                    <a:pt x="36" y="263"/>
                    <a:pt x="36" y="263"/>
                  </a:cubicBezTo>
                  <a:cubicBezTo>
                    <a:pt x="29" y="257"/>
                    <a:pt x="32" y="242"/>
                    <a:pt x="42" y="232"/>
                  </a:cubicBezTo>
                  <a:cubicBezTo>
                    <a:pt x="119" y="149"/>
                    <a:pt x="119" y="149"/>
                    <a:pt x="119" y="149"/>
                  </a:cubicBezTo>
                  <a:cubicBezTo>
                    <a:pt x="128" y="138"/>
                    <a:pt x="143" y="135"/>
                    <a:pt x="150" y="141"/>
                  </a:cubicBezTo>
                  <a:cubicBezTo>
                    <a:pt x="150" y="142"/>
                    <a:pt x="150" y="142"/>
                    <a:pt x="150" y="142"/>
                  </a:cubicBezTo>
                  <a:cubicBezTo>
                    <a:pt x="157" y="148"/>
                    <a:pt x="155" y="163"/>
                    <a:pt x="145" y="173"/>
                  </a:cubicBezTo>
                  <a:lnTo>
                    <a:pt x="68" y="256"/>
                  </a:lnTo>
                  <a:close/>
                  <a:moveTo>
                    <a:pt x="276" y="269"/>
                  </a:moveTo>
                  <a:cubicBezTo>
                    <a:pt x="273" y="272"/>
                    <a:pt x="269" y="273"/>
                    <a:pt x="266" y="273"/>
                  </a:cubicBezTo>
                  <a:cubicBezTo>
                    <a:pt x="258" y="273"/>
                    <a:pt x="249" y="268"/>
                    <a:pt x="241" y="261"/>
                  </a:cubicBezTo>
                  <a:cubicBezTo>
                    <a:pt x="156" y="178"/>
                    <a:pt x="156" y="178"/>
                    <a:pt x="156" y="178"/>
                  </a:cubicBezTo>
                  <a:cubicBezTo>
                    <a:pt x="166" y="165"/>
                    <a:pt x="168" y="150"/>
                    <a:pt x="162" y="139"/>
                  </a:cubicBezTo>
                  <a:cubicBezTo>
                    <a:pt x="167" y="134"/>
                    <a:pt x="167" y="134"/>
                    <a:pt x="167" y="134"/>
                  </a:cubicBezTo>
                  <a:cubicBezTo>
                    <a:pt x="268" y="234"/>
                    <a:pt x="268" y="234"/>
                    <a:pt x="268" y="234"/>
                  </a:cubicBezTo>
                  <a:cubicBezTo>
                    <a:pt x="280" y="245"/>
                    <a:pt x="284" y="261"/>
                    <a:pt x="276" y="26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grpSp>
          <p:nvGrpSpPr>
            <p:cNvPr id="226" name="Google Shape;226;p5"/>
            <p:cNvGrpSpPr/>
            <p:nvPr/>
          </p:nvGrpSpPr>
          <p:grpSpPr>
            <a:xfrm>
              <a:off x="8383125" y="3429478"/>
              <a:ext cx="568325" cy="530225"/>
              <a:chOff x="4775200" y="5180013"/>
              <a:chExt cx="568325" cy="530225"/>
            </a:xfrm>
          </p:grpSpPr>
          <p:sp>
            <p:nvSpPr>
              <p:cNvPr id="227" name="Google Shape;227;p5"/>
              <p:cNvSpPr/>
              <p:nvPr/>
            </p:nvSpPr>
            <p:spPr>
              <a:xfrm>
                <a:off x="4775200" y="5180013"/>
                <a:ext cx="568325" cy="530225"/>
              </a:xfrm>
              <a:custGeom>
                <a:rect b="b" l="l" r="r" t="t"/>
                <a:pathLst>
                  <a:path extrusionOk="0" h="281" w="301">
                    <a:moveTo>
                      <a:pt x="215" y="0"/>
                    </a:moveTo>
                    <a:cubicBezTo>
                      <a:pt x="168" y="0"/>
                      <a:pt x="129" y="39"/>
                      <a:pt x="129" y="86"/>
                    </a:cubicBezTo>
                    <a:cubicBezTo>
                      <a:pt x="129" y="96"/>
                      <a:pt x="131" y="106"/>
                      <a:pt x="134" y="115"/>
                    </a:cubicBezTo>
                    <a:cubicBezTo>
                      <a:pt x="1" y="248"/>
                      <a:pt x="1" y="248"/>
                      <a:pt x="1" y="248"/>
                    </a:cubicBezTo>
                    <a:cubicBezTo>
                      <a:pt x="0" y="249"/>
                      <a:pt x="0" y="250"/>
                      <a:pt x="0" y="252"/>
                    </a:cubicBezTo>
                    <a:cubicBezTo>
                      <a:pt x="1" y="275"/>
                      <a:pt x="1" y="275"/>
                      <a:pt x="1" y="275"/>
                    </a:cubicBezTo>
                    <a:cubicBezTo>
                      <a:pt x="1" y="278"/>
                      <a:pt x="4" y="281"/>
                      <a:pt x="7" y="281"/>
                    </a:cubicBezTo>
                    <a:cubicBezTo>
                      <a:pt x="7" y="281"/>
                      <a:pt x="7" y="281"/>
                      <a:pt x="7" y="281"/>
                    </a:cubicBezTo>
                    <a:cubicBezTo>
                      <a:pt x="55" y="279"/>
                      <a:pt x="55" y="279"/>
                      <a:pt x="55" y="279"/>
                    </a:cubicBezTo>
                    <a:cubicBezTo>
                      <a:pt x="57" y="279"/>
                      <a:pt x="59" y="277"/>
                      <a:pt x="60" y="275"/>
                    </a:cubicBezTo>
                    <a:cubicBezTo>
                      <a:pt x="66" y="255"/>
                      <a:pt x="66" y="255"/>
                      <a:pt x="66" y="255"/>
                    </a:cubicBezTo>
                    <a:cubicBezTo>
                      <a:pt x="87" y="250"/>
                      <a:pt x="87" y="250"/>
                      <a:pt x="87" y="250"/>
                    </a:cubicBezTo>
                    <a:cubicBezTo>
                      <a:pt x="90" y="250"/>
                      <a:pt x="91" y="248"/>
                      <a:pt x="92" y="246"/>
                    </a:cubicBezTo>
                    <a:cubicBezTo>
                      <a:pt x="95" y="227"/>
                      <a:pt x="95" y="227"/>
                      <a:pt x="95" y="227"/>
                    </a:cubicBezTo>
                    <a:cubicBezTo>
                      <a:pt x="115" y="222"/>
                      <a:pt x="115" y="222"/>
                      <a:pt x="115" y="222"/>
                    </a:cubicBezTo>
                    <a:cubicBezTo>
                      <a:pt x="118" y="221"/>
                      <a:pt x="119" y="219"/>
                      <a:pt x="120" y="217"/>
                    </a:cubicBezTo>
                    <a:cubicBezTo>
                      <a:pt x="121" y="196"/>
                      <a:pt x="121" y="196"/>
                      <a:pt x="121" y="196"/>
                    </a:cubicBezTo>
                    <a:cubicBezTo>
                      <a:pt x="137" y="195"/>
                      <a:pt x="137" y="195"/>
                      <a:pt x="137" y="195"/>
                    </a:cubicBezTo>
                    <a:cubicBezTo>
                      <a:pt x="140" y="194"/>
                      <a:pt x="142" y="192"/>
                      <a:pt x="142" y="190"/>
                    </a:cubicBezTo>
                    <a:cubicBezTo>
                      <a:pt x="147" y="170"/>
                      <a:pt x="147" y="170"/>
                      <a:pt x="147" y="170"/>
                    </a:cubicBezTo>
                    <a:cubicBezTo>
                      <a:pt x="147" y="170"/>
                      <a:pt x="148" y="170"/>
                      <a:pt x="149" y="170"/>
                    </a:cubicBezTo>
                    <a:cubicBezTo>
                      <a:pt x="155" y="170"/>
                      <a:pt x="164" y="168"/>
                      <a:pt x="174" y="162"/>
                    </a:cubicBezTo>
                    <a:cubicBezTo>
                      <a:pt x="187" y="168"/>
                      <a:pt x="201" y="172"/>
                      <a:pt x="215" y="172"/>
                    </a:cubicBezTo>
                    <a:cubicBezTo>
                      <a:pt x="262" y="172"/>
                      <a:pt x="301" y="133"/>
                      <a:pt x="301" y="86"/>
                    </a:cubicBezTo>
                    <a:cubicBezTo>
                      <a:pt x="301" y="39"/>
                      <a:pt x="262" y="0"/>
                      <a:pt x="215" y="0"/>
                    </a:cubicBezTo>
                    <a:close/>
                    <a:moveTo>
                      <a:pt x="215" y="160"/>
                    </a:moveTo>
                    <a:cubicBezTo>
                      <a:pt x="202" y="160"/>
                      <a:pt x="188" y="157"/>
                      <a:pt x="177" y="150"/>
                    </a:cubicBezTo>
                    <a:cubicBezTo>
                      <a:pt x="175" y="149"/>
                      <a:pt x="173" y="149"/>
                      <a:pt x="171" y="150"/>
                    </a:cubicBezTo>
                    <a:cubicBezTo>
                      <a:pt x="161" y="157"/>
                      <a:pt x="154" y="158"/>
                      <a:pt x="149" y="158"/>
                    </a:cubicBezTo>
                    <a:cubicBezTo>
                      <a:pt x="146" y="158"/>
                      <a:pt x="144" y="158"/>
                      <a:pt x="144" y="158"/>
                    </a:cubicBezTo>
                    <a:cubicBezTo>
                      <a:pt x="144" y="158"/>
                      <a:pt x="144" y="158"/>
                      <a:pt x="144" y="158"/>
                    </a:cubicBezTo>
                    <a:cubicBezTo>
                      <a:pt x="143" y="157"/>
                      <a:pt x="141" y="157"/>
                      <a:pt x="140" y="158"/>
                    </a:cubicBezTo>
                    <a:cubicBezTo>
                      <a:pt x="138" y="158"/>
                      <a:pt x="137" y="160"/>
                      <a:pt x="137" y="162"/>
                    </a:cubicBezTo>
                    <a:cubicBezTo>
                      <a:pt x="132" y="184"/>
                      <a:pt x="132" y="184"/>
                      <a:pt x="132" y="184"/>
                    </a:cubicBezTo>
                    <a:cubicBezTo>
                      <a:pt x="115" y="186"/>
                      <a:pt x="115" y="186"/>
                      <a:pt x="115" y="186"/>
                    </a:cubicBezTo>
                    <a:cubicBezTo>
                      <a:pt x="112" y="186"/>
                      <a:pt x="110" y="188"/>
                      <a:pt x="110" y="191"/>
                    </a:cubicBezTo>
                    <a:cubicBezTo>
                      <a:pt x="108" y="212"/>
                      <a:pt x="108" y="212"/>
                      <a:pt x="108" y="212"/>
                    </a:cubicBezTo>
                    <a:cubicBezTo>
                      <a:pt x="89" y="217"/>
                      <a:pt x="89" y="217"/>
                      <a:pt x="89" y="217"/>
                    </a:cubicBezTo>
                    <a:cubicBezTo>
                      <a:pt x="87" y="217"/>
                      <a:pt x="85" y="219"/>
                      <a:pt x="85" y="221"/>
                    </a:cubicBezTo>
                    <a:cubicBezTo>
                      <a:pt x="81" y="240"/>
                      <a:pt x="81" y="240"/>
                      <a:pt x="81" y="240"/>
                    </a:cubicBezTo>
                    <a:cubicBezTo>
                      <a:pt x="60" y="244"/>
                      <a:pt x="60" y="244"/>
                      <a:pt x="60" y="244"/>
                    </a:cubicBezTo>
                    <a:cubicBezTo>
                      <a:pt x="58" y="244"/>
                      <a:pt x="56" y="246"/>
                      <a:pt x="55" y="248"/>
                    </a:cubicBezTo>
                    <a:cubicBezTo>
                      <a:pt x="50" y="268"/>
                      <a:pt x="50" y="268"/>
                      <a:pt x="50" y="268"/>
                    </a:cubicBezTo>
                    <a:cubicBezTo>
                      <a:pt x="12" y="269"/>
                      <a:pt x="12" y="269"/>
                      <a:pt x="12" y="269"/>
                    </a:cubicBezTo>
                    <a:cubicBezTo>
                      <a:pt x="11" y="254"/>
                      <a:pt x="11" y="254"/>
                      <a:pt x="11" y="254"/>
                    </a:cubicBezTo>
                    <a:cubicBezTo>
                      <a:pt x="145" y="120"/>
                      <a:pt x="145" y="120"/>
                      <a:pt x="145" y="120"/>
                    </a:cubicBezTo>
                    <a:cubicBezTo>
                      <a:pt x="147" y="119"/>
                      <a:pt x="147" y="116"/>
                      <a:pt x="146" y="114"/>
                    </a:cubicBezTo>
                    <a:cubicBezTo>
                      <a:pt x="142" y="105"/>
                      <a:pt x="141" y="96"/>
                      <a:pt x="141" y="86"/>
                    </a:cubicBezTo>
                    <a:cubicBezTo>
                      <a:pt x="141" y="45"/>
                      <a:pt x="174" y="12"/>
                      <a:pt x="215" y="12"/>
                    </a:cubicBezTo>
                    <a:cubicBezTo>
                      <a:pt x="256" y="12"/>
                      <a:pt x="289" y="45"/>
                      <a:pt x="289" y="86"/>
                    </a:cubicBezTo>
                    <a:cubicBezTo>
                      <a:pt x="289" y="127"/>
                      <a:pt x="256" y="160"/>
                      <a:pt x="215" y="16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0">
                  <a:solidFill>
                    <a:schemeClr val="dk1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  <p:sp>
            <p:nvSpPr>
              <p:cNvPr id="228" name="Google Shape;228;p5"/>
              <p:cNvSpPr/>
              <p:nvPr/>
            </p:nvSpPr>
            <p:spPr>
              <a:xfrm>
                <a:off x="5119688" y="5253038"/>
                <a:ext cx="96838" cy="98425"/>
              </a:xfrm>
              <a:custGeom>
                <a:rect b="b" l="l" r="r" t="t"/>
                <a:pathLst>
                  <a:path extrusionOk="0" h="52" w="52">
                    <a:moveTo>
                      <a:pt x="26" y="0"/>
                    </a:moveTo>
                    <a:cubicBezTo>
                      <a:pt x="12" y="0"/>
                      <a:pt x="0" y="11"/>
                      <a:pt x="0" y="26"/>
                    </a:cubicBezTo>
                    <a:cubicBezTo>
                      <a:pt x="0" y="40"/>
                      <a:pt x="12" y="52"/>
                      <a:pt x="26" y="52"/>
                    </a:cubicBezTo>
                    <a:cubicBezTo>
                      <a:pt x="40" y="52"/>
                      <a:pt x="52" y="40"/>
                      <a:pt x="52" y="26"/>
                    </a:cubicBezTo>
                    <a:cubicBezTo>
                      <a:pt x="52" y="11"/>
                      <a:pt x="40" y="0"/>
                      <a:pt x="26" y="0"/>
                    </a:cubicBezTo>
                    <a:close/>
                    <a:moveTo>
                      <a:pt x="26" y="42"/>
                    </a:moveTo>
                    <a:cubicBezTo>
                      <a:pt x="17" y="42"/>
                      <a:pt x="10" y="34"/>
                      <a:pt x="10" y="26"/>
                    </a:cubicBezTo>
                    <a:cubicBezTo>
                      <a:pt x="10" y="17"/>
                      <a:pt x="17" y="10"/>
                      <a:pt x="26" y="10"/>
                    </a:cubicBezTo>
                    <a:cubicBezTo>
                      <a:pt x="35" y="10"/>
                      <a:pt x="42" y="17"/>
                      <a:pt x="42" y="26"/>
                    </a:cubicBezTo>
                    <a:cubicBezTo>
                      <a:pt x="42" y="34"/>
                      <a:pt x="35" y="42"/>
                      <a:pt x="26" y="4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0">
                  <a:solidFill>
                    <a:schemeClr val="dk1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</p:grpSp>
        <p:sp>
          <p:nvSpPr>
            <p:cNvPr id="229" name="Google Shape;229;p5"/>
            <p:cNvSpPr/>
            <p:nvPr/>
          </p:nvSpPr>
          <p:spPr>
            <a:xfrm>
              <a:off x="8410700" y="4417058"/>
              <a:ext cx="535071" cy="571350"/>
            </a:xfrm>
            <a:custGeom>
              <a:rect b="b" l="l" r="r" t="t"/>
              <a:pathLst>
                <a:path extrusionOk="0" h="303" w="283">
                  <a:moveTo>
                    <a:pt x="196" y="192"/>
                  </a:moveTo>
                  <a:cubicBezTo>
                    <a:pt x="196" y="192"/>
                    <a:pt x="196" y="191"/>
                    <a:pt x="196" y="190"/>
                  </a:cubicBezTo>
                  <a:cubicBezTo>
                    <a:pt x="196" y="176"/>
                    <a:pt x="194" y="162"/>
                    <a:pt x="190" y="148"/>
                  </a:cubicBezTo>
                  <a:cubicBezTo>
                    <a:pt x="217" y="148"/>
                    <a:pt x="235" y="138"/>
                    <a:pt x="240" y="123"/>
                  </a:cubicBezTo>
                  <a:cubicBezTo>
                    <a:pt x="241" y="120"/>
                    <a:pt x="241" y="116"/>
                    <a:pt x="241" y="112"/>
                  </a:cubicBezTo>
                  <a:cubicBezTo>
                    <a:pt x="250" y="42"/>
                    <a:pt x="184" y="16"/>
                    <a:pt x="184" y="16"/>
                  </a:cubicBezTo>
                  <a:cubicBezTo>
                    <a:pt x="100" y="0"/>
                    <a:pt x="69" y="63"/>
                    <a:pt x="69" y="63"/>
                  </a:cubicBezTo>
                  <a:cubicBezTo>
                    <a:pt x="69" y="63"/>
                    <a:pt x="69" y="63"/>
                    <a:pt x="69" y="63"/>
                  </a:cubicBezTo>
                  <a:cubicBezTo>
                    <a:pt x="69" y="64"/>
                    <a:pt x="68" y="66"/>
                    <a:pt x="67" y="67"/>
                  </a:cubicBezTo>
                  <a:cubicBezTo>
                    <a:pt x="63" y="80"/>
                    <a:pt x="69" y="95"/>
                    <a:pt x="83" y="109"/>
                  </a:cubicBezTo>
                  <a:cubicBezTo>
                    <a:pt x="89" y="113"/>
                    <a:pt x="95" y="118"/>
                    <a:pt x="101" y="122"/>
                  </a:cubicBezTo>
                  <a:cubicBezTo>
                    <a:pt x="92" y="142"/>
                    <a:pt x="87" y="167"/>
                    <a:pt x="87" y="190"/>
                  </a:cubicBezTo>
                  <a:cubicBezTo>
                    <a:pt x="87" y="191"/>
                    <a:pt x="87" y="192"/>
                    <a:pt x="87" y="192"/>
                  </a:cubicBezTo>
                  <a:cubicBezTo>
                    <a:pt x="0" y="192"/>
                    <a:pt x="0" y="192"/>
                    <a:pt x="0" y="192"/>
                  </a:cubicBezTo>
                  <a:cubicBezTo>
                    <a:pt x="0" y="198"/>
                    <a:pt x="0" y="198"/>
                    <a:pt x="0" y="198"/>
                  </a:cubicBezTo>
                  <a:cubicBezTo>
                    <a:pt x="4" y="257"/>
                    <a:pt x="47" y="303"/>
                    <a:pt x="98" y="303"/>
                  </a:cubicBezTo>
                  <a:cubicBezTo>
                    <a:pt x="185" y="303"/>
                    <a:pt x="185" y="303"/>
                    <a:pt x="185" y="303"/>
                  </a:cubicBezTo>
                  <a:cubicBezTo>
                    <a:pt x="236" y="303"/>
                    <a:pt x="279" y="257"/>
                    <a:pt x="283" y="198"/>
                  </a:cubicBezTo>
                  <a:cubicBezTo>
                    <a:pt x="283" y="192"/>
                    <a:pt x="283" y="192"/>
                    <a:pt x="283" y="192"/>
                  </a:cubicBezTo>
                  <a:lnTo>
                    <a:pt x="196" y="192"/>
                  </a:lnTo>
                  <a:close/>
                  <a:moveTo>
                    <a:pt x="182" y="27"/>
                  </a:moveTo>
                  <a:cubicBezTo>
                    <a:pt x="207" y="38"/>
                    <a:pt x="231" y="64"/>
                    <a:pt x="234" y="99"/>
                  </a:cubicBezTo>
                  <a:cubicBezTo>
                    <a:pt x="224" y="77"/>
                    <a:pt x="195" y="60"/>
                    <a:pt x="173" y="53"/>
                  </a:cubicBezTo>
                  <a:cubicBezTo>
                    <a:pt x="157" y="48"/>
                    <a:pt x="118" y="40"/>
                    <a:pt x="96" y="45"/>
                  </a:cubicBezTo>
                  <a:cubicBezTo>
                    <a:pt x="93" y="46"/>
                    <a:pt x="130" y="13"/>
                    <a:pt x="182" y="27"/>
                  </a:cubicBezTo>
                  <a:close/>
                  <a:moveTo>
                    <a:pt x="91" y="100"/>
                  </a:moveTo>
                  <a:cubicBezTo>
                    <a:pt x="80" y="90"/>
                    <a:pt x="76" y="79"/>
                    <a:pt x="78" y="71"/>
                  </a:cubicBezTo>
                  <a:cubicBezTo>
                    <a:pt x="82" y="61"/>
                    <a:pt x="97" y="54"/>
                    <a:pt x="119" y="54"/>
                  </a:cubicBezTo>
                  <a:cubicBezTo>
                    <a:pt x="133" y="54"/>
                    <a:pt x="149" y="57"/>
                    <a:pt x="164" y="62"/>
                  </a:cubicBezTo>
                  <a:cubicBezTo>
                    <a:pt x="185" y="69"/>
                    <a:pt x="203" y="79"/>
                    <a:pt x="216" y="91"/>
                  </a:cubicBezTo>
                  <a:cubicBezTo>
                    <a:pt x="227" y="101"/>
                    <a:pt x="231" y="112"/>
                    <a:pt x="229" y="120"/>
                  </a:cubicBezTo>
                  <a:cubicBezTo>
                    <a:pt x="225" y="130"/>
                    <a:pt x="210" y="137"/>
                    <a:pt x="188" y="137"/>
                  </a:cubicBezTo>
                  <a:cubicBezTo>
                    <a:pt x="188" y="137"/>
                    <a:pt x="187" y="137"/>
                    <a:pt x="187" y="137"/>
                  </a:cubicBezTo>
                  <a:cubicBezTo>
                    <a:pt x="179" y="112"/>
                    <a:pt x="165" y="92"/>
                    <a:pt x="149" y="88"/>
                  </a:cubicBezTo>
                  <a:cubicBezTo>
                    <a:pt x="148" y="88"/>
                    <a:pt x="148" y="87"/>
                    <a:pt x="148" y="87"/>
                  </a:cubicBezTo>
                  <a:cubicBezTo>
                    <a:pt x="146" y="87"/>
                    <a:pt x="144" y="87"/>
                    <a:pt x="142" y="87"/>
                  </a:cubicBezTo>
                  <a:cubicBezTo>
                    <a:pt x="142" y="87"/>
                    <a:pt x="142" y="87"/>
                    <a:pt x="142" y="87"/>
                  </a:cubicBezTo>
                  <a:cubicBezTo>
                    <a:pt x="142" y="87"/>
                    <a:pt x="141" y="87"/>
                    <a:pt x="141" y="87"/>
                  </a:cubicBezTo>
                  <a:cubicBezTo>
                    <a:pt x="128" y="87"/>
                    <a:pt x="116" y="97"/>
                    <a:pt x="107" y="112"/>
                  </a:cubicBezTo>
                  <a:cubicBezTo>
                    <a:pt x="101" y="108"/>
                    <a:pt x="96" y="104"/>
                    <a:pt x="91" y="100"/>
                  </a:cubicBezTo>
                  <a:close/>
                  <a:moveTo>
                    <a:pt x="184" y="190"/>
                  </a:moveTo>
                  <a:cubicBezTo>
                    <a:pt x="184" y="191"/>
                    <a:pt x="184" y="192"/>
                    <a:pt x="184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55"/>
                    <a:pt x="170" y="131"/>
                    <a:pt x="164" y="115"/>
                  </a:cubicBezTo>
                  <a:cubicBezTo>
                    <a:pt x="176" y="132"/>
                    <a:pt x="184" y="161"/>
                    <a:pt x="184" y="190"/>
                  </a:cubicBezTo>
                  <a:close/>
                  <a:moveTo>
                    <a:pt x="163" y="192"/>
                  </a:moveTo>
                  <a:cubicBezTo>
                    <a:pt x="125" y="192"/>
                    <a:pt x="125" y="192"/>
                    <a:pt x="125" y="192"/>
                  </a:cubicBezTo>
                  <a:cubicBezTo>
                    <a:pt x="125" y="182"/>
                    <a:pt x="125" y="174"/>
                    <a:pt x="126" y="166"/>
                  </a:cubicBezTo>
                  <a:cubicBezTo>
                    <a:pt x="138" y="111"/>
                    <a:pt x="138" y="111"/>
                    <a:pt x="138" y="111"/>
                  </a:cubicBezTo>
                  <a:cubicBezTo>
                    <a:pt x="140" y="105"/>
                    <a:pt x="142" y="101"/>
                    <a:pt x="144" y="99"/>
                  </a:cubicBezTo>
                  <a:cubicBezTo>
                    <a:pt x="145" y="101"/>
                    <a:pt x="148" y="105"/>
                    <a:pt x="150" y="111"/>
                  </a:cubicBezTo>
                  <a:cubicBezTo>
                    <a:pt x="162" y="166"/>
                    <a:pt x="162" y="166"/>
                    <a:pt x="162" y="166"/>
                  </a:cubicBezTo>
                  <a:cubicBezTo>
                    <a:pt x="163" y="174"/>
                    <a:pt x="163" y="183"/>
                    <a:pt x="163" y="192"/>
                  </a:cubicBezTo>
                  <a:close/>
                  <a:moveTo>
                    <a:pt x="128" y="104"/>
                  </a:moveTo>
                  <a:cubicBezTo>
                    <a:pt x="121" y="119"/>
                    <a:pt x="113" y="146"/>
                    <a:pt x="113" y="192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9" y="192"/>
                    <a:pt x="99" y="191"/>
                    <a:pt x="99" y="190"/>
                  </a:cubicBezTo>
                  <a:cubicBezTo>
                    <a:pt x="99" y="154"/>
                    <a:pt x="112" y="118"/>
                    <a:pt x="128" y="104"/>
                  </a:cubicBezTo>
                  <a:close/>
                  <a:moveTo>
                    <a:pt x="185" y="292"/>
                  </a:moveTo>
                  <a:cubicBezTo>
                    <a:pt x="98" y="292"/>
                    <a:pt x="98" y="292"/>
                    <a:pt x="98" y="292"/>
                  </a:cubicBezTo>
                  <a:cubicBezTo>
                    <a:pt x="54" y="292"/>
                    <a:pt x="18" y="254"/>
                    <a:pt x="12" y="204"/>
                  </a:cubicBezTo>
                  <a:cubicBezTo>
                    <a:pt x="168" y="204"/>
                    <a:pt x="168" y="204"/>
                    <a:pt x="168" y="204"/>
                  </a:cubicBezTo>
                  <a:cubicBezTo>
                    <a:pt x="169" y="204"/>
                    <a:pt x="169" y="204"/>
                    <a:pt x="169" y="204"/>
                  </a:cubicBezTo>
                  <a:cubicBezTo>
                    <a:pt x="169" y="204"/>
                    <a:pt x="169" y="204"/>
                    <a:pt x="169" y="204"/>
                  </a:cubicBezTo>
                  <a:cubicBezTo>
                    <a:pt x="169" y="204"/>
                    <a:pt x="170" y="204"/>
                    <a:pt x="170" y="204"/>
                  </a:cubicBezTo>
                  <a:cubicBezTo>
                    <a:pt x="271" y="204"/>
                    <a:pt x="271" y="204"/>
                    <a:pt x="271" y="204"/>
                  </a:cubicBezTo>
                  <a:cubicBezTo>
                    <a:pt x="265" y="254"/>
                    <a:pt x="229" y="292"/>
                    <a:pt x="185" y="29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grpSp>
          <p:nvGrpSpPr>
            <p:cNvPr id="230" name="Google Shape;230;p5"/>
            <p:cNvGrpSpPr/>
            <p:nvPr/>
          </p:nvGrpSpPr>
          <p:grpSpPr>
            <a:xfrm>
              <a:off x="8469448" y="5308998"/>
              <a:ext cx="415990" cy="666575"/>
              <a:chOff x="8030702" y="1178175"/>
              <a:chExt cx="415990" cy="666575"/>
            </a:xfrm>
          </p:grpSpPr>
          <p:sp>
            <p:nvSpPr>
              <p:cNvPr id="231" name="Google Shape;231;p5"/>
              <p:cNvSpPr/>
              <p:nvPr/>
            </p:nvSpPr>
            <p:spPr>
              <a:xfrm>
                <a:off x="8030702" y="1708261"/>
                <a:ext cx="115905" cy="136489"/>
              </a:xfrm>
              <a:custGeom>
                <a:rect b="b" l="l" r="r" t="t"/>
                <a:pathLst>
                  <a:path extrusionOk="0" h="72" w="62">
                    <a:moveTo>
                      <a:pt x="35" y="0"/>
                    </a:moveTo>
                    <a:cubicBezTo>
                      <a:pt x="35" y="0"/>
                      <a:pt x="31" y="10"/>
                      <a:pt x="26" y="16"/>
                    </a:cubicBezTo>
                    <a:cubicBezTo>
                      <a:pt x="21" y="22"/>
                      <a:pt x="0" y="45"/>
                      <a:pt x="20" y="63"/>
                    </a:cubicBezTo>
                    <a:cubicBezTo>
                      <a:pt x="30" y="72"/>
                      <a:pt x="45" y="71"/>
                      <a:pt x="52" y="61"/>
                    </a:cubicBezTo>
                    <a:cubicBezTo>
                      <a:pt x="60" y="52"/>
                      <a:pt x="62" y="36"/>
                      <a:pt x="44" y="17"/>
                    </a:cubicBezTo>
                    <a:cubicBezTo>
                      <a:pt x="38" y="10"/>
                      <a:pt x="35" y="0"/>
                      <a:pt x="35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0">
                  <a:solidFill>
                    <a:schemeClr val="dk1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  <p:sp>
            <p:nvSpPr>
              <p:cNvPr id="232" name="Google Shape;232;p5"/>
              <p:cNvSpPr/>
              <p:nvPr/>
            </p:nvSpPr>
            <p:spPr>
              <a:xfrm>
                <a:off x="8030702" y="1178175"/>
                <a:ext cx="415990" cy="503106"/>
              </a:xfrm>
              <a:custGeom>
                <a:rect b="b" l="l" r="r" t="t"/>
                <a:pathLst>
                  <a:path extrusionOk="0" h="266" w="220">
                    <a:moveTo>
                      <a:pt x="206" y="86"/>
                    </a:moveTo>
                    <a:cubicBezTo>
                      <a:pt x="158" y="86"/>
                      <a:pt x="158" y="86"/>
                      <a:pt x="158" y="86"/>
                    </a:cubicBezTo>
                    <a:cubicBezTo>
                      <a:pt x="153" y="71"/>
                      <a:pt x="141" y="60"/>
                      <a:pt x="126" y="55"/>
                    </a:cubicBezTo>
                    <a:cubicBezTo>
                      <a:pt x="126" y="49"/>
                      <a:pt x="126" y="49"/>
                      <a:pt x="126" y="49"/>
                    </a:cubicBezTo>
                    <a:cubicBezTo>
                      <a:pt x="137" y="49"/>
                      <a:pt x="137" y="49"/>
                      <a:pt x="137" y="49"/>
                    </a:cubicBezTo>
                    <a:cubicBezTo>
                      <a:pt x="148" y="49"/>
                      <a:pt x="156" y="41"/>
                      <a:pt x="156" y="30"/>
                    </a:cubicBezTo>
                    <a:cubicBezTo>
                      <a:pt x="156" y="20"/>
                      <a:pt x="148" y="11"/>
                      <a:pt x="137" y="11"/>
                    </a:cubicBezTo>
                    <a:cubicBezTo>
                      <a:pt x="125" y="11"/>
                      <a:pt x="125" y="11"/>
                      <a:pt x="125" y="11"/>
                    </a:cubicBezTo>
                    <a:cubicBezTo>
                      <a:pt x="123" y="5"/>
                      <a:pt x="116" y="0"/>
                      <a:pt x="109" y="0"/>
                    </a:cubicBezTo>
                    <a:cubicBezTo>
                      <a:pt x="102" y="0"/>
                      <a:pt x="96" y="5"/>
                      <a:pt x="93" y="11"/>
                    </a:cubicBezTo>
                    <a:cubicBezTo>
                      <a:pt x="81" y="11"/>
                      <a:pt x="81" y="11"/>
                      <a:pt x="81" y="11"/>
                    </a:cubicBezTo>
                    <a:cubicBezTo>
                      <a:pt x="71" y="11"/>
                      <a:pt x="62" y="20"/>
                      <a:pt x="62" y="30"/>
                    </a:cubicBezTo>
                    <a:cubicBezTo>
                      <a:pt x="62" y="41"/>
                      <a:pt x="71" y="49"/>
                      <a:pt x="81" y="49"/>
                    </a:cubicBezTo>
                    <a:cubicBezTo>
                      <a:pt x="92" y="49"/>
                      <a:pt x="92" y="49"/>
                      <a:pt x="92" y="49"/>
                    </a:cubicBezTo>
                    <a:cubicBezTo>
                      <a:pt x="92" y="55"/>
                      <a:pt x="92" y="55"/>
                      <a:pt x="92" y="55"/>
                    </a:cubicBezTo>
                    <a:cubicBezTo>
                      <a:pt x="75" y="61"/>
                      <a:pt x="63" y="74"/>
                      <a:pt x="58" y="92"/>
                    </a:cubicBezTo>
                    <a:cubicBezTo>
                      <a:pt x="32" y="99"/>
                      <a:pt x="1" y="117"/>
                      <a:pt x="0" y="160"/>
                    </a:cubicBezTo>
                    <a:cubicBezTo>
                      <a:pt x="0" y="162"/>
                      <a:pt x="0" y="165"/>
                      <a:pt x="0" y="167"/>
                    </a:cubicBezTo>
                    <a:cubicBezTo>
                      <a:pt x="0" y="246"/>
                      <a:pt x="0" y="246"/>
                      <a:pt x="0" y="246"/>
                    </a:cubicBezTo>
                    <a:cubicBezTo>
                      <a:pt x="0" y="257"/>
                      <a:pt x="9" y="266"/>
                      <a:pt x="20" y="266"/>
                    </a:cubicBezTo>
                    <a:cubicBezTo>
                      <a:pt x="50" y="266"/>
                      <a:pt x="50" y="266"/>
                      <a:pt x="50" y="266"/>
                    </a:cubicBezTo>
                    <a:cubicBezTo>
                      <a:pt x="61" y="266"/>
                      <a:pt x="70" y="257"/>
                      <a:pt x="70" y="246"/>
                    </a:cubicBezTo>
                    <a:cubicBezTo>
                      <a:pt x="70" y="190"/>
                      <a:pt x="70" y="190"/>
                      <a:pt x="70" y="190"/>
                    </a:cubicBezTo>
                    <a:cubicBezTo>
                      <a:pt x="70" y="189"/>
                      <a:pt x="70" y="189"/>
                      <a:pt x="70" y="189"/>
                    </a:cubicBezTo>
                    <a:cubicBezTo>
                      <a:pt x="71" y="189"/>
                      <a:pt x="81" y="177"/>
                      <a:pt x="102" y="177"/>
                    </a:cubicBezTo>
                    <a:cubicBezTo>
                      <a:pt x="206" y="177"/>
                      <a:pt x="206" y="177"/>
                      <a:pt x="206" y="177"/>
                    </a:cubicBezTo>
                    <a:cubicBezTo>
                      <a:pt x="214" y="177"/>
                      <a:pt x="220" y="168"/>
                      <a:pt x="220" y="157"/>
                    </a:cubicBezTo>
                    <a:cubicBezTo>
                      <a:pt x="220" y="105"/>
                      <a:pt x="220" y="105"/>
                      <a:pt x="220" y="105"/>
                    </a:cubicBezTo>
                    <a:cubicBezTo>
                      <a:pt x="220" y="94"/>
                      <a:pt x="214" y="86"/>
                      <a:pt x="206" y="86"/>
                    </a:cubicBezTo>
                    <a:close/>
                    <a:moveTo>
                      <a:pt x="82" y="39"/>
                    </a:moveTo>
                    <a:cubicBezTo>
                      <a:pt x="77" y="39"/>
                      <a:pt x="72" y="35"/>
                      <a:pt x="72" y="30"/>
                    </a:cubicBezTo>
                    <a:cubicBezTo>
                      <a:pt x="72" y="24"/>
                      <a:pt x="77" y="20"/>
                      <a:pt x="82" y="20"/>
                    </a:cubicBezTo>
                    <a:cubicBezTo>
                      <a:pt x="136" y="20"/>
                      <a:pt x="136" y="20"/>
                      <a:pt x="136" y="20"/>
                    </a:cubicBezTo>
                    <a:cubicBezTo>
                      <a:pt x="142" y="20"/>
                      <a:pt x="146" y="24"/>
                      <a:pt x="146" y="30"/>
                    </a:cubicBezTo>
                    <a:cubicBezTo>
                      <a:pt x="146" y="35"/>
                      <a:pt x="142" y="39"/>
                      <a:pt x="136" y="39"/>
                    </a:cubicBezTo>
                    <a:lnTo>
                      <a:pt x="82" y="39"/>
                    </a:lnTo>
                    <a:close/>
                    <a:moveTo>
                      <a:pt x="100" y="67"/>
                    </a:moveTo>
                    <a:cubicBezTo>
                      <a:pt x="106" y="65"/>
                      <a:pt x="106" y="65"/>
                      <a:pt x="106" y="65"/>
                    </a:cubicBezTo>
                    <a:cubicBezTo>
                      <a:pt x="106" y="49"/>
                      <a:pt x="106" y="49"/>
                      <a:pt x="106" y="49"/>
                    </a:cubicBezTo>
                    <a:cubicBezTo>
                      <a:pt x="113" y="49"/>
                      <a:pt x="113" y="49"/>
                      <a:pt x="113" y="49"/>
                    </a:cubicBezTo>
                    <a:cubicBezTo>
                      <a:pt x="113" y="65"/>
                      <a:pt x="113" y="65"/>
                      <a:pt x="113" y="65"/>
                    </a:cubicBezTo>
                    <a:cubicBezTo>
                      <a:pt x="118" y="67"/>
                      <a:pt x="118" y="67"/>
                      <a:pt x="118" y="67"/>
                    </a:cubicBezTo>
                    <a:cubicBezTo>
                      <a:pt x="131" y="70"/>
                      <a:pt x="141" y="79"/>
                      <a:pt x="146" y="92"/>
                    </a:cubicBezTo>
                    <a:cubicBezTo>
                      <a:pt x="134" y="95"/>
                      <a:pt x="122" y="96"/>
                      <a:pt x="108" y="96"/>
                    </a:cubicBezTo>
                    <a:cubicBezTo>
                      <a:pt x="92" y="96"/>
                      <a:pt x="79" y="94"/>
                      <a:pt x="72" y="93"/>
                    </a:cubicBezTo>
                    <a:cubicBezTo>
                      <a:pt x="76" y="80"/>
                      <a:pt x="87" y="70"/>
                      <a:pt x="100" y="67"/>
                    </a:cubicBezTo>
                    <a:close/>
                    <a:moveTo>
                      <a:pt x="206" y="157"/>
                    </a:moveTo>
                    <a:cubicBezTo>
                      <a:pt x="206" y="160"/>
                      <a:pt x="205" y="162"/>
                      <a:pt x="205" y="163"/>
                    </a:cubicBezTo>
                    <a:cubicBezTo>
                      <a:pt x="102" y="163"/>
                      <a:pt x="102" y="163"/>
                      <a:pt x="102" y="163"/>
                    </a:cubicBezTo>
                    <a:cubicBezTo>
                      <a:pt x="73" y="163"/>
                      <a:pt x="58" y="181"/>
                      <a:pt x="57" y="182"/>
                    </a:cubicBezTo>
                    <a:cubicBezTo>
                      <a:pt x="56" y="183"/>
                      <a:pt x="56" y="183"/>
                      <a:pt x="56" y="183"/>
                    </a:cubicBezTo>
                    <a:cubicBezTo>
                      <a:pt x="56" y="246"/>
                      <a:pt x="56" y="246"/>
                      <a:pt x="56" y="246"/>
                    </a:cubicBezTo>
                    <a:cubicBezTo>
                      <a:pt x="56" y="250"/>
                      <a:pt x="54" y="253"/>
                      <a:pt x="50" y="253"/>
                    </a:cubicBezTo>
                    <a:cubicBezTo>
                      <a:pt x="20" y="253"/>
                      <a:pt x="20" y="253"/>
                      <a:pt x="20" y="253"/>
                    </a:cubicBezTo>
                    <a:cubicBezTo>
                      <a:pt x="17" y="253"/>
                      <a:pt x="14" y="250"/>
                      <a:pt x="14" y="246"/>
                    </a:cubicBezTo>
                    <a:cubicBezTo>
                      <a:pt x="14" y="217"/>
                      <a:pt x="14" y="162"/>
                      <a:pt x="14" y="160"/>
                    </a:cubicBezTo>
                    <a:cubicBezTo>
                      <a:pt x="15" y="131"/>
                      <a:pt x="32" y="112"/>
                      <a:pt x="66" y="104"/>
                    </a:cubicBezTo>
                    <a:cubicBezTo>
                      <a:pt x="67" y="103"/>
                      <a:pt x="67" y="103"/>
                      <a:pt x="67" y="103"/>
                    </a:cubicBezTo>
                    <a:cubicBezTo>
                      <a:pt x="82" y="106"/>
                      <a:pt x="97" y="108"/>
                      <a:pt x="110" y="108"/>
                    </a:cubicBezTo>
                    <a:cubicBezTo>
                      <a:pt x="138" y="108"/>
                      <a:pt x="155" y="101"/>
                      <a:pt x="159" y="99"/>
                    </a:cubicBezTo>
                    <a:cubicBezTo>
                      <a:pt x="205" y="99"/>
                      <a:pt x="205" y="99"/>
                      <a:pt x="205" y="99"/>
                    </a:cubicBezTo>
                    <a:cubicBezTo>
                      <a:pt x="205" y="100"/>
                      <a:pt x="206" y="102"/>
                      <a:pt x="206" y="105"/>
                    </a:cubicBezTo>
                    <a:lnTo>
                      <a:pt x="206" y="157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0">
                  <a:solidFill>
                    <a:schemeClr val="dk1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</p:grpSp>
        <p:sp>
          <p:nvSpPr>
            <p:cNvPr id="233" name="Google Shape;233;p5"/>
            <p:cNvSpPr txBox="1"/>
            <p:nvPr/>
          </p:nvSpPr>
          <p:spPr>
            <a:xfrm>
              <a:off x="9084294" y="2401463"/>
              <a:ext cx="1931813" cy="849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>
                  <a:solidFill>
                    <a:srgbClr val="3F3F3F"/>
                  </a:solidFill>
                  <a:latin typeface="Corbel"/>
                  <a:ea typeface="Corbel"/>
                  <a:cs typeface="Corbel"/>
                  <a:sym typeface="Corbel"/>
                </a:rPr>
                <a:t>Go ahead and replace it with your own text.</a:t>
              </a:r>
              <a:endParaRPr/>
            </a:p>
          </p:txBody>
        </p:sp>
        <p:sp>
          <p:nvSpPr>
            <p:cNvPr id="234" name="Google Shape;234;p5"/>
            <p:cNvSpPr txBox="1"/>
            <p:nvPr/>
          </p:nvSpPr>
          <p:spPr>
            <a:xfrm>
              <a:off x="9084294" y="3393719"/>
              <a:ext cx="1931813" cy="849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>
                  <a:solidFill>
                    <a:srgbClr val="3F3F3F"/>
                  </a:solidFill>
                  <a:latin typeface="Corbel"/>
                  <a:ea typeface="Corbel"/>
                  <a:cs typeface="Corbel"/>
                  <a:sym typeface="Corbel"/>
                </a:rPr>
                <a:t>Go ahead and replace it with your own text.</a:t>
              </a:r>
              <a:endParaRPr/>
            </a:p>
          </p:txBody>
        </p:sp>
        <p:sp>
          <p:nvSpPr>
            <p:cNvPr id="235" name="Google Shape;235;p5"/>
            <p:cNvSpPr txBox="1"/>
            <p:nvPr/>
          </p:nvSpPr>
          <p:spPr>
            <a:xfrm>
              <a:off x="9082348" y="4383802"/>
              <a:ext cx="1931813" cy="849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>
                  <a:solidFill>
                    <a:srgbClr val="3F3F3F"/>
                  </a:solidFill>
                  <a:latin typeface="Corbel"/>
                  <a:ea typeface="Corbel"/>
                  <a:cs typeface="Corbel"/>
                  <a:sym typeface="Corbel"/>
                </a:rPr>
                <a:t>Go ahead and replace it with your own text.</a:t>
              </a:r>
              <a:endParaRPr/>
            </a:p>
          </p:txBody>
        </p:sp>
        <p:sp>
          <p:nvSpPr>
            <p:cNvPr id="236" name="Google Shape;236;p5"/>
            <p:cNvSpPr txBox="1"/>
            <p:nvPr/>
          </p:nvSpPr>
          <p:spPr>
            <a:xfrm>
              <a:off x="9103434" y="5332673"/>
              <a:ext cx="1931813" cy="849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>
                  <a:solidFill>
                    <a:srgbClr val="3F3F3F"/>
                  </a:solidFill>
                  <a:latin typeface="Corbel"/>
                  <a:ea typeface="Corbel"/>
                  <a:cs typeface="Corbel"/>
                  <a:sym typeface="Corbel"/>
                </a:rPr>
                <a:t>Go ahead and replace it with your own text.</a:t>
              </a:r>
              <a:endParaRPr/>
            </a:p>
          </p:txBody>
        </p:sp>
      </p:grpSp>
      <p:sp>
        <p:nvSpPr>
          <p:cNvPr id="237" name="Google Shape;237;p5"/>
          <p:cNvSpPr txBox="1"/>
          <p:nvPr>
            <p:ph type="title"/>
          </p:nvPr>
        </p:nvSpPr>
        <p:spPr>
          <a:xfrm>
            <a:off x="483510" y="201274"/>
            <a:ext cx="7886700" cy="52444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C6B5"/>
              </a:buClr>
              <a:buSzPts val="2000"/>
              <a:buFont typeface="Microsoft Yahei"/>
              <a:buNone/>
            </a:pPr>
            <a:r>
              <a:t/>
            </a:r>
            <a:endParaRPr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  <p:transition spd="slow" p14:dur="2250">
    <p:random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3" name="Google Shape;243;p6"/>
          <p:cNvGrpSpPr/>
          <p:nvPr/>
        </p:nvGrpSpPr>
        <p:grpSpPr>
          <a:xfrm rot="1203774">
            <a:off x="1629325" y="2095022"/>
            <a:ext cx="228557" cy="1101521"/>
            <a:chOff x="2971801" y="2190751"/>
            <a:chExt cx="228599" cy="1101725"/>
          </a:xfrm>
        </p:grpSpPr>
        <p:cxnSp>
          <p:nvCxnSpPr>
            <p:cNvPr id="244" name="Google Shape;244;p6"/>
            <p:cNvCxnSpPr/>
            <p:nvPr/>
          </p:nvCxnSpPr>
          <p:spPr>
            <a:xfrm flipH="1" rot="5400000">
              <a:off x="2478088" y="2684463"/>
              <a:ext cx="1101725" cy="114300"/>
            </a:xfrm>
            <a:prstGeom prst="straightConnector1">
              <a:avLst/>
            </a:prstGeom>
            <a:noFill/>
            <a:ln cap="flat" cmpd="sng" w="1905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45" name="Google Shape;245;p6"/>
            <p:cNvCxnSpPr/>
            <p:nvPr/>
          </p:nvCxnSpPr>
          <p:spPr>
            <a:xfrm rot="-5400000">
              <a:off x="2592387" y="2684463"/>
              <a:ext cx="1101725" cy="114300"/>
            </a:xfrm>
            <a:prstGeom prst="straightConnector1">
              <a:avLst/>
            </a:prstGeom>
            <a:noFill/>
            <a:ln cap="flat" cmpd="sng" w="1905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246" name="Google Shape;246;p6"/>
          <p:cNvGrpSpPr/>
          <p:nvPr/>
        </p:nvGrpSpPr>
        <p:grpSpPr>
          <a:xfrm>
            <a:off x="1819787" y="1454360"/>
            <a:ext cx="838046" cy="838046"/>
            <a:chOff x="1657350" y="1428750"/>
            <a:chExt cx="838200" cy="838200"/>
          </a:xfrm>
        </p:grpSpPr>
        <p:sp>
          <p:nvSpPr>
            <p:cNvPr id="247" name="Google Shape;247;p6"/>
            <p:cNvSpPr/>
            <p:nvPr/>
          </p:nvSpPr>
          <p:spPr>
            <a:xfrm>
              <a:off x="1657350" y="1428750"/>
              <a:ext cx="838200" cy="838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248" name="Google Shape;248;p6"/>
            <p:cNvSpPr/>
            <p:nvPr/>
          </p:nvSpPr>
          <p:spPr>
            <a:xfrm>
              <a:off x="1890341" y="1647623"/>
              <a:ext cx="372219" cy="400455"/>
            </a:xfrm>
            <a:custGeom>
              <a:rect b="b" l="l" r="r" t="t"/>
              <a:pathLst>
                <a:path extrusionOk="0" h="72" w="67">
                  <a:moveTo>
                    <a:pt x="67" y="67"/>
                  </a:moveTo>
                  <a:cubicBezTo>
                    <a:pt x="67" y="70"/>
                    <a:pt x="64" y="72"/>
                    <a:pt x="61" y="72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2" y="72"/>
                    <a:pt x="0" y="70"/>
                    <a:pt x="0" y="67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3"/>
                    <a:pt x="2" y="11"/>
                    <a:pt x="5" y="11"/>
                  </a:cubicBezTo>
                  <a:cubicBezTo>
                    <a:pt x="10" y="11"/>
                    <a:pt x="10" y="11"/>
                    <a:pt x="10" y="11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10" y="3"/>
                    <a:pt x="13" y="0"/>
                    <a:pt x="16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23" y="0"/>
                    <a:pt x="25" y="3"/>
                    <a:pt x="25" y="7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41" y="11"/>
                    <a:pt x="41" y="11"/>
                    <a:pt x="41" y="11"/>
                  </a:cubicBezTo>
                  <a:cubicBezTo>
                    <a:pt x="41" y="7"/>
                    <a:pt x="41" y="7"/>
                    <a:pt x="41" y="7"/>
                  </a:cubicBezTo>
                  <a:cubicBezTo>
                    <a:pt x="41" y="3"/>
                    <a:pt x="44" y="0"/>
                    <a:pt x="47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3" y="0"/>
                    <a:pt x="56" y="3"/>
                    <a:pt x="56" y="7"/>
                  </a:cubicBezTo>
                  <a:cubicBezTo>
                    <a:pt x="56" y="11"/>
                    <a:pt x="56" y="11"/>
                    <a:pt x="56" y="11"/>
                  </a:cubicBezTo>
                  <a:cubicBezTo>
                    <a:pt x="61" y="11"/>
                    <a:pt x="61" y="11"/>
                    <a:pt x="61" y="11"/>
                  </a:cubicBezTo>
                  <a:cubicBezTo>
                    <a:pt x="64" y="11"/>
                    <a:pt x="67" y="13"/>
                    <a:pt x="67" y="16"/>
                  </a:cubicBezTo>
                  <a:lnTo>
                    <a:pt x="67" y="67"/>
                  </a:lnTo>
                  <a:close/>
                  <a:moveTo>
                    <a:pt x="61" y="67"/>
                  </a:moveTo>
                  <a:cubicBezTo>
                    <a:pt x="61" y="26"/>
                    <a:pt x="61" y="26"/>
                    <a:pt x="61" y="26"/>
                  </a:cubicBezTo>
                  <a:cubicBezTo>
                    <a:pt x="5" y="26"/>
                    <a:pt x="5" y="26"/>
                    <a:pt x="5" y="26"/>
                  </a:cubicBezTo>
                  <a:cubicBezTo>
                    <a:pt x="5" y="67"/>
                    <a:pt x="5" y="67"/>
                    <a:pt x="5" y="67"/>
                  </a:cubicBezTo>
                  <a:lnTo>
                    <a:pt x="61" y="67"/>
                  </a:lnTo>
                  <a:close/>
                  <a:moveTo>
                    <a:pt x="20" y="7"/>
                  </a:moveTo>
                  <a:cubicBezTo>
                    <a:pt x="20" y="6"/>
                    <a:pt x="20" y="5"/>
                    <a:pt x="19" y="5"/>
                  </a:cubicBezTo>
                  <a:cubicBezTo>
                    <a:pt x="16" y="5"/>
                    <a:pt x="16" y="5"/>
                    <a:pt x="16" y="5"/>
                  </a:cubicBezTo>
                  <a:cubicBezTo>
                    <a:pt x="16" y="5"/>
                    <a:pt x="15" y="6"/>
                    <a:pt x="15" y="7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9"/>
                    <a:pt x="16" y="20"/>
                    <a:pt x="16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20" y="20"/>
                    <a:pt x="20" y="19"/>
                    <a:pt x="20" y="18"/>
                  </a:cubicBezTo>
                  <a:lnTo>
                    <a:pt x="20" y="7"/>
                  </a:lnTo>
                  <a:close/>
                  <a:moveTo>
                    <a:pt x="51" y="7"/>
                  </a:moveTo>
                  <a:cubicBezTo>
                    <a:pt x="51" y="6"/>
                    <a:pt x="51" y="5"/>
                    <a:pt x="50" y="5"/>
                  </a:cubicBezTo>
                  <a:cubicBezTo>
                    <a:pt x="47" y="5"/>
                    <a:pt x="47" y="5"/>
                    <a:pt x="47" y="5"/>
                  </a:cubicBezTo>
                  <a:cubicBezTo>
                    <a:pt x="47" y="5"/>
                    <a:pt x="46" y="6"/>
                    <a:pt x="46" y="7"/>
                  </a:cubicBezTo>
                  <a:cubicBezTo>
                    <a:pt x="46" y="18"/>
                    <a:pt x="46" y="18"/>
                    <a:pt x="46" y="18"/>
                  </a:cubicBezTo>
                  <a:cubicBezTo>
                    <a:pt x="46" y="19"/>
                    <a:pt x="47" y="20"/>
                    <a:pt x="47" y="20"/>
                  </a:cubicBezTo>
                  <a:cubicBezTo>
                    <a:pt x="50" y="20"/>
                    <a:pt x="50" y="20"/>
                    <a:pt x="50" y="20"/>
                  </a:cubicBezTo>
                  <a:cubicBezTo>
                    <a:pt x="51" y="20"/>
                    <a:pt x="51" y="19"/>
                    <a:pt x="51" y="18"/>
                  </a:cubicBezTo>
                  <a:lnTo>
                    <a:pt x="51" y="7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00" spcFirstLastPara="1" rIns="91400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249" name="Google Shape;249;p6"/>
          <p:cNvGrpSpPr/>
          <p:nvPr/>
        </p:nvGrpSpPr>
        <p:grpSpPr>
          <a:xfrm>
            <a:off x="3457789" y="2292404"/>
            <a:ext cx="228556" cy="1101521"/>
            <a:chOff x="2971801" y="2190751"/>
            <a:chExt cx="228599" cy="1101725"/>
          </a:xfrm>
        </p:grpSpPr>
        <p:cxnSp>
          <p:nvCxnSpPr>
            <p:cNvPr id="250" name="Google Shape;250;p6"/>
            <p:cNvCxnSpPr/>
            <p:nvPr/>
          </p:nvCxnSpPr>
          <p:spPr>
            <a:xfrm flipH="1" rot="5400000">
              <a:off x="2478088" y="2684463"/>
              <a:ext cx="1101725" cy="114300"/>
            </a:xfrm>
            <a:prstGeom prst="straightConnector1">
              <a:avLst/>
            </a:prstGeom>
            <a:noFill/>
            <a:ln cap="flat" cmpd="sng" w="19050">
              <a:solidFill>
                <a:schemeClr val="accent2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51" name="Google Shape;251;p6"/>
            <p:cNvCxnSpPr/>
            <p:nvPr/>
          </p:nvCxnSpPr>
          <p:spPr>
            <a:xfrm rot="-5400000">
              <a:off x="2592387" y="2684463"/>
              <a:ext cx="1101725" cy="114300"/>
            </a:xfrm>
            <a:prstGeom prst="straightConnector1">
              <a:avLst/>
            </a:prstGeom>
            <a:noFill/>
            <a:ln cap="flat" cmpd="sng" w="19050">
              <a:solidFill>
                <a:schemeClr val="accent2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252" name="Google Shape;252;p6"/>
          <p:cNvGrpSpPr/>
          <p:nvPr/>
        </p:nvGrpSpPr>
        <p:grpSpPr>
          <a:xfrm>
            <a:off x="3153040" y="1454360"/>
            <a:ext cx="838046" cy="838046"/>
            <a:chOff x="2905125" y="1428750"/>
            <a:chExt cx="838200" cy="838200"/>
          </a:xfrm>
        </p:grpSpPr>
        <p:sp>
          <p:nvSpPr>
            <p:cNvPr id="253" name="Google Shape;253;p6"/>
            <p:cNvSpPr/>
            <p:nvPr/>
          </p:nvSpPr>
          <p:spPr>
            <a:xfrm>
              <a:off x="2905125" y="1428750"/>
              <a:ext cx="838200" cy="83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254" name="Google Shape;254;p6"/>
            <p:cNvSpPr/>
            <p:nvPr/>
          </p:nvSpPr>
          <p:spPr>
            <a:xfrm>
              <a:off x="3221544" y="1661741"/>
              <a:ext cx="205362" cy="372219"/>
            </a:xfrm>
            <a:custGeom>
              <a:rect b="b" l="l" r="r" t="t"/>
              <a:pathLst>
                <a:path extrusionOk="0" h="67" w="37">
                  <a:moveTo>
                    <a:pt x="36" y="20"/>
                  </a:moveTo>
                  <a:cubicBezTo>
                    <a:pt x="15" y="66"/>
                    <a:pt x="15" y="66"/>
                    <a:pt x="15" y="66"/>
                  </a:cubicBezTo>
                  <a:cubicBezTo>
                    <a:pt x="14" y="67"/>
                    <a:pt x="14" y="67"/>
                    <a:pt x="13" y="67"/>
                  </a:cubicBezTo>
                  <a:cubicBezTo>
                    <a:pt x="13" y="67"/>
                    <a:pt x="13" y="67"/>
                    <a:pt x="12" y="67"/>
                  </a:cubicBezTo>
                  <a:cubicBezTo>
                    <a:pt x="11" y="67"/>
                    <a:pt x="11" y="66"/>
                    <a:pt x="11" y="65"/>
                  </a:cubicBezTo>
                  <a:cubicBezTo>
                    <a:pt x="19" y="33"/>
                    <a:pt x="19" y="33"/>
                    <a:pt x="19" y="33"/>
                  </a:cubicBezTo>
                  <a:cubicBezTo>
                    <a:pt x="3" y="37"/>
                    <a:pt x="3" y="37"/>
                    <a:pt x="3" y="37"/>
                  </a:cubicBezTo>
                  <a:cubicBezTo>
                    <a:pt x="3" y="37"/>
                    <a:pt x="2" y="37"/>
                    <a:pt x="2" y="37"/>
                  </a:cubicBezTo>
                  <a:cubicBezTo>
                    <a:pt x="2" y="37"/>
                    <a:pt x="1" y="37"/>
                    <a:pt x="1" y="36"/>
                  </a:cubicBezTo>
                  <a:cubicBezTo>
                    <a:pt x="1" y="36"/>
                    <a:pt x="0" y="35"/>
                    <a:pt x="1" y="35"/>
                  </a:cubicBezTo>
                  <a:cubicBezTo>
                    <a:pt x="9" y="2"/>
                    <a:pt x="9" y="2"/>
                    <a:pt x="9" y="2"/>
                  </a:cubicBezTo>
                  <a:cubicBezTo>
                    <a:pt x="9" y="1"/>
                    <a:pt x="10" y="0"/>
                    <a:pt x="10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5" y="1"/>
                    <a:pt x="25" y="2"/>
                  </a:cubicBezTo>
                  <a:cubicBezTo>
                    <a:pt x="25" y="2"/>
                    <a:pt x="25" y="3"/>
                    <a:pt x="25" y="3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34" y="18"/>
                    <a:pt x="34" y="18"/>
                    <a:pt x="34" y="18"/>
                  </a:cubicBezTo>
                  <a:cubicBezTo>
                    <a:pt x="34" y="17"/>
                    <a:pt x="34" y="17"/>
                    <a:pt x="35" y="17"/>
                  </a:cubicBezTo>
                  <a:cubicBezTo>
                    <a:pt x="35" y="17"/>
                    <a:pt x="36" y="18"/>
                    <a:pt x="36" y="18"/>
                  </a:cubicBezTo>
                  <a:cubicBezTo>
                    <a:pt x="36" y="19"/>
                    <a:pt x="37" y="19"/>
                    <a:pt x="36" y="2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00" spcFirstLastPara="1" rIns="91400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255" name="Google Shape;255;p6"/>
          <p:cNvGrpSpPr/>
          <p:nvPr/>
        </p:nvGrpSpPr>
        <p:grpSpPr>
          <a:xfrm>
            <a:off x="4733903" y="2292404"/>
            <a:ext cx="228556" cy="1101521"/>
            <a:chOff x="2971801" y="2190751"/>
            <a:chExt cx="228599" cy="1101725"/>
          </a:xfrm>
        </p:grpSpPr>
        <p:cxnSp>
          <p:nvCxnSpPr>
            <p:cNvPr id="256" name="Google Shape;256;p6"/>
            <p:cNvCxnSpPr/>
            <p:nvPr/>
          </p:nvCxnSpPr>
          <p:spPr>
            <a:xfrm flipH="1" rot="5400000">
              <a:off x="2478088" y="2684463"/>
              <a:ext cx="1101725" cy="114300"/>
            </a:xfrm>
            <a:prstGeom prst="straightConnector1">
              <a:avLst/>
            </a:prstGeom>
            <a:noFill/>
            <a:ln cap="flat" cmpd="sng" w="1905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57" name="Google Shape;257;p6"/>
            <p:cNvCxnSpPr/>
            <p:nvPr/>
          </p:nvCxnSpPr>
          <p:spPr>
            <a:xfrm rot="-5400000">
              <a:off x="2592387" y="2684463"/>
              <a:ext cx="1101725" cy="114300"/>
            </a:xfrm>
            <a:prstGeom prst="straightConnector1">
              <a:avLst/>
            </a:prstGeom>
            <a:noFill/>
            <a:ln cap="flat" cmpd="sng" w="1905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258" name="Google Shape;258;p6"/>
          <p:cNvGrpSpPr/>
          <p:nvPr/>
        </p:nvGrpSpPr>
        <p:grpSpPr>
          <a:xfrm>
            <a:off x="4429155" y="1454360"/>
            <a:ext cx="838046" cy="838046"/>
            <a:chOff x="4152900" y="1428750"/>
            <a:chExt cx="838200" cy="838200"/>
          </a:xfrm>
        </p:grpSpPr>
        <p:sp>
          <p:nvSpPr>
            <p:cNvPr id="259" name="Google Shape;259;p6"/>
            <p:cNvSpPr/>
            <p:nvPr/>
          </p:nvSpPr>
          <p:spPr>
            <a:xfrm>
              <a:off x="4152900" y="1428750"/>
              <a:ext cx="838200" cy="838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260" name="Google Shape;260;p6"/>
            <p:cNvSpPr/>
            <p:nvPr/>
          </p:nvSpPr>
          <p:spPr>
            <a:xfrm>
              <a:off x="4391025" y="1664308"/>
              <a:ext cx="361951" cy="367085"/>
            </a:xfrm>
            <a:custGeom>
              <a:rect b="b" l="l" r="r" t="t"/>
              <a:pathLst>
                <a:path extrusionOk="0" h="66" w="65">
                  <a:moveTo>
                    <a:pt x="64" y="14"/>
                  </a:moveTo>
                  <a:cubicBezTo>
                    <a:pt x="12" y="65"/>
                    <a:pt x="12" y="65"/>
                    <a:pt x="12" y="65"/>
                  </a:cubicBezTo>
                  <a:cubicBezTo>
                    <a:pt x="11" y="66"/>
                    <a:pt x="11" y="66"/>
                    <a:pt x="10" y="66"/>
                  </a:cubicBezTo>
                  <a:cubicBezTo>
                    <a:pt x="9" y="66"/>
                    <a:pt x="9" y="66"/>
                    <a:pt x="8" y="65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57"/>
                    <a:pt x="0" y="56"/>
                    <a:pt x="0" y="56"/>
                  </a:cubicBezTo>
                  <a:cubicBezTo>
                    <a:pt x="0" y="55"/>
                    <a:pt x="0" y="54"/>
                    <a:pt x="0" y="54"/>
                  </a:cubicBezTo>
                  <a:cubicBezTo>
                    <a:pt x="52" y="2"/>
                    <a:pt x="52" y="2"/>
                    <a:pt x="52" y="2"/>
                  </a:cubicBezTo>
                  <a:cubicBezTo>
                    <a:pt x="52" y="2"/>
                    <a:pt x="53" y="1"/>
                    <a:pt x="54" y="1"/>
                  </a:cubicBezTo>
                  <a:cubicBezTo>
                    <a:pt x="54" y="1"/>
                    <a:pt x="55" y="2"/>
                    <a:pt x="56" y="2"/>
                  </a:cubicBezTo>
                  <a:cubicBezTo>
                    <a:pt x="64" y="10"/>
                    <a:pt x="64" y="10"/>
                    <a:pt x="64" y="10"/>
                  </a:cubicBezTo>
                  <a:cubicBezTo>
                    <a:pt x="64" y="11"/>
                    <a:pt x="64" y="11"/>
                    <a:pt x="64" y="12"/>
                  </a:cubicBezTo>
                  <a:cubicBezTo>
                    <a:pt x="64" y="13"/>
                    <a:pt x="64" y="13"/>
                    <a:pt x="64" y="14"/>
                  </a:cubicBezTo>
                  <a:close/>
                  <a:moveTo>
                    <a:pt x="14" y="5"/>
                  </a:moveTo>
                  <a:cubicBezTo>
                    <a:pt x="10" y="7"/>
                    <a:pt x="10" y="7"/>
                    <a:pt x="10" y="7"/>
                  </a:cubicBezTo>
                  <a:cubicBezTo>
                    <a:pt x="9" y="11"/>
                    <a:pt x="9" y="11"/>
                    <a:pt x="9" y="11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4" y="5"/>
                    <a:pt x="4" y="5"/>
                    <a:pt x="4" y="5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10" y="4"/>
                    <a:pt x="10" y="4"/>
                    <a:pt x="10" y="4"/>
                  </a:cubicBezTo>
                  <a:lnTo>
                    <a:pt x="14" y="5"/>
                  </a:lnTo>
                  <a:close/>
                  <a:moveTo>
                    <a:pt x="32" y="13"/>
                  </a:moveTo>
                  <a:cubicBezTo>
                    <a:pt x="24" y="16"/>
                    <a:pt x="24" y="16"/>
                    <a:pt x="24" y="16"/>
                  </a:cubicBezTo>
                  <a:cubicBezTo>
                    <a:pt x="22" y="23"/>
                    <a:pt x="22" y="23"/>
                    <a:pt x="22" y="23"/>
                  </a:cubicBezTo>
                  <a:cubicBezTo>
                    <a:pt x="19" y="16"/>
                    <a:pt x="19" y="16"/>
                    <a:pt x="19" y="16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9" y="11"/>
                    <a:pt x="19" y="11"/>
                    <a:pt x="19" y="11"/>
                  </a:cubicBezTo>
                  <a:cubicBezTo>
                    <a:pt x="22" y="3"/>
                    <a:pt x="22" y="3"/>
                    <a:pt x="22" y="3"/>
                  </a:cubicBezTo>
                  <a:cubicBezTo>
                    <a:pt x="24" y="11"/>
                    <a:pt x="24" y="11"/>
                    <a:pt x="24" y="11"/>
                  </a:cubicBezTo>
                  <a:lnTo>
                    <a:pt x="32" y="13"/>
                  </a:lnTo>
                  <a:close/>
                  <a:moveTo>
                    <a:pt x="40" y="5"/>
                  </a:moveTo>
                  <a:cubicBezTo>
                    <a:pt x="36" y="7"/>
                    <a:pt x="36" y="7"/>
                    <a:pt x="36" y="7"/>
                  </a:cubicBezTo>
                  <a:cubicBezTo>
                    <a:pt x="34" y="11"/>
                    <a:pt x="34" y="11"/>
                    <a:pt x="34" y="11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36" y="4"/>
                    <a:pt x="36" y="4"/>
                    <a:pt x="36" y="4"/>
                  </a:cubicBezTo>
                  <a:lnTo>
                    <a:pt x="40" y="5"/>
                  </a:lnTo>
                  <a:close/>
                  <a:moveTo>
                    <a:pt x="58" y="12"/>
                  </a:moveTo>
                  <a:cubicBezTo>
                    <a:pt x="54" y="8"/>
                    <a:pt x="54" y="8"/>
                    <a:pt x="54" y="8"/>
                  </a:cubicBezTo>
                  <a:cubicBezTo>
                    <a:pt x="42" y="19"/>
                    <a:pt x="42" y="19"/>
                    <a:pt x="42" y="19"/>
                  </a:cubicBezTo>
                  <a:cubicBezTo>
                    <a:pt x="46" y="24"/>
                    <a:pt x="46" y="24"/>
                    <a:pt x="46" y="24"/>
                  </a:cubicBezTo>
                  <a:lnTo>
                    <a:pt x="58" y="12"/>
                  </a:lnTo>
                  <a:close/>
                  <a:moveTo>
                    <a:pt x="65" y="31"/>
                  </a:moveTo>
                  <a:cubicBezTo>
                    <a:pt x="61" y="32"/>
                    <a:pt x="61" y="32"/>
                    <a:pt x="61" y="32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9" y="32"/>
                    <a:pt x="59" y="32"/>
                    <a:pt x="59" y="32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9" y="30"/>
                    <a:pt x="59" y="30"/>
                    <a:pt x="59" y="30"/>
                  </a:cubicBezTo>
                  <a:cubicBezTo>
                    <a:pt x="60" y="26"/>
                    <a:pt x="60" y="26"/>
                    <a:pt x="60" y="26"/>
                  </a:cubicBezTo>
                  <a:cubicBezTo>
                    <a:pt x="61" y="30"/>
                    <a:pt x="61" y="30"/>
                    <a:pt x="61" y="30"/>
                  </a:cubicBezTo>
                  <a:lnTo>
                    <a:pt x="65" y="3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00" spcFirstLastPara="1" rIns="91400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261" name="Google Shape;261;p6"/>
          <p:cNvGrpSpPr/>
          <p:nvPr/>
        </p:nvGrpSpPr>
        <p:grpSpPr>
          <a:xfrm>
            <a:off x="6029063" y="2292404"/>
            <a:ext cx="228556" cy="1101521"/>
            <a:chOff x="2971801" y="2190751"/>
            <a:chExt cx="228599" cy="1101725"/>
          </a:xfrm>
        </p:grpSpPr>
        <p:cxnSp>
          <p:nvCxnSpPr>
            <p:cNvPr id="262" name="Google Shape;262;p6"/>
            <p:cNvCxnSpPr/>
            <p:nvPr/>
          </p:nvCxnSpPr>
          <p:spPr>
            <a:xfrm flipH="1" rot="5400000">
              <a:off x="2478088" y="2684463"/>
              <a:ext cx="1101725" cy="114300"/>
            </a:xfrm>
            <a:prstGeom prst="straightConnector1">
              <a:avLst/>
            </a:prstGeom>
            <a:noFill/>
            <a:ln cap="flat" cmpd="sng" w="19050">
              <a:solidFill>
                <a:schemeClr val="accent4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63" name="Google Shape;263;p6"/>
            <p:cNvCxnSpPr/>
            <p:nvPr/>
          </p:nvCxnSpPr>
          <p:spPr>
            <a:xfrm rot="-5400000">
              <a:off x="2592387" y="2684463"/>
              <a:ext cx="1101725" cy="114300"/>
            </a:xfrm>
            <a:prstGeom prst="straightConnector1">
              <a:avLst/>
            </a:prstGeom>
            <a:noFill/>
            <a:ln cap="flat" cmpd="sng" w="19050">
              <a:solidFill>
                <a:schemeClr val="accent4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264" name="Google Shape;264;p6"/>
          <p:cNvGrpSpPr/>
          <p:nvPr/>
        </p:nvGrpSpPr>
        <p:grpSpPr>
          <a:xfrm>
            <a:off x="5724314" y="1454360"/>
            <a:ext cx="838046" cy="838046"/>
            <a:chOff x="5400675" y="1428750"/>
            <a:chExt cx="838200" cy="838200"/>
          </a:xfrm>
        </p:grpSpPr>
        <p:sp>
          <p:nvSpPr>
            <p:cNvPr id="265" name="Google Shape;265;p6"/>
            <p:cNvSpPr/>
            <p:nvPr/>
          </p:nvSpPr>
          <p:spPr>
            <a:xfrm>
              <a:off x="5400675" y="1428750"/>
              <a:ext cx="838200" cy="838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266" name="Google Shape;266;p6"/>
            <p:cNvSpPr/>
            <p:nvPr/>
          </p:nvSpPr>
          <p:spPr>
            <a:xfrm>
              <a:off x="5633666" y="1661741"/>
              <a:ext cx="372219" cy="372219"/>
            </a:xfrm>
            <a:custGeom>
              <a:rect b="b" l="l" r="r" t="t"/>
              <a:pathLst>
                <a:path extrusionOk="0" h="67" w="67">
                  <a:moveTo>
                    <a:pt x="62" y="67"/>
                  </a:moveTo>
                  <a:cubicBezTo>
                    <a:pt x="61" y="67"/>
                    <a:pt x="59" y="67"/>
                    <a:pt x="59" y="66"/>
                  </a:cubicBezTo>
                  <a:cubicBezTo>
                    <a:pt x="45" y="52"/>
                    <a:pt x="45" y="52"/>
                    <a:pt x="45" y="52"/>
                  </a:cubicBezTo>
                  <a:cubicBezTo>
                    <a:pt x="40" y="55"/>
                    <a:pt x="34" y="57"/>
                    <a:pt x="29" y="57"/>
                  </a:cubicBezTo>
                  <a:cubicBezTo>
                    <a:pt x="13" y="57"/>
                    <a:pt x="0" y="44"/>
                    <a:pt x="0" y="29"/>
                  </a:cubicBezTo>
                  <a:cubicBezTo>
                    <a:pt x="0" y="13"/>
                    <a:pt x="13" y="0"/>
                    <a:pt x="29" y="0"/>
                  </a:cubicBezTo>
                  <a:cubicBezTo>
                    <a:pt x="44" y="0"/>
                    <a:pt x="57" y="13"/>
                    <a:pt x="57" y="29"/>
                  </a:cubicBezTo>
                  <a:cubicBezTo>
                    <a:pt x="57" y="34"/>
                    <a:pt x="55" y="40"/>
                    <a:pt x="52" y="45"/>
                  </a:cubicBezTo>
                  <a:cubicBezTo>
                    <a:pt x="66" y="59"/>
                    <a:pt x="66" y="59"/>
                    <a:pt x="66" y="59"/>
                  </a:cubicBezTo>
                  <a:cubicBezTo>
                    <a:pt x="67" y="59"/>
                    <a:pt x="67" y="61"/>
                    <a:pt x="67" y="62"/>
                  </a:cubicBezTo>
                  <a:cubicBezTo>
                    <a:pt x="67" y="65"/>
                    <a:pt x="65" y="67"/>
                    <a:pt x="62" y="67"/>
                  </a:cubicBezTo>
                  <a:close/>
                  <a:moveTo>
                    <a:pt x="29" y="11"/>
                  </a:moveTo>
                  <a:cubicBezTo>
                    <a:pt x="19" y="11"/>
                    <a:pt x="11" y="19"/>
                    <a:pt x="11" y="29"/>
                  </a:cubicBezTo>
                  <a:cubicBezTo>
                    <a:pt x="11" y="39"/>
                    <a:pt x="19" y="47"/>
                    <a:pt x="29" y="47"/>
                  </a:cubicBezTo>
                  <a:cubicBezTo>
                    <a:pt x="39" y="47"/>
                    <a:pt x="47" y="39"/>
                    <a:pt x="47" y="29"/>
                  </a:cubicBezTo>
                  <a:cubicBezTo>
                    <a:pt x="47" y="19"/>
                    <a:pt x="39" y="11"/>
                    <a:pt x="29" y="11"/>
                  </a:cubicBezTo>
                  <a:close/>
                  <a:moveTo>
                    <a:pt x="42" y="30"/>
                  </a:moveTo>
                  <a:cubicBezTo>
                    <a:pt x="42" y="31"/>
                    <a:pt x="41" y="31"/>
                    <a:pt x="40" y="31"/>
                  </a:cubicBezTo>
                  <a:cubicBezTo>
                    <a:pt x="31" y="31"/>
                    <a:pt x="31" y="31"/>
                    <a:pt x="31" y="31"/>
                  </a:cubicBezTo>
                  <a:cubicBezTo>
                    <a:pt x="31" y="40"/>
                    <a:pt x="31" y="40"/>
                    <a:pt x="31" y="40"/>
                  </a:cubicBezTo>
                  <a:cubicBezTo>
                    <a:pt x="31" y="41"/>
                    <a:pt x="31" y="42"/>
                    <a:pt x="30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7" y="42"/>
                    <a:pt x="26" y="41"/>
                    <a:pt x="26" y="40"/>
                  </a:cubicBezTo>
                  <a:cubicBezTo>
                    <a:pt x="26" y="31"/>
                    <a:pt x="26" y="31"/>
                    <a:pt x="26" y="31"/>
                  </a:cubicBezTo>
                  <a:cubicBezTo>
                    <a:pt x="17" y="31"/>
                    <a:pt x="17" y="31"/>
                    <a:pt x="17" y="31"/>
                  </a:cubicBezTo>
                  <a:cubicBezTo>
                    <a:pt x="17" y="31"/>
                    <a:pt x="16" y="31"/>
                    <a:pt x="16" y="30"/>
                  </a:cubicBezTo>
                  <a:cubicBezTo>
                    <a:pt x="16" y="27"/>
                    <a:pt x="16" y="27"/>
                    <a:pt x="16" y="27"/>
                  </a:cubicBezTo>
                  <a:cubicBezTo>
                    <a:pt x="16" y="27"/>
                    <a:pt x="17" y="26"/>
                    <a:pt x="17" y="26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26" y="17"/>
                    <a:pt x="26" y="17"/>
                    <a:pt x="26" y="17"/>
                  </a:cubicBezTo>
                  <a:cubicBezTo>
                    <a:pt x="26" y="16"/>
                    <a:pt x="27" y="16"/>
                    <a:pt x="27" y="16"/>
                  </a:cubicBezTo>
                  <a:cubicBezTo>
                    <a:pt x="30" y="16"/>
                    <a:pt x="30" y="16"/>
                    <a:pt x="30" y="16"/>
                  </a:cubicBezTo>
                  <a:cubicBezTo>
                    <a:pt x="31" y="16"/>
                    <a:pt x="31" y="16"/>
                    <a:pt x="31" y="17"/>
                  </a:cubicBezTo>
                  <a:cubicBezTo>
                    <a:pt x="31" y="26"/>
                    <a:pt x="31" y="26"/>
                    <a:pt x="31" y="26"/>
                  </a:cubicBezTo>
                  <a:cubicBezTo>
                    <a:pt x="40" y="26"/>
                    <a:pt x="40" y="26"/>
                    <a:pt x="40" y="26"/>
                  </a:cubicBezTo>
                  <a:cubicBezTo>
                    <a:pt x="41" y="26"/>
                    <a:pt x="42" y="27"/>
                    <a:pt x="42" y="27"/>
                  </a:cubicBezTo>
                  <a:lnTo>
                    <a:pt x="42" y="3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00" spcFirstLastPara="1" rIns="91400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267" name="Google Shape;267;p6"/>
          <p:cNvGrpSpPr/>
          <p:nvPr/>
        </p:nvGrpSpPr>
        <p:grpSpPr>
          <a:xfrm>
            <a:off x="7295653" y="2292404"/>
            <a:ext cx="228556" cy="1101521"/>
            <a:chOff x="2971801" y="2190751"/>
            <a:chExt cx="228599" cy="1101725"/>
          </a:xfrm>
        </p:grpSpPr>
        <p:cxnSp>
          <p:nvCxnSpPr>
            <p:cNvPr id="268" name="Google Shape;268;p6"/>
            <p:cNvCxnSpPr/>
            <p:nvPr/>
          </p:nvCxnSpPr>
          <p:spPr>
            <a:xfrm flipH="1" rot="5400000">
              <a:off x="2478088" y="2684463"/>
              <a:ext cx="1101725" cy="114300"/>
            </a:xfrm>
            <a:prstGeom prst="straightConnector1">
              <a:avLst/>
            </a:prstGeom>
            <a:noFill/>
            <a:ln cap="flat" cmpd="sng" w="19050">
              <a:solidFill>
                <a:schemeClr val="accent5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69" name="Google Shape;269;p6"/>
            <p:cNvCxnSpPr/>
            <p:nvPr/>
          </p:nvCxnSpPr>
          <p:spPr>
            <a:xfrm rot="-5400000">
              <a:off x="2592387" y="2684463"/>
              <a:ext cx="1101725" cy="114300"/>
            </a:xfrm>
            <a:prstGeom prst="straightConnector1">
              <a:avLst/>
            </a:prstGeom>
            <a:noFill/>
            <a:ln cap="flat" cmpd="sng" w="19050">
              <a:solidFill>
                <a:schemeClr val="accent5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270" name="Google Shape;270;p6"/>
          <p:cNvGrpSpPr/>
          <p:nvPr/>
        </p:nvGrpSpPr>
        <p:grpSpPr>
          <a:xfrm>
            <a:off x="6990906" y="1454360"/>
            <a:ext cx="838046" cy="838046"/>
            <a:chOff x="6648450" y="1428750"/>
            <a:chExt cx="838200" cy="838200"/>
          </a:xfrm>
        </p:grpSpPr>
        <p:sp>
          <p:nvSpPr>
            <p:cNvPr id="271" name="Google Shape;271;p6"/>
            <p:cNvSpPr/>
            <p:nvPr/>
          </p:nvSpPr>
          <p:spPr>
            <a:xfrm>
              <a:off x="6648450" y="1428750"/>
              <a:ext cx="838200" cy="8382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272" name="Google Shape;272;p6"/>
            <p:cNvSpPr/>
            <p:nvPr/>
          </p:nvSpPr>
          <p:spPr>
            <a:xfrm>
              <a:off x="6878874" y="1659174"/>
              <a:ext cx="377353" cy="377353"/>
            </a:xfrm>
            <a:custGeom>
              <a:rect b="b" l="l" r="r" t="t"/>
              <a:pathLst>
                <a:path extrusionOk="0" h="68" w="68">
                  <a:moveTo>
                    <a:pt x="68" y="3"/>
                  </a:moveTo>
                  <a:cubicBezTo>
                    <a:pt x="58" y="61"/>
                    <a:pt x="58" y="61"/>
                    <a:pt x="58" y="61"/>
                  </a:cubicBezTo>
                  <a:cubicBezTo>
                    <a:pt x="58" y="62"/>
                    <a:pt x="57" y="62"/>
                    <a:pt x="57" y="63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5" y="63"/>
                    <a:pt x="55" y="63"/>
                    <a:pt x="55" y="63"/>
                  </a:cubicBezTo>
                  <a:cubicBezTo>
                    <a:pt x="35" y="55"/>
                    <a:pt x="35" y="55"/>
                    <a:pt x="35" y="55"/>
                  </a:cubicBezTo>
                  <a:cubicBezTo>
                    <a:pt x="23" y="67"/>
                    <a:pt x="23" y="67"/>
                    <a:pt x="23" y="67"/>
                  </a:cubicBezTo>
                  <a:cubicBezTo>
                    <a:pt x="23" y="67"/>
                    <a:pt x="22" y="68"/>
                    <a:pt x="22" y="68"/>
                  </a:cubicBezTo>
                  <a:cubicBezTo>
                    <a:pt x="21" y="68"/>
                    <a:pt x="21" y="68"/>
                    <a:pt x="21" y="68"/>
                  </a:cubicBezTo>
                  <a:cubicBezTo>
                    <a:pt x="20" y="67"/>
                    <a:pt x="19" y="66"/>
                    <a:pt x="19" y="65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" y="41"/>
                    <a:pt x="1" y="41"/>
                    <a:pt x="1" y="41"/>
                  </a:cubicBezTo>
                  <a:cubicBezTo>
                    <a:pt x="0" y="40"/>
                    <a:pt x="0" y="40"/>
                    <a:pt x="0" y="39"/>
                  </a:cubicBezTo>
                  <a:cubicBezTo>
                    <a:pt x="0" y="38"/>
                    <a:pt x="0" y="37"/>
                    <a:pt x="1" y="36"/>
                  </a:cubicBezTo>
                  <a:cubicBezTo>
                    <a:pt x="64" y="0"/>
                    <a:pt x="64" y="0"/>
                    <a:pt x="64" y="0"/>
                  </a:cubicBezTo>
                  <a:cubicBezTo>
                    <a:pt x="65" y="0"/>
                    <a:pt x="66" y="0"/>
                    <a:pt x="67" y="0"/>
                  </a:cubicBezTo>
                  <a:cubicBezTo>
                    <a:pt x="68" y="1"/>
                    <a:pt x="68" y="2"/>
                    <a:pt x="68" y="3"/>
                  </a:cubicBezTo>
                  <a:close/>
                  <a:moveTo>
                    <a:pt x="62" y="7"/>
                  </a:moveTo>
                  <a:cubicBezTo>
                    <a:pt x="8" y="38"/>
                    <a:pt x="8" y="38"/>
                    <a:pt x="8" y="38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53" y="19"/>
                    <a:pt x="53" y="19"/>
                    <a:pt x="53" y="19"/>
                  </a:cubicBezTo>
                  <a:cubicBezTo>
                    <a:pt x="35" y="49"/>
                    <a:pt x="35" y="49"/>
                    <a:pt x="35" y="49"/>
                  </a:cubicBezTo>
                  <a:cubicBezTo>
                    <a:pt x="54" y="57"/>
                    <a:pt x="54" y="57"/>
                    <a:pt x="54" y="57"/>
                  </a:cubicBezTo>
                  <a:lnTo>
                    <a:pt x="62" y="7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00" spcFirstLastPara="1" rIns="91400" wrap="square" tIns="45700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sp>
        <p:nvSpPr>
          <p:cNvPr id="273" name="Google Shape;273;p6"/>
          <p:cNvSpPr/>
          <p:nvPr/>
        </p:nvSpPr>
        <p:spPr>
          <a:xfrm>
            <a:off x="2734020" y="1689875"/>
            <a:ext cx="352361" cy="367017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74" name="Google Shape;274;p6"/>
          <p:cNvSpPr/>
          <p:nvPr/>
        </p:nvSpPr>
        <p:spPr>
          <a:xfrm>
            <a:off x="4038702" y="1689875"/>
            <a:ext cx="352361" cy="367017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75" name="Google Shape;275;p6"/>
          <p:cNvSpPr/>
          <p:nvPr/>
        </p:nvSpPr>
        <p:spPr>
          <a:xfrm>
            <a:off x="5324341" y="1689875"/>
            <a:ext cx="352361" cy="367017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76" name="Google Shape;276;p6"/>
          <p:cNvSpPr/>
          <p:nvPr/>
        </p:nvSpPr>
        <p:spPr>
          <a:xfrm>
            <a:off x="6609976" y="1689875"/>
            <a:ext cx="352361" cy="367017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77" name="Google Shape;277;p6"/>
          <p:cNvSpPr txBox="1"/>
          <p:nvPr/>
        </p:nvSpPr>
        <p:spPr>
          <a:xfrm>
            <a:off x="1106181" y="3266715"/>
            <a:ext cx="946554" cy="237644"/>
          </a:xfrm>
          <a:prstGeom prst="rect">
            <a:avLst/>
          </a:prstGeom>
          <a:noFill/>
          <a:ln>
            <a:noFill/>
          </a:ln>
        </p:spPr>
        <p:txBody>
          <a:bodyPr anchorCtr="0" anchor="ctr" bIns="73850" lIns="0" spcFirstLastPara="1" rIns="0" wrap="square" tIns="7385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996"/>
              <a:buFont typeface="Arial"/>
              <a:buNone/>
            </a:pPr>
            <a:r>
              <a:rPr b="1" lang="en-US" sz="996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rPr>
              <a:t>STEP HERE</a:t>
            </a:r>
            <a:endParaRPr b="1" sz="996">
              <a:solidFill>
                <a:srgbClr val="A5A5A5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78" name="Google Shape;278;p6"/>
          <p:cNvSpPr txBox="1"/>
          <p:nvPr/>
        </p:nvSpPr>
        <p:spPr>
          <a:xfrm>
            <a:off x="1106181" y="3543563"/>
            <a:ext cx="1247913" cy="4203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569"/>
              <a:buFont typeface="Arial"/>
              <a:buNone/>
            </a:pPr>
            <a:r>
              <a:rPr b="0" lang="en-US" sz="569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rPr>
              <a:t>A complex idea can be conveyed with just a single still image, namely making it possible to absorb large amounts of data quickly.</a:t>
            </a:r>
            <a:endParaRPr/>
          </a:p>
        </p:txBody>
      </p:sp>
      <p:sp>
        <p:nvSpPr>
          <p:cNvPr id="279" name="Google Shape;279;p6"/>
          <p:cNvSpPr txBox="1"/>
          <p:nvPr/>
        </p:nvSpPr>
        <p:spPr>
          <a:xfrm>
            <a:off x="3016261" y="3497008"/>
            <a:ext cx="946554" cy="237644"/>
          </a:xfrm>
          <a:prstGeom prst="rect">
            <a:avLst/>
          </a:prstGeom>
          <a:noFill/>
          <a:ln>
            <a:noFill/>
          </a:ln>
        </p:spPr>
        <p:txBody>
          <a:bodyPr anchorCtr="0" anchor="ctr" bIns="73850" lIns="0" spcFirstLastPara="1" rIns="0" wrap="square" tIns="7385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996"/>
              <a:buFont typeface="Arial"/>
              <a:buNone/>
            </a:pPr>
            <a:r>
              <a:rPr b="1" lang="en-US" sz="996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rPr>
              <a:t>STEP HERE</a:t>
            </a:r>
            <a:endParaRPr b="1" sz="996">
              <a:solidFill>
                <a:srgbClr val="A5A5A5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80" name="Google Shape;280;p6"/>
          <p:cNvSpPr txBox="1"/>
          <p:nvPr/>
        </p:nvSpPr>
        <p:spPr>
          <a:xfrm>
            <a:off x="3016261" y="3773856"/>
            <a:ext cx="1247913" cy="4203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569"/>
              <a:buFont typeface="Arial"/>
              <a:buNone/>
            </a:pPr>
            <a:r>
              <a:rPr b="0" lang="en-US" sz="569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rPr>
              <a:t>A complex idea can be conveyed with just a single still image, namely making it possible to absorb large amounts of data quickly.</a:t>
            </a:r>
            <a:endParaRPr/>
          </a:p>
        </p:txBody>
      </p:sp>
      <p:sp>
        <p:nvSpPr>
          <p:cNvPr id="281" name="Google Shape;281;p6"/>
          <p:cNvSpPr txBox="1"/>
          <p:nvPr/>
        </p:nvSpPr>
        <p:spPr>
          <a:xfrm>
            <a:off x="4330288" y="3497008"/>
            <a:ext cx="946554" cy="237644"/>
          </a:xfrm>
          <a:prstGeom prst="rect">
            <a:avLst/>
          </a:prstGeom>
          <a:noFill/>
          <a:ln>
            <a:noFill/>
          </a:ln>
        </p:spPr>
        <p:txBody>
          <a:bodyPr anchorCtr="0" anchor="ctr" bIns="73850" lIns="0" spcFirstLastPara="1" rIns="0" wrap="square" tIns="7385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996"/>
              <a:buFont typeface="Arial"/>
              <a:buNone/>
            </a:pPr>
            <a:r>
              <a:rPr b="1" lang="en-US" sz="996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rPr>
              <a:t>STEP HERE</a:t>
            </a:r>
            <a:endParaRPr b="1" sz="996">
              <a:solidFill>
                <a:srgbClr val="A5A5A5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82" name="Google Shape;282;p6"/>
          <p:cNvSpPr txBox="1"/>
          <p:nvPr/>
        </p:nvSpPr>
        <p:spPr>
          <a:xfrm>
            <a:off x="4330288" y="3773856"/>
            <a:ext cx="1247913" cy="4203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569"/>
              <a:buFont typeface="Arial"/>
              <a:buNone/>
            </a:pPr>
            <a:r>
              <a:rPr b="0" lang="en-US" sz="569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rPr>
              <a:t>A complex idea can be conveyed with just a single still image, namely making it possible to absorb large amounts of data quickly.</a:t>
            </a:r>
            <a:endParaRPr/>
          </a:p>
        </p:txBody>
      </p:sp>
      <p:sp>
        <p:nvSpPr>
          <p:cNvPr id="283" name="Google Shape;283;p6"/>
          <p:cNvSpPr txBox="1"/>
          <p:nvPr/>
        </p:nvSpPr>
        <p:spPr>
          <a:xfrm>
            <a:off x="5644314" y="3497008"/>
            <a:ext cx="946554" cy="237644"/>
          </a:xfrm>
          <a:prstGeom prst="rect">
            <a:avLst/>
          </a:prstGeom>
          <a:noFill/>
          <a:ln>
            <a:noFill/>
          </a:ln>
        </p:spPr>
        <p:txBody>
          <a:bodyPr anchorCtr="0" anchor="ctr" bIns="73850" lIns="0" spcFirstLastPara="1" rIns="0" wrap="square" tIns="7385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996"/>
              <a:buFont typeface="Arial"/>
              <a:buNone/>
            </a:pPr>
            <a:r>
              <a:rPr b="1" lang="en-US" sz="996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rPr>
              <a:t>STEP HERE</a:t>
            </a:r>
            <a:endParaRPr b="1" sz="996">
              <a:solidFill>
                <a:srgbClr val="A5A5A5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84" name="Google Shape;284;p6"/>
          <p:cNvSpPr txBox="1"/>
          <p:nvPr/>
        </p:nvSpPr>
        <p:spPr>
          <a:xfrm>
            <a:off x="5644314" y="3773856"/>
            <a:ext cx="1247913" cy="4203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569"/>
              <a:buFont typeface="Arial"/>
              <a:buNone/>
            </a:pPr>
            <a:r>
              <a:rPr b="0" lang="en-US" sz="569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rPr>
              <a:t>A complex idea can be conveyed with just a single still image, namely making it possible to absorb large amounts of data quickly.</a:t>
            </a:r>
            <a:endParaRPr/>
          </a:p>
        </p:txBody>
      </p:sp>
      <p:sp>
        <p:nvSpPr>
          <p:cNvPr id="285" name="Google Shape;285;p6"/>
          <p:cNvSpPr txBox="1"/>
          <p:nvPr/>
        </p:nvSpPr>
        <p:spPr>
          <a:xfrm>
            <a:off x="6958341" y="3497008"/>
            <a:ext cx="946554" cy="237644"/>
          </a:xfrm>
          <a:prstGeom prst="rect">
            <a:avLst/>
          </a:prstGeom>
          <a:noFill/>
          <a:ln>
            <a:noFill/>
          </a:ln>
        </p:spPr>
        <p:txBody>
          <a:bodyPr anchorCtr="0" anchor="ctr" bIns="73850" lIns="0" spcFirstLastPara="1" rIns="0" wrap="square" tIns="7385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996"/>
              <a:buFont typeface="Arial"/>
              <a:buNone/>
            </a:pPr>
            <a:r>
              <a:rPr b="1" lang="en-US" sz="996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rPr>
              <a:t>STEP HERE</a:t>
            </a:r>
            <a:endParaRPr b="1" sz="996">
              <a:solidFill>
                <a:srgbClr val="A5A5A5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86" name="Google Shape;286;p6"/>
          <p:cNvSpPr txBox="1"/>
          <p:nvPr/>
        </p:nvSpPr>
        <p:spPr>
          <a:xfrm>
            <a:off x="6958341" y="3773856"/>
            <a:ext cx="1247913" cy="4203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569"/>
              <a:buFont typeface="Arial"/>
              <a:buNone/>
            </a:pPr>
            <a:r>
              <a:rPr b="0" lang="en-US" sz="569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rPr>
              <a:t>A complex idea can be conveyed with just a single still image, namely making it possible to absorb large amounts of data quickly.</a:t>
            </a:r>
            <a:endParaRPr/>
          </a:p>
        </p:txBody>
      </p:sp>
      <p:sp>
        <p:nvSpPr>
          <p:cNvPr id="287" name="Google Shape;287;p6"/>
          <p:cNvSpPr txBox="1"/>
          <p:nvPr>
            <p:ph type="title"/>
          </p:nvPr>
        </p:nvSpPr>
        <p:spPr>
          <a:xfrm>
            <a:off x="483510" y="201274"/>
            <a:ext cx="7886700" cy="52444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C6B5"/>
              </a:buClr>
              <a:buSzPts val="2000"/>
              <a:buFont typeface="Microsoft Yahei"/>
              <a:buNone/>
            </a:pPr>
            <a:r>
              <a:t/>
            </a:r>
            <a:endParaRPr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  <p:transition spd="slow" p14:dur="2250">
    <p:random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7"/>
          <p:cNvSpPr/>
          <p:nvPr/>
        </p:nvSpPr>
        <p:spPr>
          <a:xfrm rot="5400000">
            <a:off x="4118342" y="-780653"/>
            <a:ext cx="907317" cy="9140679"/>
          </a:xfrm>
          <a:prstGeom prst="rect">
            <a:avLst/>
          </a:prstGeom>
          <a:solidFill>
            <a:srgbClr val="3BC3B2">
              <a:alpha val="73725"/>
            </a:srgbClr>
          </a:solidFill>
          <a:ln>
            <a:noFill/>
          </a:ln>
        </p:spPr>
        <p:txBody>
          <a:bodyPr anchorCtr="0" anchor="ctr" bIns="32500" lIns="65000" spcFirstLastPara="1" rIns="65000" wrap="square" tIns="325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94" name="Google Shape;294;p7"/>
          <p:cNvSpPr/>
          <p:nvPr/>
        </p:nvSpPr>
        <p:spPr>
          <a:xfrm>
            <a:off x="2073817" y="2370317"/>
            <a:ext cx="1210156" cy="348872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anchorCtr="0" anchor="ctr" bIns="32500" lIns="65000" spcFirstLastPara="1" rIns="65000" wrap="square" tIns="325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95" name="Google Shape;295;p7"/>
          <p:cNvSpPr/>
          <p:nvPr/>
        </p:nvSpPr>
        <p:spPr>
          <a:xfrm>
            <a:off x="5798768" y="2370317"/>
            <a:ext cx="1210156" cy="348872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anchorCtr="0" anchor="ctr" bIns="32500" lIns="65000" spcFirstLastPara="1" rIns="65000" wrap="square" tIns="325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96" name="Google Shape;296;p7"/>
          <p:cNvSpPr/>
          <p:nvPr/>
        </p:nvSpPr>
        <p:spPr>
          <a:xfrm>
            <a:off x="4557082" y="2370317"/>
            <a:ext cx="1210156" cy="348872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anchorCtr="0" anchor="ctr" bIns="32500" lIns="65000" spcFirstLastPara="1" rIns="65000" wrap="square" tIns="325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97" name="Google Shape;297;p7"/>
          <p:cNvSpPr/>
          <p:nvPr/>
        </p:nvSpPr>
        <p:spPr>
          <a:xfrm>
            <a:off x="3315394" y="2370317"/>
            <a:ext cx="1210156" cy="348872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anchorCtr="0" anchor="ctr" bIns="32500" lIns="65000" spcFirstLastPara="1" rIns="65000" wrap="square" tIns="3250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grpSp>
        <p:nvGrpSpPr>
          <p:cNvPr id="298" name="Google Shape;298;p7"/>
          <p:cNvGrpSpPr/>
          <p:nvPr/>
        </p:nvGrpSpPr>
        <p:grpSpPr>
          <a:xfrm>
            <a:off x="1768319" y="2243053"/>
            <a:ext cx="603285" cy="603399"/>
            <a:chOff x="817364" y="1776265"/>
            <a:chExt cx="826181" cy="826181"/>
          </a:xfrm>
        </p:grpSpPr>
        <p:sp>
          <p:nvSpPr>
            <p:cNvPr id="299" name="Google Shape;299;p7"/>
            <p:cNvSpPr/>
            <p:nvPr/>
          </p:nvSpPr>
          <p:spPr>
            <a:xfrm>
              <a:off x="817364" y="1776265"/>
              <a:ext cx="826181" cy="82618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300" name="Google Shape;300;p7"/>
            <p:cNvSpPr/>
            <p:nvPr/>
          </p:nvSpPr>
          <p:spPr>
            <a:xfrm>
              <a:off x="1014427" y="1973328"/>
              <a:ext cx="432054" cy="432054"/>
            </a:xfrm>
            <a:custGeom>
              <a:rect b="b" l="l" r="r" t="t"/>
              <a:pathLst>
                <a:path extrusionOk="0" h="376" w="376">
                  <a:moveTo>
                    <a:pt x="347" y="284"/>
                  </a:moveTo>
                  <a:cubicBezTo>
                    <a:pt x="347" y="238"/>
                    <a:pt x="347" y="238"/>
                    <a:pt x="347" y="238"/>
                  </a:cubicBezTo>
                  <a:cubicBezTo>
                    <a:pt x="347" y="210"/>
                    <a:pt x="328" y="169"/>
                    <a:pt x="278" y="169"/>
                  </a:cubicBezTo>
                  <a:cubicBezTo>
                    <a:pt x="238" y="169"/>
                    <a:pt x="238" y="169"/>
                    <a:pt x="238" y="169"/>
                  </a:cubicBezTo>
                  <a:cubicBezTo>
                    <a:pt x="210" y="169"/>
                    <a:pt x="207" y="155"/>
                    <a:pt x="207" y="148"/>
                  </a:cubicBezTo>
                  <a:cubicBezTo>
                    <a:pt x="207" y="92"/>
                    <a:pt x="207" y="92"/>
                    <a:pt x="207" y="92"/>
                  </a:cubicBezTo>
                  <a:cubicBezTo>
                    <a:pt x="224" y="85"/>
                    <a:pt x="236" y="68"/>
                    <a:pt x="236" y="48"/>
                  </a:cubicBezTo>
                  <a:cubicBezTo>
                    <a:pt x="236" y="21"/>
                    <a:pt x="214" y="0"/>
                    <a:pt x="188" y="0"/>
                  </a:cubicBezTo>
                  <a:cubicBezTo>
                    <a:pt x="161" y="0"/>
                    <a:pt x="140" y="21"/>
                    <a:pt x="140" y="48"/>
                  </a:cubicBezTo>
                  <a:cubicBezTo>
                    <a:pt x="140" y="68"/>
                    <a:pt x="152" y="85"/>
                    <a:pt x="169" y="92"/>
                  </a:cubicBezTo>
                  <a:cubicBezTo>
                    <a:pt x="169" y="148"/>
                    <a:pt x="169" y="148"/>
                    <a:pt x="169" y="148"/>
                  </a:cubicBezTo>
                  <a:cubicBezTo>
                    <a:pt x="169" y="153"/>
                    <a:pt x="167" y="169"/>
                    <a:pt x="138" y="169"/>
                  </a:cubicBezTo>
                  <a:cubicBezTo>
                    <a:pt x="98" y="169"/>
                    <a:pt x="98" y="169"/>
                    <a:pt x="98" y="169"/>
                  </a:cubicBezTo>
                  <a:cubicBezTo>
                    <a:pt x="47" y="169"/>
                    <a:pt x="29" y="210"/>
                    <a:pt x="29" y="238"/>
                  </a:cubicBezTo>
                  <a:cubicBezTo>
                    <a:pt x="29" y="284"/>
                    <a:pt x="29" y="284"/>
                    <a:pt x="29" y="284"/>
                  </a:cubicBezTo>
                  <a:cubicBezTo>
                    <a:pt x="12" y="291"/>
                    <a:pt x="0" y="308"/>
                    <a:pt x="0" y="328"/>
                  </a:cubicBezTo>
                  <a:cubicBezTo>
                    <a:pt x="0" y="354"/>
                    <a:pt x="21" y="376"/>
                    <a:pt x="48" y="376"/>
                  </a:cubicBezTo>
                  <a:cubicBezTo>
                    <a:pt x="74" y="376"/>
                    <a:pt x="96" y="354"/>
                    <a:pt x="96" y="328"/>
                  </a:cubicBezTo>
                  <a:cubicBezTo>
                    <a:pt x="96" y="308"/>
                    <a:pt x="84" y="291"/>
                    <a:pt x="67" y="284"/>
                  </a:cubicBezTo>
                  <a:cubicBezTo>
                    <a:pt x="67" y="238"/>
                    <a:pt x="67" y="238"/>
                    <a:pt x="67" y="238"/>
                  </a:cubicBezTo>
                  <a:cubicBezTo>
                    <a:pt x="67" y="233"/>
                    <a:pt x="68" y="207"/>
                    <a:pt x="98" y="207"/>
                  </a:cubicBezTo>
                  <a:cubicBezTo>
                    <a:pt x="138" y="207"/>
                    <a:pt x="138" y="207"/>
                    <a:pt x="138" y="207"/>
                  </a:cubicBezTo>
                  <a:cubicBezTo>
                    <a:pt x="150" y="207"/>
                    <a:pt x="160" y="205"/>
                    <a:pt x="169" y="202"/>
                  </a:cubicBezTo>
                  <a:cubicBezTo>
                    <a:pt x="169" y="284"/>
                    <a:pt x="169" y="284"/>
                    <a:pt x="169" y="284"/>
                  </a:cubicBezTo>
                  <a:cubicBezTo>
                    <a:pt x="152" y="291"/>
                    <a:pt x="140" y="308"/>
                    <a:pt x="140" y="328"/>
                  </a:cubicBezTo>
                  <a:cubicBezTo>
                    <a:pt x="140" y="354"/>
                    <a:pt x="161" y="376"/>
                    <a:pt x="188" y="376"/>
                  </a:cubicBezTo>
                  <a:cubicBezTo>
                    <a:pt x="214" y="376"/>
                    <a:pt x="236" y="354"/>
                    <a:pt x="236" y="328"/>
                  </a:cubicBezTo>
                  <a:cubicBezTo>
                    <a:pt x="236" y="308"/>
                    <a:pt x="224" y="291"/>
                    <a:pt x="207" y="284"/>
                  </a:cubicBezTo>
                  <a:cubicBezTo>
                    <a:pt x="207" y="202"/>
                    <a:pt x="207" y="202"/>
                    <a:pt x="207" y="202"/>
                  </a:cubicBezTo>
                  <a:cubicBezTo>
                    <a:pt x="215" y="205"/>
                    <a:pt x="226" y="207"/>
                    <a:pt x="238" y="207"/>
                  </a:cubicBezTo>
                  <a:cubicBezTo>
                    <a:pt x="278" y="207"/>
                    <a:pt x="278" y="207"/>
                    <a:pt x="278" y="207"/>
                  </a:cubicBezTo>
                  <a:cubicBezTo>
                    <a:pt x="306" y="207"/>
                    <a:pt x="309" y="231"/>
                    <a:pt x="309" y="238"/>
                  </a:cubicBezTo>
                  <a:cubicBezTo>
                    <a:pt x="309" y="284"/>
                    <a:pt x="309" y="284"/>
                    <a:pt x="309" y="284"/>
                  </a:cubicBezTo>
                  <a:cubicBezTo>
                    <a:pt x="292" y="291"/>
                    <a:pt x="280" y="308"/>
                    <a:pt x="280" y="328"/>
                  </a:cubicBezTo>
                  <a:cubicBezTo>
                    <a:pt x="280" y="354"/>
                    <a:pt x="301" y="376"/>
                    <a:pt x="328" y="376"/>
                  </a:cubicBezTo>
                  <a:cubicBezTo>
                    <a:pt x="354" y="376"/>
                    <a:pt x="376" y="354"/>
                    <a:pt x="376" y="328"/>
                  </a:cubicBezTo>
                  <a:cubicBezTo>
                    <a:pt x="376" y="308"/>
                    <a:pt x="364" y="291"/>
                    <a:pt x="347" y="284"/>
                  </a:cubicBezTo>
                  <a:close/>
                  <a:moveTo>
                    <a:pt x="75" y="328"/>
                  </a:moveTo>
                  <a:cubicBezTo>
                    <a:pt x="75" y="343"/>
                    <a:pt x="63" y="356"/>
                    <a:pt x="48" y="356"/>
                  </a:cubicBezTo>
                  <a:cubicBezTo>
                    <a:pt x="32" y="356"/>
                    <a:pt x="20" y="343"/>
                    <a:pt x="20" y="328"/>
                  </a:cubicBezTo>
                  <a:cubicBezTo>
                    <a:pt x="20" y="313"/>
                    <a:pt x="32" y="300"/>
                    <a:pt x="48" y="300"/>
                  </a:cubicBezTo>
                  <a:cubicBezTo>
                    <a:pt x="63" y="300"/>
                    <a:pt x="75" y="313"/>
                    <a:pt x="75" y="328"/>
                  </a:cubicBezTo>
                  <a:close/>
                  <a:moveTo>
                    <a:pt x="160" y="48"/>
                  </a:moveTo>
                  <a:cubicBezTo>
                    <a:pt x="160" y="33"/>
                    <a:pt x="172" y="20"/>
                    <a:pt x="188" y="20"/>
                  </a:cubicBezTo>
                  <a:cubicBezTo>
                    <a:pt x="203" y="20"/>
                    <a:pt x="215" y="33"/>
                    <a:pt x="215" y="48"/>
                  </a:cubicBezTo>
                  <a:cubicBezTo>
                    <a:pt x="215" y="63"/>
                    <a:pt x="203" y="76"/>
                    <a:pt x="188" y="76"/>
                  </a:cubicBezTo>
                  <a:cubicBezTo>
                    <a:pt x="172" y="76"/>
                    <a:pt x="160" y="63"/>
                    <a:pt x="160" y="48"/>
                  </a:cubicBezTo>
                  <a:close/>
                  <a:moveTo>
                    <a:pt x="215" y="328"/>
                  </a:moveTo>
                  <a:cubicBezTo>
                    <a:pt x="215" y="343"/>
                    <a:pt x="203" y="356"/>
                    <a:pt x="188" y="356"/>
                  </a:cubicBezTo>
                  <a:cubicBezTo>
                    <a:pt x="172" y="356"/>
                    <a:pt x="160" y="343"/>
                    <a:pt x="160" y="328"/>
                  </a:cubicBezTo>
                  <a:cubicBezTo>
                    <a:pt x="160" y="313"/>
                    <a:pt x="172" y="300"/>
                    <a:pt x="188" y="300"/>
                  </a:cubicBezTo>
                  <a:cubicBezTo>
                    <a:pt x="203" y="300"/>
                    <a:pt x="215" y="313"/>
                    <a:pt x="215" y="328"/>
                  </a:cubicBezTo>
                  <a:close/>
                  <a:moveTo>
                    <a:pt x="328" y="356"/>
                  </a:moveTo>
                  <a:cubicBezTo>
                    <a:pt x="312" y="356"/>
                    <a:pt x="300" y="343"/>
                    <a:pt x="300" y="328"/>
                  </a:cubicBezTo>
                  <a:cubicBezTo>
                    <a:pt x="300" y="313"/>
                    <a:pt x="312" y="300"/>
                    <a:pt x="328" y="300"/>
                  </a:cubicBezTo>
                  <a:cubicBezTo>
                    <a:pt x="343" y="300"/>
                    <a:pt x="355" y="313"/>
                    <a:pt x="355" y="328"/>
                  </a:cubicBezTo>
                  <a:cubicBezTo>
                    <a:pt x="355" y="343"/>
                    <a:pt x="343" y="356"/>
                    <a:pt x="328" y="35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8175" lIns="96375" spcFirstLastPara="1" rIns="96375" wrap="square" tIns="48175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301" name="Google Shape;301;p7"/>
          <p:cNvGrpSpPr/>
          <p:nvPr/>
        </p:nvGrpSpPr>
        <p:grpSpPr>
          <a:xfrm>
            <a:off x="2967501" y="2243053"/>
            <a:ext cx="603285" cy="603399"/>
            <a:chOff x="5773542" y="1776265"/>
            <a:chExt cx="826181" cy="826181"/>
          </a:xfrm>
        </p:grpSpPr>
        <p:sp>
          <p:nvSpPr>
            <p:cNvPr id="302" name="Google Shape;302;p7"/>
            <p:cNvSpPr/>
            <p:nvPr/>
          </p:nvSpPr>
          <p:spPr>
            <a:xfrm>
              <a:off x="5773542" y="1776265"/>
              <a:ext cx="826181" cy="82618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303" name="Google Shape;303;p7"/>
            <p:cNvSpPr/>
            <p:nvPr/>
          </p:nvSpPr>
          <p:spPr>
            <a:xfrm>
              <a:off x="5989302" y="1999111"/>
              <a:ext cx="394661" cy="394133"/>
            </a:xfrm>
            <a:custGeom>
              <a:rect b="b" l="l" r="r" t="t"/>
              <a:pathLst>
                <a:path extrusionOk="0" h="316" w="316">
                  <a:moveTo>
                    <a:pt x="287" y="29"/>
                  </a:moveTo>
                  <a:cubicBezTo>
                    <a:pt x="258" y="0"/>
                    <a:pt x="236" y="4"/>
                    <a:pt x="236" y="4"/>
                  </a:cubicBezTo>
                  <a:cubicBezTo>
                    <a:pt x="135" y="105"/>
                    <a:pt x="135" y="105"/>
                    <a:pt x="135" y="105"/>
                  </a:cubicBezTo>
                  <a:cubicBezTo>
                    <a:pt x="20" y="221"/>
                    <a:pt x="20" y="221"/>
                    <a:pt x="20" y="221"/>
                  </a:cubicBezTo>
                  <a:cubicBezTo>
                    <a:pt x="0" y="316"/>
                    <a:pt x="0" y="316"/>
                    <a:pt x="0" y="316"/>
                  </a:cubicBezTo>
                  <a:cubicBezTo>
                    <a:pt x="95" y="296"/>
                    <a:pt x="95" y="296"/>
                    <a:pt x="95" y="296"/>
                  </a:cubicBezTo>
                  <a:cubicBezTo>
                    <a:pt x="210" y="180"/>
                    <a:pt x="210" y="180"/>
                    <a:pt x="210" y="180"/>
                  </a:cubicBezTo>
                  <a:cubicBezTo>
                    <a:pt x="312" y="79"/>
                    <a:pt x="312" y="79"/>
                    <a:pt x="312" y="79"/>
                  </a:cubicBezTo>
                  <a:cubicBezTo>
                    <a:pt x="312" y="79"/>
                    <a:pt x="316" y="58"/>
                    <a:pt x="287" y="29"/>
                  </a:cubicBezTo>
                  <a:close/>
                  <a:moveTo>
                    <a:pt x="89" y="284"/>
                  </a:moveTo>
                  <a:cubicBezTo>
                    <a:pt x="57" y="291"/>
                    <a:pt x="57" y="291"/>
                    <a:pt x="57" y="291"/>
                  </a:cubicBezTo>
                  <a:cubicBezTo>
                    <a:pt x="54" y="285"/>
                    <a:pt x="50" y="280"/>
                    <a:pt x="43" y="273"/>
                  </a:cubicBezTo>
                  <a:cubicBezTo>
                    <a:pt x="36" y="266"/>
                    <a:pt x="30" y="262"/>
                    <a:pt x="24" y="259"/>
                  </a:cubicBezTo>
                  <a:cubicBezTo>
                    <a:pt x="31" y="226"/>
                    <a:pt x="31" y="226"/>
                    <a:pt x="31" y="226"/>
                  </a:cubicBezTo>
                  <a:cubicBezTo>
                    <a:pt x="41" y="217"/>
                    <a:pt x="41" y="217"/>
                    <a:pt x="41" y="217"/>
                  </a:cubicBezTo>
                  <a:cubicBezTo>
                    <a:pt x="41" y="217"/>
                    <a:pt x="58" y="217"/>
                    <a:pt x="78" y="237"/>
                  </a:cubicBezTo>
                  <a:cubicBezTo>
                    <a:pt x="98" y="257"/>
                    <a:pt x="99" y="275"/>
                    <a:pt x="99" y="275"/>
                  </a:cubicBezTo>
                  <a:lnTo>
                    <a:pt x="89" y="284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8175" lIns="96375" spcFirstLastPara="1" rIns="96375" wrap="square" tIns="48175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304" name="Google Shape;304;p7"/>
          <p:cNvGrpSpPr/>
          <p:nvPr/>
        </p:nvGrpSpPr>
        <p:grpSpPr>
          <a:xfrm>
            <a:off x="5492557" y="2243053"/>
            <a:ext cx="603285" cy="603399"/>
            <a:chOff x="4168892" y="2012305"/>
            <a:chExt cx="739552" cy="743795"/>
          </a:xfrm>
        </p:grpSpPr>
        <p:sp>
          <p:nvSpPr>
            <p:cNvPr id="305" name="Google Shape;305;p7"/>
            <p:cNvSpPr/>
            <p:nvPr/>
          </p:nvSpPr>
          <p:spPr>
            <a:xfrm>
              <a:off x="4168892" y="2012305"/>
              <a:ext cx="739552" cy="743795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795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grpSp>
          <p:nvGrpSpPr>
            <p:cNvPr id="306" name="Google Shape;306;p7"/>
            <p:cNvGrpSpPr/>
            <p:nvPr/>
          </p:nvGrpSpPr>
          <p:grpSpPr>
            <a:xfrm>
              <a:off x="4374990" y="2274029"/>
              <a:ext cx="335260" cy="209340"/>
              <a:chOff x="7507288" y="3873501"/>
              <a:chExt cx="338138" cy="211137"/>
            </a:xfrm>
          </p:grpSpPr>
          <p:sp>
            <p:nvSpPr>
              <p:cNvPr id="307" name="Google Shape;307;p7"/>
              <p:cNvSpPr/>
              <p:nvPr/>
            </p:nvSpPr>
            <p:spPr>
              <a:xfrm>
                <a:off x="7507288" y="3873501"/>
                <a:ext cx="338138" cy="79375"/>
              </a:xfrm>
              <a:custGeom>
                <a:rect b="b" l="l" r="r" t="t"/>
                <a:pathLst>
                  <a:path extrusionOk="0" h="50" w="213">
                    <a:moveTo>
                      <a:pt x="154" y="50"/>
                    </a:moveTo>
                    <a:lnTo>
                      <a:pt x="213" y="50"/>
                    </a:lnTo>
                    <a:lnTo>
                      <a:pt x="170" y="0"/>
                    </a:lnTo>
                    <a:lnTo>
                      <a:pt x="106" y="0"/>
                    </a:lnTo>
                    <a:lnTo>
                      <a:pt x="42" y="0"/>
                    </a:lnTo>
                    <a:lnTo>
                      <a:pt x="0" y="50"/>
                    </a:lnTo>
                    <a:lnTo>
                      <a:pt x="59" y="50"/>
                    </a:lnTo>
                    <a:lnTo>
                      <a:pt x="154" y="5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t" bIns="48175" lIns="96375" spcFirstLastPara="1" rIns="96375" wrap="square" tIns="48175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0">
                  <a:solidFill>
                    <a:schemeClr val="dk1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  <p:sp>
            <p:nvSpPr>
              <p:cNvPr id="308" name="Google Shape;308;p7"/>
              <p:cNvSpPr/>
              <p:nvPr/>
            </p:nvSpPr>
            <p:spPr>
              <a:xfrm>
                <a:off x="7507288" y="3978276"/>
                <a:ext cx="338138" cy="38100"/>
              </a:xfrm>
              <a:custGeom>
                <a:rect b="b" l="l" r="r" t="t"/>
                <a:pathLst>
                  <a:path extrusionOk="0" h="24" w="213">
                    <a:moveTo>
                      <a:pt x="21" y="0"/>
                    </a:moveTo>
                    <a:lnTo>
                      <a:pt x="0" y="24"/>
                    </a:lnTo>
                    <a:lnTo>
                      <a:pt x="59" y="24"/>
                    </a:lnTo>
                    <a:lnTo>
                      <a:pt x="154" y="24"/>
                    </a:lnTo>
                    <a:lnTo>
                      <a:pt x="213" y="24"/>
                    </a:lnTo>
                    <a:lnTo>
                      <a:pt x="191" y="0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t" bIns="48175" lIns="96375" spcFirstLastPara="1" rIns="96375" wrap="square" tIns="48175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0">
                  <a:solidFill>
                    <a:schemeClr val="dk1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  <p:sp>
            <p:nvSpPr>
              <p:cNvPr id="309" name="Google Shape;309;p7"/>
              <p:cNvSpPr/>
              <p:nvPr/>
            </p:nvSpPr>
            <p:spPr>
              <a:xfrm>
                <a:off x="7507288" y="4043363"/>
                <a:ext cx="338138" cy="41275"/>
              </a:xfrm>
              <a:custGeom>
                <a:rect b="b" l="l" r="r" t="t"/>
                <a:pathLst>
                  <a:path extrusionOk="0" h="26" w="213">
                    <a:moveTo>
                      <a:pt x="21" y="0"/>
                    </a:moveTo>
                    <a:lnTo>
                      <a:pt x="0" y="26"/>
                    </a:lnTo>
                    <a:lnTo>
                      <a:pt x="59" y="26"/>
                    </a:lnTo>
                    <a:lnTo>
                      <a:pt x="154" y="26"/>
                    </a:lnTo>
                    <a:lnTo>
                      <a:pt x="213" y="26"/>
                    </a:lnTo>
                    <a:lnTo>
                      <a:pt x="191" y="0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t" bIns="48175" lIns="96375" spcFirstLastPara="1" rIns="96375" wrap="square" tIns="48175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0">
                  <a:solidFill>
                    <a:schemeClr val="dk1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</p:grpSp>
      </p:grpSp>
      <p:grpSp>
        <p:nvGrpSpPr>
          <p:cNvPr id="310" name="Google Shape;310;p7"/>
          <p:cNvGrpSpPr/>
          <p:nvPr/>
        </p:nvGrpSpPr>
        <p:grpSpPr>
          <a:xfrm>
            <a:off x="4219367" y="2243053"/>
            <a:ext cx="603285" cy="603399"/>
            <a:chOff x="8173630" y="2776471"/>
            <a:chExt cx="1039365" cy="1045329"/>
          </a:xfrm>
        </p:grpSpPr>
        <p:sp>
          <p:nvSpPr>
            <p:cNvPr id="311" name="Google Shape;311;p7"/>
            <p:cNvSpPr/>
            <p:nvPr/>
          </p:nvSpPr>
          <p:spPr>
            <a:xfrm>
              <a:off x="8173630" y="2776471"/>
              <a:ext cx="1039365" cy="1045329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795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grpSp>
          <p:nvGrpSpPr>
            <p:cNvPr id="312" name="Google Shape;312;p7"/>
            <p:cNvGrpSpPr/>
            <p:nvPr/>
          </p:nvGrpSpPr>
          <p:grpSpPr>
            <a:xfrm>
              <a:off x="8473738" y="3091969"/>
              <a:ext cx="429464" cy="359632"/>
              <a:chOff x="5099051" y="3930651"/>
              <a:chExt cx="390525" cy="327025"/>
            </a:xfrm>
          </p:grpSpPr>
          <p:sp>
            <p:nvSpPr>
              <p:cNvPr id="313" name="Google Shape;313;p7"/>
              <p:cNvSpPr/>
              <p:nvPr/>
            </p:nvSpPr>
            <p:spPr>
              <a:xfrm>
                <a:off x="5165726" y="4027488"/>
                <a:ext cx="255588" cy="230188"/>
              </a:xfrm>
              <a:custGeom>
                <a:rect b="b" l="l" r="r" t="t"/>
                <a:pathLst>
                  <a:path extrusionOk="0" h="145" w="161">
                    <a:moveTo>
                      <a:pt x="0" y="62"/>
                    </a:moveTo>
                    <a:lnTo>
                      <a:pt x="0" y="145"/>
                    </a:lnTo>
                    <a:lnTo>
                      <a:pt x="31" y="145"/>
                    </a:lnTo>
                    <a:lnTo>
                      <a:pt x="130" y="145"/>
                    </a:lnTo>
                    <a:lnTo>
                      <a:pt x="161" y="145"/>
                    </a:lnTo>
                    <a:lnTo>
                      <a:pt x="161" y="62"/>
                    </a:lnTo>
                    <a:lnTo>
                      <a:pt x="81" y="0"/>
                    </a:lnTo>
                    <a:lnTo>
                      <a:pt x="0" y="62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t" bIns="48175" lIns="96375" spcFirstLastPara="1" rIns="96375" wrap="square" tIns="48175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0">
                  <a:solidFill>
                    <a:schemeClr val="dk1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  <p:sp>
            <p:nvSpPr>
              <p:cNvPr id="314" name="Google Shape;314;p7"/>
              <p:cNvSpPr/>
              <p:nvPr/>
            </p:nvSpPr>
            <p:spPr>
              <a:xfrm>
                <a:off x="5099051" y="3930651"/>
                <a:ext cx="390525" cy="195263"/>
              </a:xfrm>
              <a:custGeom>
                <a:rect b="b" l="l" r="r" t="t"/>
                <a:pathLst>
                  <a:path extrusionOk="0" h="123" w="246">
                    <a:moveTo>
                      <a:pt x="225" y="80"/>
                    </a:moveTo>
                    <a:lnTo>
                      <a:pt x="225" y="21"/>
                    </a:lnTo>
                    <a:lnTo>
                      <a:pt x="182" y="21"/>
                    </a:lnTo>
                    <a:lnTo>
                      <a:pt x="182" y="47"/>
                    </a:lnTo>
                    <a:lnTo>
                      <a:pt x="123" y="0"/>
                    </a:lnTo>
                    <a:lnTo>
                      <a:pt x="123" y="0"/>
                    </a:lnTo>
                    <a:lnTo>
                      <a:pt x="123" y="0"/>
                    </a:lnTo>
                    <a:lnTo>
                      <a:pt x="123" y="0"/>
                    </a:lnTo>
                    <a:lnTo>
                      <a:pt x="123" y="0"/>
                    </a:lnTo>
                    <a:lnTo>
                      <a:pt x="0" y="97"/>
                    </a:lnTo>
                    <a:lnTo>
                      <a:pt x="21" y="123"/>
                    </a:lnTo>
                    <a:lnTo>
                      <a:pt x="123" y="42"/>
                    </a:lnTo>
                    <a:lnTo>
                      <a:pt x="225" y="123"/>
                    </a:lnTo>
                    <a:lnTo>
                      <a:pt x="246" y="97"/>
                    </a:lnTo>
                    <a:lnTo>
                      <a:pt x="225" y="8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t" bIns="48175" lIns="96375" spcFirstLastPara="1" rIns="96375" wrap="square" tIns="48175">
                <a:noAutofit/>
              </a:bodyPr>
              <a:lstStyle/>
              <a:p>
                <a:pPr indent="0" lvl="0" marL="0" marR="0" rtl="0" algn="l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0">
                  <a:solidFill>
                    <a:schemeClr val="dk1"/>
                  </a:solidFill>
                  <a:latin typeface="Corbel"/>
                  <a:ea typeface="Corbel"/>
                  <a:cs typeface="Corbel"/>
                  <a:sym typeface="Corbel"/>
                </a:endParaRPr>
              </a:p>
            </p:txBody>
          </p:sp>
        </p:grpSp>
      </p:grpSp>
      <p:grpSp>
        <p:nvGrpSpPr>
          <p:cNvPr id="315" name="Google Shape;315;p7"/>
          <p:cNvGrpSpPr/>
          <p:nvPr/>
        </p:nvGrpSpPr>
        <p:grpSpPr>
          <a:xfrm>
            <a:off x="6725890" y="2243053"/>
            <a:ext cx="603285" cy="603399"/>
            <a:chOff x="6740410" y="578561"/>
            <a:chExt cx="826181" cy="826181"/>
          </a:xfrm>
        </p:grpSpPr>
        <p:sp>
          <p:nvSpPr>
            <p:cNvPr id="316" name="Google Shape;316;p7"/>
            <p:cNvSpPr/>
            <p:nvPr/>
          </p:nvSpPr>
          <p:spPr>
            <a:xfrm>
              <a:off x="6740410" y="578561"/>
              <a:ext cx="826181" cy="826181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317" name="Google Shape;317;p7"/>
            <p:cNvSpPr/>
            <p:nvPr/>
          </p:nvSpPr>
          <p:spPr>
            <a:xfrm>
              <a:off x="6895800" y="727929"/>
              <a:ext cx="515401" cy="527448"/>
            </a:xfrm>
            <a:custGeom>
              <a:rect b="b" l="l" r="r" t="t"/>
              <a:pathLst>
                <a:path extrusionOk="0" h="426" w="417">
                  <a:moveTo>
                    <a:pt x="121" y="94"/>
                  </a:moveTo>
                  <a:cubicBezTo>
                    <a:pt x="98" y="116"/>
                    <a:pt x="0" y="256"/>
                    <a:pt x="85" y="341"/>
                  </a:cubicBezTo>
                  <a:cubicBezTo>
                    <a:pt x="170" y="426"/>
                    <a:pt x="309" y="328"/>
                    <a:pt x="332" y="305"/>
                  </a:cubicBezTo>
                  <a:cubicBezTo>
                    <a:pt x="354" y="283"/>
                    <a:pt x="325" y="217"/>
                    <a:pt x="267" y="159"/>
                  </a:cubicBezTo>
                  <a:cubicBezTo>
                    <a:pt x="209" y="101"/>
                    <a:pt x="143" y="72"/>
                    <a:pt x="121" y="94"/>
                  </a:cubicBezTo>
                  <a:close/>
                  <a:moveTo>
                    <a:pt x="306" y="286"/>
                  </a:moveTo>
                  <a:cubicBezTo>
                    <a:pt x="299" y="292"/>
                    <a:pt x="248" y="277"/>
                    <a:pt x="199" y="227"/>
                  </a:cubicBezTo>
                  <a:cubicBezTo>
                    <a:pt x="149" y="178"/>
                    <a:pt x="134" y="127"/>
                    <a:pt x="140" y="120"/>
                  </a:cubicBezTo>
                  <a:cubicBezTo>
                    <a:pt x="147" y="113"/>
                    <a:pt x="198" y="129"/>
                    <a:pt x="247" y="179"/>
                  </a:cubicBezTo>
                  <a:cubicBezTo>
                    <a:pt x="297" y="228"/>
                    <a:pt x="313" y="279"/>
                    <a:pt x="306" y="286"/>
                  </a:cubicBezTo>
                  <a:close/>
                  <a:moveTo>
                    <a:pt x="309" y="128"/>
                  </a:moveTo>
                  <a:cubicBezTo>
                    <a:pt x="314" y="128"/>
                    <a:pt x="319" y="126"/>
                    <a:pt x="323" y="122"/>
                  </a:cubicBezTo>
                  <a:cubicBezTo>
                    <a:pt x="361" y="84"/>
                    <a:pt x="361" y="84"/>
                    <a:pt x="361" y="84"/>
                  </a:cubicBezTo>
                  <a:cubicBezTo>
                    <a:pt x="369" y="76"/>
                    <a:pt x="369" y="64"/>
                    <a:pt x="361" y="56"/>
                  </a:cubicBezTo>
                  <a:cubicBezTo>
                    <a:pt x="353" y="48"/>
                    <a:pt x="341" y="48"/>
                    <a:pt x="333" y="56"/>
                  </a:cubicBezTo>
                  <a:cubicBezTo>
                    <a:pt x="295" y="94"/>
                    <a:pt x="295" y="94"/>
                    <a:pt x="295" y="94"/>
                  </a:cubicBezTo>
                  <a:cubicBezTo>
                    <a:pt x="287" y="102"/>
                    <a:pt x="287" y="115"/>
                    <a:pt x="295" y="122"/>
                  </a:cubicBezTo>
                  <a:cubicBezTo>
                    <a:pt x="299" y="126"/>
                    <a:pt x="304" y="128"/>
                    <a:pt x="309" y="128"/>
                  </a:cubicBezTo>
                  <a:close/>
                  <a:moveTo>
                    <a:pt x="237" y="79"/>
                  </a:moveTo>
                  <a:cubicBezTo>
                    <a:pt x="240" y="81"/>
                    <a:pt x="243" y="81"/>
                    <a:pt x="247" y="81"/>
                  </a:cubicBezTo>
                  <a:cubicBezTo>
                    <a:pt x="254" y="81"/>
                    <a:pt x="260" y="78"/>
                    <a:pt x="264" y="71"/>
                  </a:cubicBezTo>
                  <a:cubicBezTo>
                    <a:pt x="286" y="33"/>
                    <a:pt x="286" y="33"/>
                    <a:pt x="286" y="33"/>
                  </a:cubicBezTo>
                  <a:cubicBezTo>
                    <a:pt x="291" y="23"/>
                    <a:pt x="288" y="11"/>
                    <a:pt x="278" y="5"/>
                  </a:cubicBezTo>
                  <a:cubicBezTo>
                    <a:pt x="268" y="0"/>
                    <a:pt x="256" y="3"/>
                    <a:pt x="251" y="13"/>
                  </a:cubicBezTo>
                  <a:cubicBezTo>
                    <a:pt x="229" y="52"/>
                    <a:pt x="229" y="52"/>
                    <a:pt x="229" y="52"/>
                  </a:cubicBezTo>
                  <a:cubicBezTo>
                    <a:pt x="224" y="61"/>
                    <a:pt x="227" y="73"/>
                    <a:pt x="237" y="79"/>
                  </a:cubicBezTo>
                  <a:close/>
                  <a:moveTo>
                    <a:pt x="412" y="139"/>
                  </a:moveTo>
                  <a:cubicBezTo>
                    <a:pt x="406" y="129"/>
                    <a:pt x="394" y="126"/>
                    <a:pt x="385" y="131"/>
                  </a:cubicBezTo>
                  <a:cubicBezTo>
                    <a:pt x="346" y="153"/>
                    <a:pt x="346" y="153"/>
                    <a:pt x="346" y="153"/>
                  </a:cubicBezTo>
                  <a:cubicBezTo>
                    <a:pt x="336" y="158"/>
                    <a:pt x="333" y="171"/>
                    <a:pt x="338" y="180"/>
                  </a:cubicBezTo>
                  <a:cubicBezTo>
                    <a:pt x="342" y="187"/>
                    <a:pt x="349" y="190"/>
                    <a:pt x="356" y="190"/>
                  </a:cubicBezTo>
                  <a:cubicBezTo>
                    <a:pt x="359" y="190"/>
                    <a:pt x="363" y="190"/>
                    <a:pt x="366" y="188"/>
                  </a:cubicBezTo>
                  <a:cubicBezTo>
                    <a:pt x="404" y="166"/>
                    <a:pt x="404" y="166"/>
                    <a:pt x="404" y="166"/>
                  </a:cubicBezTo>
                  <a:cubicBezTo>
                    <a:pt x="414" y="161"/>
                    <a:pt x="417" y="149"/>
                    <a:pt x="412" y="13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8175" lIns="96375" spcFirstLastPara="1" rIns="96375" wrap="square" tIns="48175">
              <a:noAutofit/>
            </a:bodyPr>
            <a:lstStyle/>
            <a:p>
              <a:pPr indent="0" lvl="0" marL="0" marR="0" rtl="0" algn="l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sp>
        <p:nvSpPr>
          <p:cNvPr id="318" name="Google Shape;318;p7"/>
          <p:cNvSpPr txBox="1"/>
          <p:nvPr/>
        </p:nvSpPr>
        <p:spPr>
          <a:xfrm>
            <a:off x="1909527" y="1850083"/>
            <a:ext cx="304396" cy="324167"/>
          </a:xfrm>
          <a:prstGeom prst="rect">
            <a:avLst/>
          </a:prstGeom>
          <a:noFill/>
          <a:ln>
            <a:noFill/>
          </a:ln>
        </p:spPr>
        <p:txBody>
          <a:bodyPr anchorCtr="0" anchor="t" bIns="32500" lIns="65000" spcFirstLastPara="1" rIns="65000" wrap="square" tIns="3250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rPr>
              <a:t>01</a:t>
            </a:r>
            <a:endParaRPr/>
          </a:p>
        </p:txBody>
      </p:sp>
      <p:sp>
        <p:nvSpPr>
          <p:cNvPr id="319" name="Google Shape;319;p7"/>
          <p:cNvSpPr txBox="1"/>
          <p:nvPr/>
        </p:nvSpPr>
        <p:spPr>
          <a:xfrm>
            <a:off x="3104862" y="1850083"/>
            <a:ext cx="312090" cy="324167"/>
          </a:xfrm>
          <a:prstGeom prst="rect">
            <a:avLst/>
          </a:prstGeom>
          <a:noFill/>
          <a:ln>
            <a:noFill/>
          </a:ln>
        </p:spPr>
        <p:txBody>
          <a:bodyPr anchorCtr="0" anchor="t" bIns="32500" lIns="65000" spcFirstLastPara="1" rIns="65000" wrap="square" tIns="3250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rPr>
              <a:t>02</a:t>
            </a:r>
            <a:endParaRPr/>
          </a:p>
        </p:txBody>
      </p:sp>
      <p:sp>
        <p:nvSpPr>
          <p:cNvPr id="320" name="Google Shape;320;p7"/>
          <p:cNvSpPr txBox="1"/>
          <p:nvPr/>
        </p:nvSpPr>
        <p:spPr>
          <a:xfrm>
            <a:off x="4358219" y="1850083"/>
            <a:ext cx="302472" cy="324167"/>
          </a:xfrm>
          <a:prstGeom prst="rect">
            <a:avLst/>
          </a:prstGeom>
          <a:noFill/>
          <a:ln>
            <a:noFill/>
          </a:ln>
        </p:spPr>
        <p:txBody>
          <a:bodyPr anchorCtr="0" anchor="t" bIns="32500" lIns="65000" spcFirstLastPara="1" rIns="65000" wrap="square" tIns="3250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rPr>
              <a:t>03</a:t>
            </a:r>
            <a:endParaRPr/>
          </a:p>
        </p:txBody>
      </p:sp>
      <p:sp>
        <p:nvSpPr>
          <p:cNvPr id="321" name="Google Shape;321;p7"/>
          <p:cNvSpPr txBox="1"/>
          <p:nvPr/>
        </p:nvSpPr>
        <p:spPr>
          <a:xfrm>
            <a:off x="5631921" y="1850083"/>
            <a:ext cx="317220" cy="324167"/>
          </a:xfrm>
          <a:prstGeom prst="rect">
            <a:avLst/>
          </a:prstGeom>
          <a:noFill/>
          <a:ln>
            <a:noFill/>
          </a:ln>
        </p:spPr>
        <p:txBody>
          <a:bodyPr anchorCtr="0" anchor="t" bIns="32500" lIns="65000" spcFirstLastPara="1" rIns="65000" wrap="square" tIns="3250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rPr>
              <a:t>04</a:t>
            </a:r>
            <a:endParaRPr/>
          </a:p>
        </p:txBody>
      </p:sp>
      <p:sp>
        <p:nvSpPr>
          <p:cNvPr id="322" name="Google Shape;322;p7"/>
          <p:cNvSpPr txBox="1"/>
          <p:nvPr/>
        </p:nvSpPr>
        <p:spPr>
          <a:xfrm>
            <a:off x="6839356" y="1850083"/>
            <a:ext cx="376351" cy="324043"/>
          </a:xfrm>
          <a:prstGeom prst="rect">
            <a:avLst/>
          </a:prstGeom>
          <a:noFill/>
          <a:ln>
            <a:noFill/>
          </a:ln>
        </p:spPr>
        <p:txBody>
          <a:bodyPr anchorCtr="0" anchor="t" bIns="32500" lIns="65000" spcFirstLastPara="1" rIns="65000" wrap="square" tIns="3250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A5A5A5"/>
                </a:solidFill>
                <a:latin typeface="Corbel"/>
                <a:ea typeface="Corbel"/>
                <a:cs typeface="Corbel"/>
                <a:sym typeface="Corbel"/>
              </a:rPr>
              <a:t>05</a:t>
            </a:r>
            <a:endParaRPr/>
          </a:p>
        </p:txBody>
      </p:sp>
      <p:sp>
        <p:nvSpPr>
          <p:cNvPr id="323" name="Google Shape;323;p7"/>
          <p:cNvSpPr txBox="1"/>
          <p:nvPr/>
        </p:nvSpPr>
        <p:spPr>
          <a:xfrm>
            <a:off x="1640289" y="3757723"/>
            <a:ext cx="165110" cy="2492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01</a:t>
            </a:r>
            <a:endParaRPr/>
          </a:p>
        </p:txBody>
      </p:sp>
      <p:sp>
        <p:nvSpPr>
          <p:cNvPr id="324" name="Google Shape;324;p7"/>
          <p:cNvSpPr/>
          <p:nvPr/>
        </p:nvSpPr>
        <p:spPr>
          <a:xfrm>
            <a:off x="1879628" y="3786008"/>
            <a:ext cx="1066538" cy="1846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Text here...</a:t>
            </a:r>
            <a:endParaRPr sz="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25" name="Google Shape;325;p7"/>
          <p:cNvSpPr txBox="1"/>
          <p:nvPr/>
        </p:nvSpPr>
        <p:spPr>
          <a:xfrm>
            <a:off x="1876107" y="3511882"/>
            <a:ext cx="1016176" cy="2585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STAGE HERE</a:t>
            </a:r>
            <a:endParaRPr b="1" sz="14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26" name="Google Shape;326;p7"/>
          <p:cNvSpPr txBox="1"/>
          <p:nvPr/>
        </p:nvSpPr>
        <p:spPr>
          <a:xfrm>
            <a:off x="3200074" y="3757723"/>
            <a:ext cx="172932" cy="2492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02</a:t>
            </a:r>
            <a:endParaRPr/>
          </a:p>
        </p:txBody>
      </p:sp>
      <p:sp>
        <p:nvSpPr>
          <p:cNvPr id="327" name="Google Shape;327;p7"/>
          <p:cNvSpPr/>
          <p:nvPr/>
        </p:nvSpPr>
        <p:spPr>
          <a:xfrm>
            <a:off x="3439415" y="3786008"/>
            <a:ext cx="1066538" cy="1846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Text here...</a:t>
            </a:r>
            <a:endParaRPr sz="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28" name="Google Shape;328;p7"/>
          <p:cNvSpPr txBox="1"/>
          <p:nvPr/>
        </p:nvSpPr>
        <p:spPr>
          <a:xfrm>
            <a:off x="3435893" y="3511882"/>
            <a:ext cx="1016176" cy="2585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STAGE HERE</a:t>
            </a:r>
            <a:endParaRPr b="1" sz="14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29" name="Google Shape;329;p7"/>
          <p:cNvSpPr txBox="1"/>
          <p:nvPr/>
        </p:nvSpPr>
        <p:spPr>
          <a:xfrm>
            <a:off x="4763383" y="3757723"/>
            <a:ext cx="163314" cy="2492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03</a:t>
            </a:r>
            <a:endParaRPr/>
          </a:p>
        </p:txBody>
      </p:sp>
      <p:sp>
        <p:nvSpPr>
          <p:cNvPr id="330" name="Google Shape;330;p7"/>
          <p:cNvSpPr/>
          <p:nvPr/>
        </p:nvSpPr>
        <p:spPr>
          <a:xfrm>
            <a:off x="5002722" y="3786008"/>
            <a:ext cx="1066538" cy="1846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Text here...</a:t>
            </a:r>
            <a:endParaRPr sz="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31" name="Google Shape;331;p7"/>
          <p:cNvSpPr txBox="1"/>
          <p:nvPr/>
        </p:nvSpPr>
        <p:spPr>
          <a:xfrm>
            <a:off x="4999200" y="3511882"/>
            <a:ext cx="1016176" cy="2585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STAGE HERE</a:t>
            </a:r>
            <a:endParaRPr b="1" sz="14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32" name="Google Shape;332;p7"/>
          <p:cNvSpPr txBox="1"/>
          <p:nvPr/>
        </p:nvSpPr>
        <p:spPr>
          <a:xfrm>
            <a:off x="6323168" y="3757723"/>
            <a:ext cx="177934" cy="2492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04</a:t>
            </a:r>
            <a:endParaRPr/>
          </a:p>
        </p:txBody>
      </p:sp>
      <p:sp>
        <p:nvSpPr>
          <p:cNvPr id="333" name="Google Shape;333;p7"/>
          <p:cNvSpPr/>
          <p:nvPr/>
        </p:nvSpPr>
        <p:spPr>
          <a:xfrm>
            <a:off x="6562508" y="3786008"/>
            <a:ext cx="1066538" cy="18466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Text here...</a:t>
            </a:r>
            <a:endParaRPr sz="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34" name="Google Shape;334;p7"/>
          <p:cNvSpPr txBox="1"/>
          <p:nvPr/>
        </p:nvSpPr>
        <p:spPr>
          <a:xfrm>
            <a:off x="6558986" y="3511882"/>
            <a:ext cx="1016176" cy="2585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STAGE HERE</a:t>
            </a:r>
            <a:endParaRPr b="1" sz="14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35" name="Google Shape;335;p7"/>
          <p:cNvSpPr txBox="1"/>
          <p:nvPr>
            <p:ph type="title"/>
          </p:nvPr>
        </p:nvSpPr>
        <p:spPr>
          <a:xfrm>
            <a:off x="483510" y="201274"/>
            <a:ext cx="7886700" cy="52444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C6B5"/>
              </a:buClr>
              <a:buSzPts val="2000"/>
              <a:buFont typeface="Microsoft Yahei"/>
              <a:buNone/>
            </a:pPr>
            <a:r>
              <a:t/>
            </a:r>
            <a:endParaRPr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  <p:transition spd="slow" p14:dur="2250">
    <p:random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3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3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1" name="Google Shape;341;p8"/>
          <p:cNvGrpSpPr/>
          <p:nvPr/>
        </p:nvGrpSpPr>
        <p:grpSpPr>
          <a:xfrm>
            <a:off x="1100396" y="1372656"/>
            <a:ext cx="477825" cy="442550"/>
            <a:chOff x="5518" y="593"/>
            <a:chExt cx="1120" cy="1037"/>
          </a:xfrm>
        </p:grpSpPr>
        <p:sp>
          <p:nvSpPr>
            <p:cNvPr id="342" name="Google Shape;342;p8"/>
            <p:cNvSpPr/>
            <p:nvPr/>
          </p:nvSpPr>
          <p:spPr>
            <a:xfrm>
              <a:off x="5968" y="593"/>
              <a:ext cx="670" cy="671"/>
            </a:xfrm>
            <a:custGeom>
              <a:rect b="b" l="l" r="r" t="t"/>
              <a:pathLst>
                <a:path extrusionOk="0" h="282" w="282">
                  <a:moveTo>
                    <a:pt x="256" y="26"/>
                  </a:moveTo>
                  <a:cubicBezTo>
                    <a:pt x="231" y="0"/>
                    <a:pt x="189" y="0"/>
                    <a:pt x="164" y="26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256" y="119"/>
                    <a:pt x="256" y="119"/>
                    <a:pt x="256" y="119"/>
                  </a:cubicBezTo>
                  <a:cubicBezTo>
                    <a:pt x="282" y="93"/>
                    <a:pt x="282" y="52"/>
                    <a:pt x="256" y="26"/>
                  </a:cubicBezTo>
                  <a:close/>
                  <a:moveTo>
                    <a:pt x="55" y="192"/>
                  </a:moveTo>
                  <a:cubicBezTo>
                    <a:pt x="44" y="181"/>
                    <a:pt x="44" y="181"/>
                    <a:pt x="44" y="181"/>
                  </a:cubicBezTo>
                  <a:cubicBezTo>
                    <a:pt x="183" y="42"/>
                    <a:pt x="183" y="42"/>
                    <a:pt x="183" y="42"/>
                  </a:cubicBezTo>
                  <a:cubicBezTo>
                    <a:pt x="186" y="39"/>
                    <a:pt x="191" y="39"/>
                    <a:pt x="194" y="42"/>
                  </a:cubicBezTo>
                  <a:cubicBezTo>
                    <a:pt x="197" y="45"/>
                    <a:pt x="197" y="50"/>
                    <a:pt x="194" y="53"/>
                  </a:cubicBezTo>
                  <a:lnTo>
                    <a:pt x="55" y="192"/>
                  </a:lnTo>
                  <a:close/>
                  <a:moveTo>
                    <a:pt x="78" y="215"/>
                  </a:moveTo>
                  <a:cubicBezTo>
                    <a:pt x="67" y="204"/>
                    <a:pt x="67" y="204"/>
                    <a:pt x="67" y="204"/>
                  </a:cubicBezTo>
                  <a:cubicBezTo>
                    <a:pt x="217" y="54"/>
                    <a:pt x="217" y="54"/>
                    <a:pt x="217" y="54"/>
                  </a:cubicBezTo>
                  <a:cubicBezTo>
                    <a:pt x="220" y="51"/>
                    <a:pt x="225" y="51"/>
                    <a:pt x="228" y="54"/>
                  </a:cubicBezTo>
                  <a:cubicBezTo>
                    <a:pt x="231" y="57"/>
                    <a:pt x="231" y="62"/>
                    <a:pt x="228" y="65"/>
                  </a:cubicBezTo>
                  <a:lnTo>
                    <a:pt x="78" y="215"/>
                  </a:lnTo>
                  <a:close/>
                  <a:moveTo>
                    <a:pt x="101" y="238"/>
                  </a:moveTo>
                  <a:cubicBezTo>
                    <a:pt x="90" y="227"/>
                    <a:pt x="90" y="227"/>
                    <a:pt x="90" y="227"/>
                  </a:cubicBezTo>
                  <a:cubicBezTo>
                    <a:pt x="229" y="88"/>
                    <a:pt x="229" y="88"/>
                    <a:pt x="229" y="88"/>
                  </a:cubicBezTo>
                  <a:cubicBezTo>
                    <a:pt x="232" y="85"/>
                    <a:pt x="237" y="85"/>
                    <a:pt x="240" y="88"/>
                  </a:cubicBezTo>
                  <a:cubicBezTo>
                    <a:pt x="243" y="91"/>
                    <a:pt x="243" y="96"/>
                    <a:pt x="240" y="99"/>
                  </a:cubicBezTo>
                  <a:lnTo>
                    <a:pt x="101" y="238"/>
                  </a:lnTo>
                  <a:close/>
                </a:path>
              </a:pathLst>
            </a:custGeom>
            <a:solidFill>
              <a:srgbClr val="68A08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343" name="Google Shape;343;p8"/>
            <p:cNvSpPr/>
            <p:nvPr/>
          </p:nvSpPr>
          <p:spPr>
            <a:xfrm>
              <a:off x="5597" y="1166"/>
              <a:ext cx="463" cy="464"/>
            </a:xfrm>
            <a:custGeom>
              <a:rect b="b" l="l" r="r" t="t"/>
              <a:pathLst>
                <a:path extrusionOk="0" h="464" w="463">
                  <a:moveTo>
                    <a:pt x="299" y="276"/>
                  </a:moveTo>
                  <a:lnTo>
                    <a:pt x="280" y="255"/>
                  </a:lnTo>
                  <a:lnTo>
                    <a:pt x="463" y="71"/>
                  </a:lnTo>
                  <a:lnTo>
                    <a:pt x="390" y="0"/>
                  </a:lnTo>
                  <a:lnTo>
                    <a:pt x="206" y="183"/>
                  </a:lnTo>
                  <a:lnTo>
                    <a:pt x="187" y="164"/>
                  </a:lnTo>
                  <a:lnTo>
                    <a:pt x="145" y="186"/>
                  </a:lnTo>
                  <a:lnTo>
                    <a:pt x="0" y="419"/>
                  </a:lnTo>
                  <a:lnTo>
                    <a:pt x="42" y="464"/>
                  </a:lnTo>
                  <a:lnTo>
                    <a:pt x="275" y="319"/>
                  </a:lnTo>
                  <a:lnTo>
                    <a:pt x="299" y="276"/>
                  </a:lnTo>
                  <a:close/>
                </a:path>
              </a:pathLst>
            </a:custGeom>
            <a:solidFill>
              <a:srgbClr val="68A08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344" name="Google Shape;344;p8"/>
            <p:cNvSpPr/>
            <p:nvPr/>
          </p:nvSpPr>
          <p:spPr>
            <a:xfrm>
              <a:off x="5518" y="602"/>
              <a:ext cx="490" cy="493"/>
            </a:xfrm>
            <a:custGeom>
              <a:rect b="b" l="l" r="r" t="t"/>
              <a:pathLst>
                <a:path extrusionOk="0" h="207" w="206">
                  <a:moveTo>
                    <a:pt x="103" y="0"/>
                  </a:moveTo>
                  <a:cubicBezTo>
                    <a:pt x="94" y="0"/>
                    <a:pt x="86" y="1"/>
                    <a:pt x="77" y="3"/>
                  </a:cubicBezTo>
                  <a:cubicBezTo>
                    <a:pt x="78" y="4"/>
                    <a:pt x="79" y="5"/>
                    <a:pt x="80" y="5"/>
                  </a:cubicBezTo>
                  <a:cubicBezTo>
                    <a:pt x="117" y="43"/>
                    <a:pt x="117" y="43"/>
                    <a:pt x="117" y="43"/>
                  </a:cubicBezTo>
                  <a:cubicBezTo>
                    <a:pt x="136" y="62"/>
                    <a:pt x="136" y="93"/>
                    <a:pt x="117" y="112"/>
                  </a:cubicBezTo>
                  <a:cubicBezTo>
                    <a:pt x="98" y="131"/>
                    <a:pt x="67" y="131"/>
                    <a:pt x="48" y="112"/>
                  </a:cubicBezTo>
                  <a:cubicBezTo>
                    <a:pt x="11" y="74"/>
                    <a:pt x="11" y="74"/>
                    <a:pt x="11" y="74"/>
                  </a:cubicBezTo>
                  <a:cubicBezTo>
                    <a:pt x="9" y="72"/>
                    <a:pt x="7" y="70"/>
                    <a:pt x="6" y="68"/>
                  </a:cubicBezTo>
                  <a:cubicBezTo>
                    <a:pt x="2" y="79"/>
                    <a:pt x="0" y="91"/>
                    <a:pt x="0" y="103"/>
                  </a:cubicBezTo>
                  <a:cubicBezTo>
                    <a:pt x="0" y="161"/>
                    <a:pt x="46" y="207"/>
                    <a:pt x="103" y="207"/>
                  </a:cubicBezTo>
                  <a:cubicBezTo>
                    <a:pt x="160" y="207"/>
                    <a:pt x="206" y="161"/>
                    <a:pt x="206" y="103"/>
                  </a:cubicBezTo>
                  <a:cubicBezTo>
                    <a:pt x="206" y="46"/>
                    <a:pt x="160" y="0"/>
                    <a:pt x="103" y="0"/>
                  </a:cubicBezTo>
                  <a:close/>
                </a:path>
              </a:pathLst>
            </a:custGeom>
            <a:solidFill>
              <a:srgbClr val="68A08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345" name="Google Shape;345;p8"/>
            <p:cNvSpPr/>
            <p:nvPr/>
          </p:nvSpPr>
          <p:spPr>
            <a:xfrm>
              <a:off x="6125" y="1185"/>
              <a:ext cx="444" cy="445"/>
            </a:xfrm>
            <a:custGeom>
              <a:rect b="b" l="l" r="r" t="t"/>
              <a:pathLst>
                <a:path extrusionOk="0" h="187" w="187">
                  <a:moveTo>
                    <a:pt x="164" y="164"/>
                  </a:moveTo>
                  <a:cubicBezTo>
                    <a:pt x="187" y="142"/>
                    <a:pt x="187" y="105"/>
                    <a:pt x="164" y="83"/>
                  </a:cubicBezTo>
                  <a:cubicBezTo>
                    <a:pt x="81" y="0"/>
                    <a:pt x="81" y="0"/>
                    <a:pt x="81" y="0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83" y="164"/>
                    <a:pt x="83" y="164"/>
                    <a:pt x="83" y="164"/>
                  </a:cubicBezTo>
                  <a:cubicBezTo>
                    <a:pt x="105" y="187"/>
                    <a:pt x="142" y="187"/>
                    <a:pt x="164" y="164"/>
                  </a:cubicBezTo>
                  <a:close/>
                  <a:moveTo>
                    <a:pt x="109" y="109"/>
                  </a:moveTo>
                  <a:cubicBezTo>
                    <a:pt x="118" y="100"/>
                    <a:pt x="133" y="100"/>
                    <a:pt x="143" y="109"/>
                  </a:cubicBezTo>
                  <a:cubicBezTo>
                    <a:pt x="152" y="118"/>
                    <a:pt x="152" y="133"/>
                    <a:pt x="143" y="143"/>
                  </a:cubicBezTo>
                  <a:cubicBezTo>
                    <a:pt x="133" y="152"/>
                    <a:pt x="118" y="152"/>
                    <a:pt x="109" y="143"/>
                  </a:cubicBezTo>
                  <a:cubicBezTo>
                    <a:pt x="100" y="133"/>
                    <a:pt x="100" y="118"/>
                    <a:pt x="109" y="109"/>
                  </a:cubicBezTo>
                  <a:close/>
                </a:path>
              </a:pathLst>
            </a:custGeom>
            <a:solidFill>
              <a:srgbClr val="68A08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346" name="Google Shape;346;p8"/>
          <p:cNvGrpSpPr/>
          <p:nvPr/>
        </p:nvGrpSpPr>
        <p:grpSpPr>
          <a:xfrm>
            <a:off x="1119901" y="2056481"/>
            <a:ext cx="453479" cy="504622"/>
            <a:chOff x="2568" y="615"/>
            <a:chExt cx="897" cy="1115"/>
          </a:xfrm>
        </p:grpSpPr>
        <p:sp>
          <p:nvSpPr>
            <p:cNvPr id="347" name="Google Shape;347;p8"/>
            <p:cNvSpPr/>
            <p:nvPr/>
          </p:nvSpPr>
          <p:spPr>
            <a:xfrm>
              <a:off x="2584" y="615"/>
              <a:ext cx="836" cy="262"/>
            </a:xfrm>
            <a:custGeom>
              <a:rect b="b" l="l" r="r" t="t"/>
              <a:pathLst>
                <a:path extrusionOk="0" h="110" w="351">
                  <a:moveTo>
                    <a:pt x="351" y="41"/>
                  </a:moveTo>
                  <a:cubicBezTo>
                    <a:pt x="343" y="16"/>
                    <a:pt x="319" y="0"/>
                    <a:pt x="294" y="5"/>
                  </a:cubicBezTo>
                  <a:cubicBezTo>
                    <a:pt x="41" y="55"/>
                    <a:pt x="41" y="55"/>
                    <a:pt x="41" y="55"/>
                  </a:cubicBezTo>
                  <a:cubicBezTo>
                    <a:pt x="17" y="60"/>
                    <a:pt x="0" y="84"/>
                    <a:pt x="2" y="110"/>
                  </a:cubicBezTo>
                  <a:lnTo>
                    <a:pt x="351" y="4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348" name="Google Shape;348;p8"/>
            <p:cNvSpPr/>
            <p:nvPr/>
          </p:nvSpPr>
          <p:spPr>
            <a:xfrm>
              <a:off x="2894" y="615"/>
              <a:ext cx="169" cy="71"/>
            </a:xfrm>
            <a:custGeom>
              <a:rect b="b" l="l" r="r" t="t"/>
              <a:pathLst>
                <a:path extrusionOk="0" h="30" w="71">
                  <a:moveTo>
                    <a:pt x="71" y="17"/>
                  </a:moveTo>
                  <a:cubicBezTo>
                    <a:pt x="71" y="16"/>
                    <a:pt x="71" y="16"/>
                    <a:pt x="71" y="16"/>
                  </a:cubicBezTo>
                  <a:cubicBezTo>
                    <a:pt x="69" y="7"/>
                    <a:pt x="62" y="0"/>
                    <a:pt x="55" y="2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4" y="12"/>
                    <a:pt x="0" y="20"/>
                    <a:pt x="2" y="29"/>
                  </a:cubicBezTo>
                  <a:cubicBezTo>
                    <a:pt x="2" y="30"/>
                    <a:pt x="2" y="30"/>
                    <a:pt x="2" y="30"/>
                  </a:cubicBezTo>
                  <a:lnTo>
                    <a:pt x="71" y="17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349" name="Google Shape;349;p8"/>
            <p:cNvSpPr/>
            <p:nvPr/>
          </p:nvSpPr>
          <p:spPr>
            <a:xfrm>
              <a:off x="2568" y="898"/>
              <a:ext cx="897" cy="832"/>
            </a:xfrm>
            <a:custGeom>
              <a:rect b="b" l="l" r="r" t="t"/>
              <a:pathLst>
                <a:path extrusionOk="0" h="350" w="377">
                  <a:moveTo>
                    <a:pt x="358" y="0"/>
                  </a:moveTo>
                  <a:cubicBezTo>
                    <a:pt x="19" y="0"/>
                    <a:pt x="19" y="0"/>
                    <a:pt x="19" y="0"/>
                  </a:cubicBezTo>
                  <a:cubicBezTo>
                    <a:pt x="9" y="0"/>
                    <a:pt x="0" y="8"/>
                    <a:pt x="0" y="19"/>
                  </a:cubicBezTo>
                  <a:cubicBezTo>
                    <a:pt x="0" y="29"/>
                    <a:pt x="9" y="38"/>
                    <a:pt x="19" y="38"/>
                  </a:cubicBezTo>
                  <a:cubicBezTo>
                    <a:pt x="24" y="38"/>
                    <a:pt x="24" y="38"/>
                    <a:pt x="24" y="38"/>
                  </a:cubicBezTo>
                  <a:cubicBezTo>
                    <a:pt x="69" y="314"/>
                    <a:pt x="69" y="314"/>
                    <a:pt x="69" y="314"/>
                  </a:cubicBezTo>
                  <a:cubicBezTo>
                    <a:pt x="61" y="315"/>
                    <a:pt x="54" y="323"/>
                    <a:pt x="54" y="332"/>
                  </a:cubicBezTo>
                  <a:cubicBezTo>
                    <a:pt x="54" y="342"/>
                    <a:pt x="62" y="350"/>
                    <a:pt x="72" y="350"/>
                  </a:cubicBezTo>
                  <a:cubicBezTo>
                    <a:pt x="305" y="350"/>
                    <a:pt x="305" y="350"/>
                    <a:pt x="305" y="350"/>
                  </a:cubicBezTo>
                  <a:cubicBezTo>
                    <a:pt x="315" y="350"/>
                    <a:pt x="323" y="342"/>
                    <a:pt x="323" y="332"/>
                  </a:cubicBezTo>
                  <a:cubicBezTo>
                    <a:pt x="323" y="323"/>
                    <a:pt x="317" y="315"/>
                    <a:pt x="308" y="314"/>
                  </a:cubicBezTo>
                  <a:cubicBezTo>
                    <a:pt x="353" y="38"/>
                    <a:pt x="353" y="38"/>
                    <a:pt x="353" y="38"/>
                  </a:cubicBezTo>
                  <a:cubicBezTo>
                    <a:pt x="358" y="38"/>
                    <a:pt x="358" y="38"/>
                    <a:pt x="358" y="38"/>
                  </a:cubicBezTo>
                  <a:cubicBezTo>
                    <a:pt x="369" y="38"/>
                    <a:pt x="377" y="29"/>
                    <a:pt x="377" y="19"/>
                  </a:cubicBezTo>
                  <a:cubicBezTo>
                    <a:pt x="377" y="8"/>
                    <a:pt x="369" y="0"/>
                    <a:pt x="358" y="0"/>
                  </a:cubicBezTo>
                  <a:close/>
                  <a:moveTo>
                    <a:pt x="121" y="116"/>
                  </a:moveTo>
                  <a:cubicBezTo>
                    <a:pt x="141" y="86"/>
                    <a:pt x="141" y="86"/>
                    <a:pt x="141" y="86"/>
                  </a:cubicBezTo>
                  <a:cubicBezTo>
                    <a:pt x="148" y="76"/>
                    <a:pt x="154" y="76"/>
                    <a:pt x="154" y="76"/>
                  </a:cubicBezTo>
                  <a:cubicBezTo>
                    <a:pt x="155" y="76"/>
                    <a:pt x="155" y="76"/>
                    <a:pt x="155" y="76"/>
                  </a:cubicBezTo>
                  <a:cubicBezTo>
                    <a:pt x="156" y="76"/>
                    <a:pt x="157" y="76"/>
                    <a:pt x="157" y="76"/>
                  </a:cubicBezTo>
                  <a:cubicBezTo>
                    <a:pt x="159" y="76"/>
                    <a:pt x="162" y="76"/>
                    <a:pt x="164" y="76"/>
                  </a:cubicBezTo>
                  <a:cubicBezTo>
                    <a:pt x="165" y="76"/>
                    <a:pt x="165" y="76"/>
                    <a:pt x="165" y="76"/>
                  </a:cubicBezTo>
                  <a:cubicBezTo>
                    <a:pt x="207" y="77"/>
                    <a:pt x="207" y="77"/>
                    <a:pt x="207" y="77"/>
                  </a:cubicBezTo>
                  <a:cubicBezTo>
                    <a:pt x="207" y="77"/>
                    <a:pt x="206" y="77"/>
                    <a:pt x="206" y="77"/>
                  </a:cubicBezTo>
                  <a:cubicBezTo>
                    <a:pt x="205" y="77"/>
                    <a:pt x="205" y="77"/>
                    <a:pt x="205" y="78"/>
                  </a:cubicBezTo>
                  <a:cubicBezTo>
                    <a:pt x="205" y="78"/>
                    <a:pt x="204" y="78"/>
                    <a:pt x="204" y="78"/>
                  </a:cubicBezTo>
                  <a:cubicBezTo>
                    <a:pt x="191" y="83"/>
                    <a:pt x="171" y="115"/>
                    <a:pt x="160" y="134"/>
                  </a:cubicBezTo>
                  <a:cubicBezTo>
                    <a:pt x="160" y="134"/>
                    <a:pt x="160" y="134"/>
                    <a:pt x="160" y="134"/>
                  </a:cubicBezTo>
                  <a:cubicBezTo>
                    <a:pt x="158" y="137"/>
                    <a:pt x="157" y="140"/>
                    <a:pt x="157" y="140"/>
                  </a:cubicBezTo>
                  <a:cubicBezTo>
                    <a:pt x="155" y="142"/>
                    <a:pt x="153" y="143"/>
                    <a:pt x="150" y="143"/>
                  </a:cubicBezTo>
                  <a:cubicBezTo>
                    <a:pt x="148" y="144"/>
                    <a:pt x="146" y="144"/>
                    <a:pt x="144" y="142"/>
                  </a:cubicBezTo>
                  <a:cubicBezTo>
                    <a:pt x="123" y="127"/>
                    <a:pt x="123" y="127"/>
                    <a:pt x="123" y="127"/>
                  </a:cubicBezTo>
                  <a:cubicBezTo>
                    <a:pt x="119" y="124"/>
                    <a:pt x="118" y="119"/>
                    <a:pt x="121" y="116"/>
                  </a:cubicBezTo>
                  <a:close/>
                  <a:moveTo>
                    <a:pt x="92" y="156"/>
                  </a:moveTo>
                  <a:cubicBezTo>
                    <a:pt x="108" y="154"/>
                    <a:pt x="108" y="154"/>
                    <a:pt x="108" y="154"/>
                  </a:cubicBezTo>
                  <a:cubicBezTo>
                    <a:pt x="118" y="153"/>
                    <a:pt x="118" y="153"/>
                    <a:pt x="118" y="153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3" y="151"/>
                    <a:pt x="137" y="153"/>
                    <a:pt x="138" y="155"/>
                  </a:cubicBezTo>
                  <a:cubicBezTo>
                    <a:pt x="151" y="177"/>
                    <a:pt x="151" y="177"/>
                    <a:pt x="151" y="177"/>
                  </a:cubicBezTo>
                  <a:cubicBezTo>
                    <a:pt x="151" y="177"/>
                    <a:pt x="151" y="177"/>
                    <a:pt x="151" y="177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8" y="191"/>
                    <a:pt x="158" y="191"/>
                    <a:pt x="158" y="191"/>
                  </a:cubicBezTo>
                  <a:cubicBezTo>
                    <a:pt x="160" y="193"/>
                    <a:pt x="159" y="194"/>
                    <a:pt x="156" y="193"/>
                  </a:cubicBezTo>
                  <a:cubicBezTo>
                    <a:pt x="151" y="191"/>
                    <a:pt x="151" y="191"/>
                    <a:pt x="151" y="191"/>
                  </a:cubicBezTo>
                  <a:cubicBezTo>
                    <a:pt x="149" y="190"/>
                    <a:pt x="149" y="190"/>
                    <a:pt x="149" y="190"/>
                  </a:cubicBezTo>
                  <a:cubicBezTo>
                    <a:pt x="148" y="189"/>
                    <a:pt x="148" y="189"/>
                    <a:pt x="148" y="189"/>
                  </a:cubicBezTo>
                  <a:cubicBezTo>
                    <a:pt x="145" y="188"/>
                    <a:pt x="142" y="190"/>
                    <a:pt x="140" y="192"/>
                  </a:cubicBezTo>
                  <a:cubicBezTo>
                    <a:pt x="134" y="204"/>
                    <a:pt x="134" y="204"/>
                    <a:pt x="134" y="204"/>
                  </a:cubicBezTo>
                  <a:cubicBezTo>
                    <a:pt x="134" y="204"/>
                    <a:pt x="133" y="206"/>
                    <a:pt x="129" y="205"/>
                  </a:cubicBezTo>
                  <a:cubicBezTo>
                    <a:pt x="129" y="205"/>
                    <a:pt x="103" y="205"/>
                    <a:pt x="95" y="198"/>
                  </a:cubicBezTo>
                  <a:cubicBezTo>
                    <a:pt x="95" y="198"/>
                    <a:pt x="94" y="198"/>
                    <a:pt x="94" y="197"/>
                  </a:cubicBezTo>
                  <a:cubicBezTo>
                    <a:pt x="94" y="197"/>
                    <a:pt x="90" y="192"/>
                    <a:pt x="95" y="180"/>
                  </a:cubicBezTo>
                  <a:cubicBezTo>
                    <a:pt x="100" y="171"/>
                    <a:pt x="100" y="171"/>
                    <a:pt x="100" y="171"/>
                  </a:cubicBezTo>
                  <a:cubicBezTo>
                    <a:pt x="101" y="168"/>
                    <a:pt x="100" y="165"/>
                    <a:pt x="97" y="163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88" y="157"/>
                    <a:pt x="89" y="156"/>
                    <a:pt x="92" y="156"/>
                  </a:cubicBezTo>
                  <a:close/>
                  <a:moveTo>
                    <a:pt x="176" y="250"/>
                  </a:moveTo>
                  <a:cubicBezTo>
                    <a:pt x="175" y="254"/>
                    <a:pt x="172" y="258"/>
                    <a:pt x="167" y="257"/>
                  </a:cubicBezTo>
                  <a:cubicBezTo>
                    <a:pt x="132" y="255"/>
                    <a:pt x="132" y="255"/>
                    <a:pt x="132" y="255"/>
                  </a:cubicBezTo>
                  <a:cubicBezTo>
                    <a:pt x="120" y="255"/>
                    <a:pt x="116" y="249"/>
                    <a:pt x="116" y="249"/>
                  </a:cubicBezTo>
                  <a:cubicBezTo>
                    <a:pt x="115" y="248"/>
                    <a:pt x="114" y="245"/>
                    <a:pt x="112" y="243"/>
                  </a:cubicBezTo>
                  <a:cubicBezTo>
                    <a:pt x="112" y="243"/>
                    <a:pt x="112" y="243"/>
                    <a:pt x="112" y="243"/>
                  </a:cubicBezTo>
                  <a:cubicBezTo>
                    <a:pt x="91" y="206"/>
                    <a:pt x="91" y="206"/>
                    <a:pt x="91" y="206"/>
                  </a:cubicBezTo>
                  <a:cubicBezTo>
                    <a:pt x="91" y="206"/>
                    <a:pt x="92" y="207"/>
                    <a:pt x="92" y="207"/>
                  </a:cubicBezTo>
                  <a:cubicBezTo>
                    <a:pt x="92" y="207"/>
                    <a:pt x="93" y="208"/>
                    <a:pt x="93" y="208"/>
                  </a:cubicBezTo>
                  <a:cubicBezTo>
                    <a:pt x="93" y="208"/>
                    <a:pt x="93" y="208"/>
                    <a:pt x="93" y="208"/>
                  </a:cubicBezTo>
                  <a:cubicBezTo>
                    <a:pt x="105" y="217"/>
                    <a:pt x="143" y="217"/>
                    <a:pt x="164" y="217"/>
                  </a:cubicBezTo>
                  <a:cubicBezTo>
                    <a:pt x="164" y="217"/>
                    <a:pt x="164" y="217"/>
                    <a:pt x="164" y="217"/>
                  </a:cubicBezTo>
                  <a:cubicBezTo>
                    <a:pt x="168" y="217"/>
                    <a:pt x="171" y="216"/>
                    <a:pt x="171" y="216"/>
                  </a:cubicBezTo>
                  <a:cubicBezTo>
                    <a:pt x="175" y="216"/>
                    <a:pt x="178" y="219"/>
                    <a:pt x="178" y="224"/>
                  </a:cubicBezTo>
                  <a:lnTo>
                    <a:pt x="176" y="250"/>
                  </a:lnTo>
                  <a:close/>
                  <a:moveTo>
                    <a:pt x="198" y="142"/>
                  </a:moveTo>
                  <a:cubicBezTo>
                    <a:pt x="189" y="142"/>
                    <a:pt x="189" y="142"/>
                    <a:pt x="189" y="142"/>
                  </a:cubicBezTo>
                  <a:cubicBezTo>
                    <a:pt x="183" y="142"/>
                    <a:pt x="183" y="142"/>
                    <a:pt x="183" y="142"/>
                  </a:cubicBezTo>
                  <a:cubicBezTo>
                    <a:pt x="180" y="142"/>
                    <a:pt x="179" y="140"/>
                    <a:pt x="182" y="139"/>
                  </a:cubicBezTo>
                  <a:cubicBezTo>
                    <a:pt x="186" y="135"/>
                    <a:pt x="186" y="135"/>
                    <a:pt x="186" y="135"/>
                  </a:cubicBezTo>
                  <a:cubicBezTo>
                    <a:pt x="188" y="134"/>
                    <a:pt x="188" y="134"/>
                    <a:pt x="188" y="134"/>
                  </a:cubicBezTo>
                  <a:cubicBezTo>
                    <a:pt x="189" y="133"/>
                    <a:pt x="189" y="133"/>
                    <a:pt x="189" y="133"/>
                  </a:cubicBezTo>
                  <a:cubicBezTo>
                    <a:pt x="192" y="131"/>
                    <a:pt x="192" y="128"/>
                    <a:pt x="191" y="126"/>
                  </a:cubicBezTo>
                  <a:cubicBezTo>
                    <a:pt x="190" y="125"/>
                    <a:pt x="190" y="125"/>
                    <a:pt x="190" y="125"/>
                  </a:cubicBezTo>
                  <a:cubicBezTo>
                    <a:pt x="188" y="121"/>
                    <a:pt x="188" y="121"/>
                    <a:pt x="188" y="121"/>
                  </a:cubicBezTo>
                  <a:cubicBezTo>
                    <a:pt x="188" y="121"/>
                    <a:pt x="188" y="121"/>
                    <a:pt x="188" y="121"/>
                  </a:cubicBezTo>
                  <a:cubicBezTo>
                    <a:pt x="186" y="117"/>
                    <a:pt x="186" y="117"/>
                    <a:pt x="186" y="117"/>
                  </a:cubicBezTo>
                  <a:cubicBezTo>
                    <a:pt x="186" y="117"/>
                    <a:pt x="185" y="115"/>
                    <a:pt x="188" y="112"/>
                  </a:cubicBezTo>
                  <a:cubicBezTo>
                    <a:pt x="188" y="112"/>
                    <a:pt x="201" y="90"/>
                    <a:pt x="211" y="87"/>
                  </a:cubicBezTo>
                  <a:cubicBezTo>
                    <a:pt x="212" y="86"/>
                    <a:pt x="212" y="86"/>
                    <a:pt x="213" y="86"/>
                  </a:cubicBezTo>
                  <a:cubicBezTo>
                    <a:pt x="213" y="86"/>
                    <a:pt x="219" y="86"/>
                    <a:pt x="226" y="96"/>
                  </a:cubicBezTo>
                  <a:cubicBezTo>
                    <a:pt x="230" y="102"/>
                    <a:pt x="230" y="102"/>
                    <a:pt x="230" y="102"/>
                  </a:cubicBezTo>
                  <a:cubicBezTo>
                    <a:pt x="232" y="104"/>
                    <a:pt x="235" y="105"/>
                    <a:pt x="238" y="104"/>
                  </a:cubicBezTo>
                  <a:cubicBezTo>
                    <a:pt x="245" y="101"/>
                    <a:pt x="245" y="101"/>
                    <a:pt x="245" y="101"/>
                  </a:cubicBezTo>
                  <a:cubicBezTo>
                    <a:pt x="248" y="99"/>
                    <a:pt x="249" y="100"/>
                    <a:pt x="247" y="103"/>
                  </a:cubicBezTo>
                  <a:cubicBezTo>
                    <a:pt x="240" y="118"/>
                    <a:pt x="240" y="118"/>
                    <a:pt x="240" y="118"/>
                  </a:cubicBezTo>
                  <a:cubicBezTo>
                    <a:pt x="236" y="127"/>
                    <a:pt x="236" y="127"/>
                    <a:pt x="236" y="127"/>
                  </a:cubicBezTo>
                  <a:cubicBezTo>
                    <a:pt x="231" y="138"/>
                    <a:pt x="231" y="138"/>
                    <a:pt x="231" y="138"/>
                  </a:cubicBezTo>
                  <a:cubicBezTo>
                    <a:pt x="229" y="141"/>
                    <a:pt x="226" y="143"/>
                    <a:pt x="223" y="143"/>
                  </a:cubicBezTo>
                  <a:cubicBezTo>
                    <a:pt x="198" y="142"/>
                    <a:pt x="198" y="142"/>
                    <a:pt x="198" y="142"/>
                  </a:cubicBezTo>
                  <a:cubicBezTo>
                    <a:pt x="198" y="142"/>
                    <a:pt x="198" y="142"/>
                    <a:pt x="198" y="142"/>
                  </a:cubicBezTo>
                  <a:close/>
                  <a:moveTo>
                    <a:pt x="255" y="238"/>
                  </a:moveTo>
                  <a:cubicBezTo>
                    <a:pt x="255" y="238"/>
                    <a:pt x="253" y="244"/>
                    <a:pt x="240" y="247"/>
                  </a:cubicBezTo>
                  <a:cubicBezTo>
                    <a:pt x="234" y="248"/>
                    <a:pt x="234" y="248"/>
                    <a:pt x="234" y="248"/>
                  </a:cubicBezTo>
                  <a:cubicBezTo>
                    <a:pt x="231" y="249"/>
                    <a:pt x="229" y="251"/>
                    <a:pt x="229" y="254"/>
                  </a:cubicBezTo>
                  <a:cubicBezTo>
                    <a:pt x="229" y="262"/>
                    <a:pt x="229" y="262"/>
                    <a:pt x="229" y="262"/>
                  </a:cubicBezTo>
                  <a:cubicBezTo>
                    <a:pt x="229" y="265"/>
                    <a:pt x="228" y="266"/>
                    <a:pt x="226" y="263"/>
                  </a:cubicBezTo>
                  <a:cubicBezTo>
                    <a:pt x="215" y="251"/>
                    <a:pt x="215" y="251"/>
                    <a:pt x="215" y="251"/>
                  </a:cubicBezTo>
                  <a:cubicBezTo>
                    <a:pt x="209" y="244"/>
                    <a:pt x="209" y="244"/>
                    <a:pt x="209" y="244"/>
                  </a:cubicBezTo>
                  <a:cubicBezTo>
                    <a:pt x="200" y="234"/>
                    <a:pt x="200" y="234"/>
                    <a:pt x="200" y="234"/>
                  </a:cubicBezTo>
                  <a:cubicBezTo>
                    <a:pt x="198" y="232"/>
                    <a:pt x="198" y="228"/>
                    <a:pt x="199" y="225"/>
                  </a:cubicBezTo>
                  <a:cubicBezTo>
                    <a:pt x="210" y="203"/>
                    <a:pt x="210" y="203"/>
                    <a:pt x="210" y="203"/>
                  </a:cubicBezTo>
                  <a:cubicBezTo>
                    <a:pt x="210" y="203"/>
                    <a:pt x="210" y="203"/>
                    <a:pt x="210" y="203"/>
                  </a:cubicBezTo>
                  <a:cubicBezTo>
                    <a:pt x="213" y="195"/>
                    <a:pt x="213" y="195"/>
                    <a:pt x="213" y="195"/>
                  </a:cubicBezTo>
                  <a:cubicBezTo>
                    <a:pt x="216" y="188"/>
                    <a:pt x="216" y="188"/>
                    <a:pt x="216" y="188"/>
                  </a:cubicBezTo>
                  <a:cubicBezTo>
                    <a:pt x="217" y="186"/>
                    <a:pt x="219" y="186"/>
                    <a:pt x="219" y="189"/>
                  </a:cubicBezTo>
                  <a:cubicBezTo>
                    <a:pt x="221" y="195"/>
                    <a:pt x="221" y="195"/>
                    <a:pt x="221" y="195"/>
                  </a:cubicBezTo>
                  <a:cubicBezTo>
                    <a:pt x="221" y="197"/>
                    <a:pt x="221" y="197"/>
                    <a:pt x="221" y="197"/>
                  </a:cubicBezTo>
                  <a:cubicBezTo>
                    <a:pt x="221" y="198"/>
                    <a:pt x="221" y="198"/>
                    <a:pt x="221" y="198"/>
                  </a:cubicBezTo>
                  <a:cubicBezTo>
                    <a:pt x="222" y="201"/>
                    <a:pt x="225" y="203"/>
                    <a:pt x="228" y="202"/>
                  </a:cubicBezTo>
                  <a:cubicBezTo>
                    <a:pt x="229" y="202"/>
                    <a:pt x="229" y="202"/>
                    <a:pt x="229" y="202"/>
                  </a:cubicBezTo>
                  <a:cubicBezTo>
                    <a:pt x="233" y="202"/>
                    <a:pt x="233" y="202"/>
                    <a:pt x="233" y="202"/>
                  </a:cubicBezTo>
                  <a:cubicBezTo>
                    <a:pt x="233" y="202"/>
                    <a:pt x="233" y="202"/>
                    <a:pt x="233" y="202"/>
                  </a:cubicBezTo>
                  <a:cubicBezTo>
                    <a:pt x="238" y="201"/>
                    <a:pt x="238" y="201"/>
                    <a:pt x="238" y="201"/>
                  </a:cubicBezTo>
                  <a:cubicBezTo>
                    <a:pt x="238" y="201"/>
                    <a:pt x="240" y="201"/>
                    <a:pt x="242" y="205"/>
                  </a:cubicBezTo>
                  <a:cubicBezTo>
                    <a:pt x="242" y="205"/>
                    <a:pt x="256" y="226"/>
                    <a:pt x="255" y="236"/>
                  </a:cubicBezTo>
                  <a:cubicBezTo>
                    <a:pt x="255" y="237"/>
                    <a:pt x="255" y="238"/>
                    <a:pt x="255" y="238"/>
                  </a:cubicBezTo>
                  <a:close/>
                  <a:moveTo>
                    <a:pt x="288" y="189"/>
                  </a:moveTo>
                  <a:cubicBezTo>
                    <a:pt x="287" y="191"/>
                    <a:pt x="286" y="193"/>
                    <a:pt x="285" y="196"/>
                  </a:cubicBezTo>
                  <a:cubicBezTo>
                    <a:pt x="285" y="196"/>
                    <a:pt x="285" y="196"/>
                    <a:pt x="285" y="196"/>
                  </a:cubicBezTo>
                  <a:cubicBezTo>
                    <a:pt x="267" y="234"/>
                    <a:pt x="267" y="234"/>
                    <a:pt x="267" y="234"/>
                  </a:cubicBezTo>
                  <a:cubicBezTo>
                    <a:pt x="267" y="234"/>
                    <a:pt x="267" y="233"/>
                    <a:pt x="267" y="233"/>
                  </a:cubicBezTo>
                  <a:cubicBezTo>
                    <a:pt x="267" y="232"/>
                    <a:pt x="267" y="232"/>
                    <a:pt x="267" y="232"/>
                  </a:cubicBezTo>
                  <a:cubicBezTo>
                    <a:pt x="267" y="232"/>
                    <a:pt x="267" y="232"/>
                    <a:pt x="267" y="232"/>
                  </a:cubicBezTo>
                  <a:cubicBezTo>
                    <a:pt x="268" y="217"/>
                    <a:pt x="246" y="185"/>
                    <a:pt x="233" y="168"/>
                  </a:cubicBezTo>
                  <a:cubicBezTo>
                    <a:pt x="233" y="168"/>
                    <a:pt x="233" y="168"/>
                    <a:pt x="233" y="168"/>
                  </a:cubicBezTo>
                  <a:cubicBezTo>
                    <a:pt x="231" y="165"/>
                    <a:pt x="229" y="163"/>
                    <a:pt x="229" y="163"/>
                  </a:cubicBezTo>
                  <a:cubicBezTo>
                    <a:pt x="227" y="160"/>
                    <a:pt x="227" y="155"/>
                    <a:pt x="231" y="153"/>
                  </a:cubicBezTo>
                  <a:cubicBezTo>
                    <a:pt x="254" y="140"/>
                    <a:pt x="254" y="140"/>
                    <a:pt x="254" y="140"/>
                  </a:cubicBezTo>
                  <a:cubicBezTo>
                    <a:pt x="257" y="138"/>
                    <a:pt x="262" y="139"/>
                    <a:pt x="265" y="142"/>
                  </a:cubicBezTo>
                  <a:cubicBezTo>
                    <a:pt x="284" y="173"/>
                    <a:pt x="284" y="173"/>
                    <a:pt x="284" y="173"/>
                  </a:cubicBezTo>
                  <a:cubicBezTo>
                    <a:pt x="290" y="183"/>
                    <a:pt x="288" y="189"/>
                    <a:pt x="288" y="18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350" name="Google Shape;350;p8"/>
          <p:cNvGrpSpPr/>
          <p:nvPr/>
        </p:nvGrpSpPr>
        <p:grpSpPr>
          <a:xfrm>
            <a:off x="1138612" y="3002691"/>
            <a:ext cx="428643" cy="414932"/>
            <a:chOff x="1" y="1"/>
            <a:chExt cx="1115" cy="1079"/>
          </a:xfrm>
        </p:grpSpPr>
        <p:sp>
          <p:nvSpPr>
            <p:cNvPr id="351" name="Google Shape;351;p8"/>
            <p:cNvSpPr/>
            <p:nvPr/>
          </p:nvSpPr>
          <p:spPr>
            <a:xfrm>
              <a:off x="1" y="184"/>
              <a:ext cx="174" cy="95"/>
            </a:xfrm>
            <a:custGeom>
              <a:rect b="b" l="l" r="r" t="t"/>
              <a:pathLst>
                <a:path extrusionOk="0" h="40" w="73">
                  <a:moveTo>
                    <a:pt x="73" y="20"/>
                  </a:moveTo>
                  <a:cubicBezTo>
                    <a:pt x="73" y="31"/>
                    <a:pt x="64" y="40"/>
                    <a:pt x="53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9" y="40"/>
                    <a:pt x="0" y="31"/>
                    <a:pt x="0" y="20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64" y="0"/>
                    <a:pt x="73" y="9"/>
                    <a:pt x="73" y="2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352" name="Google Shape;352;p8"/>
            <p:cNvSpPr/>
            <p:nvPr/>
          </p:nvSpPr>
          <p:spPr>
            <a:xfrm>
              <a:off x="1" y="391"/>
              <a:ext cx="174" cy="95"/>
            </a:xfrm>
            <a:custGeom>
              <a:rect b="b" l="l" r="r" t="t"/>
              <a:pathLst>
                <a:path extrusionOk="0" h="40" w="73">
                  <a:moveTo>
                    <a:pt x="73" y="20"/>
                  </a:moveTo>
                  <a:cubicBezTo>
                    <a:pt x="73" y="31"/>
                    <a:pt x="64" y="40"/>
                    <a:pt x="53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9" y="40"/>
                    <a:pt x="0" y="31"/>
                    <a:pt x="0" y="20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64" y="0"/>
                    <a:pt x="73" y="9"/>
                    <a:pt x="73" y="2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353" name="Google Shape;353;p8"/>
            <p:cNvSpPr/>
            <p:nvPr/>
          </p:nvSpPr>
          <p:spPr>
            <a:xfrm>
              <a:off x="1" y="595"/>
              <a:ext cx="174" cy="96"/>
            </a:xfrm>
            <a:custGeom>
              <a:rect b="b" l="l" r="r" t="t"/>
              <a:pathLst>
                <a:path extrusionOk="0" h="40" w="73">
                  <a:moveTo>
                    <a:pt x="73" y="20"/>
                  </a:moveTo>
                  <a:cubicBezTo>
                    <a:pt x="73" y="31"/>
                    <a:pt x="64" y="40"/>
                    <a:pt x="53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9" y="40"/>
                    <a:pt x="0" y="31"/>
                    <a:pt x="0" y="20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64" y="0"/>
                    <a:pt x="73" y="9"/>
                    <a:pt x="73" y="2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354" name="Google Shape;354;p8"/>
            <p:cNvSpPr/>
            <p:nvPr/>
          </p:nvSpPr>
          <p:spPr>
            <a:xfrm>
              <a:off x="1" y="802"/>
              <a:ext cx="174" cy="95"/>
            </a:xfrm>
            <a:custGeom>
              <a:rect b="b" l="l" r="r" t="t"/>
              <a:pathLst>
                <a:path extrusionOk="0" h="40" w="73">
                  <a:moveTo>
                    <a:pt x="73" y="20"/>
                  </a:moveTo>
                  <a:cubicBezTo>
                    <a:pt x="73" y="31"/>
                    <a:pt x="64" y="40"/>
                    <a:pt x="53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9" y="40"/>
                    <a:pt x="0" y="31"/>
                    <a:pt x="0" y="20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64" y="0"/>
                    <a:pt x="73" y="9"/>
                    <a:pt x="73" y="2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355" name="Google Shape;355;p8"/>
            <p:cNvSpPr/>
            <p:nvPr/>
          </p:nvSpPr>
          <p:spPr>
            <a:xfrm>
              <a:off x="1043" y="91"/>
              <a:ext cx="73" cy="203"/>
            </a:xfrm>
            <a:custGeom>
              <a:rect b="b" l="l" r="r" t="t"/>
              <a:pathLst>
                <a:path extrusionOk="0" h="85" w="31">
                  <a:moveTo>
                    <a:pt x="6" y="0"/>
                  </a:moveTo>
                  <a:cubicBezTo>
                    <a:pt x="4" y="0"/>
                    <a:pt x="2" y="1"/>
                    <a:pt x="0" y="1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2" y="85"/>
                    <a:pt x="4" y="85"/>
                    <a:pt x="6" y="85"/>
                  </a:cubicBezTo>
                  <a:cubicBezTo>
                    <a:pt x="20" y="85"/>
                    <a:pt x="31" y="74"/>
                    <a:pt x="31" y="60"/>
                  </a:cubicBezTo>
                  <a:cubicBezTo>
                    <a:pt x="31" y="26"/>
                    <a:pt x="31" y="26"/>
                    <a:pt x="31" y="26"/>
                  </a:cubicBezTo>
                  <a:cubicBezTo>
                    <a:pt x="31" y="12"/>
                    <a:pt x="20" y="0"/>
                    <a:pt x="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356" name="Google Shape;356;p8"/>
            <p:cNvSpPr/>
            <p:nvPr/>
          </p:nvSpPr>
          <p:spPr>
            <a:xfrm>
              <a:off x="1043" y="303"/>
              <a:ext cx="73" cy="200"/>
            </a:xfrm>
            <a:custGeom>
              <a:rect b="b" l="l" r="r" t="t"/>
              <a:pathLst>
                <a:path extrusionOk="0" h="84" w="31">
                  <a:moveTo>
                    <a:pt x="6" y="0"/>
                  </a:moveTo>
                  <a:cubicBezTo>
                    <a:pt x="4" y="0"/>
                    <a:pt x="2" y="0"/>
                    <a:pt x="0" y="1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2" y="84"/>
                    <a:pt x="4" y="84"/>
                    <a:pt x="6" y="84"/>
                  </a:cubicBezTo>
                  <a:cubicBezTo>
                    <a:pt x="20" y="84"/>
                    <a:pt x="31" y="73"/>
                    <a:pt x="31" y="59"/>
                  </a:cubicBezTo>
                  <a:cubicBezTo>
                    <a:pt x="31" y="25"/>
                    <a:pt x="31" y="25"/>
                    <a:pt x="31" y="25"/>
                  </a:cubicBezTo>
                  <a:cubicBezTo>
                    <a:pt x="31" y="11"/>
                    <a:pt x="20" y="0"/>
                    <a:pt x="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357" name="Google Shape;357;p8"/>
            <p:cNvSpPr/>
            <p:nvPr/>
          </p:nvSpPr>
          <p:spPr>
            <a:xfrm>
              <a:off x="1043" y="512"/>
              <a:ext cx="73" cy="202"/>
            </a:xfrm>
            <a:custGeom>
              <a:rect b="b" l="l" r="r" t="t"/>
              <a:pathLst>
                <a:path extrusionOk="0" h="85" w="31">
                  <a:moveTo>
                    <a:pt x="6" y="0"/>
                  </a:moveTo>
                  <a:cubicBezTo>
                    <a:pt x="4" y="0"/>
                    <a:pt x="2" y="1"/>
                    <a:pt x="0" y="1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2" y="85"/>
                    <a:pt x="4" y="85"/>
                    <a:pt x="6" y="85"/>
                  </a:cubicBezTo>
                  <a:cubicBezTo>
                    <a:pt x="20" y="85"/>
                    <a:pt x="31" y="74"/>
                    <a:pt x="31" y="60"/>
                  </a:cubicBezTo>
                  <a:cubicBezTo>
                    <a:pt x="31" y="26"/>
                    <a:pt x="31" y="26"/>
                    <a:pt x="31" y="26"/>
                  </a:cubicBezTo>
                  <a:cubicBezTo>
                    <a:pt x="31" y="12"/>
                    <a:pt x="20" y="0"/>
                    <a:pt x="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358" name="Google Shape;358;p8"/>
            <p:cNvSpPr/>
            <p:nvPr/>
          </p:nvSpPr>
          <p:spPr>
            <a:xfrm>
              <a:off x="72" y="1"/>
              <a:ext cx="949" cy="1079"/>
            </a:xfrm>
            <a:custGeom>
              <a:rect b="b" l="l" r="r" t="t"/>
              <a:pathLst>
                <a:path extrusionOk="0" h="454" w="399">
                  <a:moveTo>
                    <a:pt x="358" y="0"/>
                  </a:moveTo>
                  <a:cubicBezTo>
                    <a:pt x="41" y="0"/>
                    <a:pt x="41" y="0"/>
                    <a:pt x="41" y="0"/>
                  </a:cubicBezTo>
                  <a:cubicBezTo>
                    <a:pt x="19" y="0"/>
                    <a:pt x="0" y="18"/>
                    <a:pt x="0" y="41"/>
                  </a:cubicBezTo>
                  <a:cubicBezTo>
                    <a:pt x="0" y="65"/>
                    <a:pt x="0" y="65"/>
                    <a:pt x="0" y="65"/>
                  </a:cubicBezTo>
                  <a:cubicBezTo>
                    <a:pt x="23" y="65"/>
                    <a:pt x="23" y="65"/>
                    <a:pt x="23" y="65"/>
                  </a:cubicBezTo>
                  <a:cubicBezTo>
                    <a:pt x="40" y="65"/>
                    <a:pt x="55" y="80"/>
                    <a:pt x="55" y="97"/>
                  </a:cubicBezTo>
                  <a:cubicBezTo>
                    <a:pt x="55" y="115"/>
                    <a:pt x="40" y="129"/>
                    <a:pt x="23" y="130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23" y="152"/>
                    <a:pt x="23" y="152"/>
                    <a:pt x="23" y="152"/>
                  </a:cubicBezTo>
                  <a:cubicBezTo>
                    <a:pt x="40" y="152"/>
                    <a:pt x="55" y="166"/>
                    <a:pt x="55" y="184"/>
                  </a:cubicBezTo>
                  <a:cubicBezTo>
                    <a:pt x="55" y="202"/>
                    <a:pt x="40" y="216"/>
                    <a:pt x="23" y="216"/>
                  </a:cubicBezTo>
                  <a:cubicBezTo>
                    <a:pt x="0" y="216"/>
                    <a:pt x="0" y="216"/>
                    <a:pt x="0" y="216"/>
                  </a:cubicBezTo>
                  <a:cubicBezTo>
                    <a:pt x="0" y="238"/>
                    <a:pt x="0" y="238"/>
                    <a:pt x="0" y="238"/>
                  </a:cubicBezTo>
                  <a:cubicBezTo>
                    <a:pt x="23" y="238"/>
                    <a:pt x="23" y="238"/>
                    <a:pt x="23" y="238"/>
                  </a:cubicBezTo>
                  <a:cubicBezTo>
                    <a:pt x="40" y="238"/>
                    <a:pt x="55" y="253"/>
                    <a:pt x="55" y="270"/>
                  </a:cubicBezTo>
                  <a:cubicBezTo>
                    <a:pt x="55" y="288"/>
                    <a:pt x="40" y="302"/>
                    <a:pt x="23" y="302"/>
                  </a:cubicBezTo>
                  <a:cubicBezTo>
                    <a:pt x="0" y="302"/>
                    <a:pt x="0" y="302"/>
                    <a:pt x="0" y="302"/>
                  </a:cubicBezTo>
                  <a:cubicBezTo>
                    <a:pt x="0" y="325"/>
                    <a:pt x="0" y="325"/>
                    <a:pt x="0" y="325"/>
                  </a:cubicBezTo>
                  <a:cubicBezTo>
                    <a:pt x="23" y="325"/>
                    <a:pt x="23" y="325"/>
                    <a:pt x="23" y="325"/>
                  </a:cubicBezTo>
                  <a:cubicBezTo>
                    <a:pt x="40" y="325"/>
                    <a:pt x="55" y="339"/>
                    <a:pt x="55" y="357"/>
                  </a:cubicBezTo>
                  <a:cubicBezTo>
                    <a:pt x="55" y="375"/>
                    <a:pt x="40" y="389"/>
                    <a:pt x="23" y="389"/>
                  </a:cubicBezTo>
                  <a:cubicBezTo>
                    <a:pt x="0" y="389"/>
                    <a:pt x="0" y="389"/>
                    <a:pt x="0" y="389"/>
                  </a:cubicBezTo>
                  <a:cubicBezTo>
                    <a:pt x="0" y="413"/>
                    <a:pt x="0" y="413"/>
                    <a:pt x="0" y="413"/>
                  </a:cubicBezTo>
                  <a:cubicBezTo>
                    <a:pt x="0" y="436"/>
                    <a:pt x="19" y="454"/>
                    <a:pt x="41" y="454"/>
                  </a:cubicBezTo>
                  <a:cubicBezTo>
                    <a:pt x="358" y="454"/>
                    <a:pt x="358" y="454"/>
                    <a:pt x="358" y="454"/>
                  </a:cubicBezTo>
                  <a:cubicBezTo>
                    <a:pt x="381" y="454"/>
                    <a:pt x="399" y="436"/>
                    <a:pt x="399" y="413"/>
                  </a:cubicBezTo>
                  <a:cubicBezTo>
                    <a:pt x="399" y="41"/>
                    <a:pt x="399" y="41"/>
                    <a:pt x="399" y="41"/>
                  </a:cubicBezTo>
                  <a:cubicBezTo>
                    <a:pt x="399" y="18"/>
                    <a:pt x="381" y="0"/>
                    <a:pt x="358" y="0"/>
                  </a:cubicBezTo>
                  <a:close/>
                  <a:moveTo>
                    <a:pt x="147" y="58"/>
                  </a:moveTo>
                  <a:cubicBezTo>
                    <a:pt x="161" y="53"/>
                    <a:pt x="178" y="60"/>
                    <a:pt x="183" y="75"/>
                  </a:cubicBezTo>
                  <a:cubicBezTo>
                    <a:pt x="199" y="118"/>
                    <a:pt x="199" y="118"/>
                    <a:pt x="199" y="118"/>
                  </a:cubicBezTo>
                  <a:cubicBezTo>
                    <a:pt x="204" y="133"/>
                    <a:pt x="197" y="149"/>
                    <a:pt x="182" y="154"/>
                  </a:cubicBezTo>
                  <a:cubicBezTo>
                    <a:pt x="182" y="155"/>
                    <a:pt x="181" y="155"/>
                    <a:pt x="180" y="155"/>
                  </a:cubicBezTo>
                  <a:cubicBezTo>
                    <a:pt x="163" y="123"/>
                    <a:pt x="152" y="85"/>
                    <a:pt x="146" y="59"/>
                  </a:cubicBezTo>
                  <a:cubicBezTo>
                    <a:pt x="146" y="58"/>
                    <a:pt x="146" y="58"/>
                    <a:pt x="147" y="58"/>
                  </a:cubicBezTo>
                  <a:close/>
                  <a:moveTo>
                    <a:pt x="230" y="384"/>
                  </a:moveTo>
                  <a:cubicBezTo>
                    <a:pt x="182" y="357"/>
                    <a:pt x="142" y="280"/>
                    <a:pt x="138" y="274"/>
                  </a:cubicBezTo>
                  <a:cubicBezTo>
                    <a:pt x="135" y="267"/>
                    <a:pt x="92" y="192"/>
                    <a:pt x="95" y="137"/>
                  </a:cubicBezTo>
                  <a:cubicBezTo>
                    <a:pt x="97" y="93"/>
                    <a:pt x="123" y="72"/>
                    <a:pt x="136" y="63"/>
                  </a:cubicBezTo>
                  <a:cubicBezTo>
                    <a:pt x="142" y="89"/>
                    <a:pt x="153" y="124"/>
                    <a:pt x="169" y="156"/>
                  </a:cubicBezTo>
                  <a:cubicBezTo>
                    <a:pt x="168" y="156"/>
                    <a:pt x="168" y="156"/>
                    <a:pt x="167" y="156"/>
                  </a:cubicBezTo>
                  <a:cubicBezTo>
                    <a:pt x="139" y="172"/>
                    <a:pt x="178" y="240"/>
                    <a:pt x="183" y="248"/>
                  </a:cubicBezTo>
                  <a:cubicBezTo>
                    <a:pt x="183" y="248"/>
                    <a:pt x="183" y="248"/>
                    <a:pt x="183" y="248"/>
                  </a:cubicBezTo>
                  <a:cubicBezTo>
                    <a:pt x="183" y="248"/>
                    <a:pt x="184" y="249"/>
                    <a:pt x="184" y="249"/>
                  </a:cubicBezTo>
                  <a:cubicBezTo>
                    <a:pt x="184" y="249"/>
                    <a:pt x="184" y="249"/>
                    <a:pt x="184" y="249"/>
                  </a:cubicBezTo>
                  <a:cubicBezTo>
                    <a:pt x="184" y="249"/>
                    <a:pt x="184" y="249"/>
                    <a:pt x="184" y="249"/>
                  </a:cubicBezTo>
                  <a:cubicBezTo>
                    <a:pt x="188" y="258"/>
                    <a:pt x="224" y="328"/>
                    <a:pt x="253" y="313"/>
                  </a:cubicBezTo>
                  <a:cubicBezTo>
                    <a:pt x="253" y="312"/>
                    <a:pt x="254" y="312"/>
                    <a:pt x="254" y="312"/>
                  </a:cubicBezTo>
                  <a:cubicBezTo>
                    <a:pt x="272" y="343"/>
                    <a:pt x="296" y="370"/>
                    <a:pt x="314" y="389"/>
                  </a:cubicBezTo>
                  <a:cubicBezTo>
                    <a:pt x="300" y="396"/>
                    <a:pt x="268" y="406"/>
                    <a:pt x="230" y="384"/>
                  </a:cubicBezTo>
                  <a:close/>
                  <a:moveTo>
                    <a:pt x="324" y="383"/>
                  </a:moveTo>
                  <a:cubicBezTo>
                    <a:pt x="324" y="383"/>
                    <a:pt x="324" y="383"/>
                    <a:pt x="323" y="384"/>
                  </a:cubicBezTo>
                  <a:cubicBezTo>
                    <a:pt x="304" y="364"/>
                    <a:pt x="279" y="335"/>
                    <a:pt x="261" y="303"/>
                  </a:cubicBezTo>
                  <a:cubicBezTo>
                    <a:pt x="261" y="302"/>
                    <a:pt x="262" y="302"/>
                    <a:pt x="262" y="301"/>
                  </a:cubicBezTo>
                  <a:cubicBezTo>
                    <a:pt x="275" y="292"/>
                    <a:pt x="292" y="294"/>
                    <a:pt x="302" y="307"/>
                  </a:cubicBezTo>
                  <a:cubicBezTo>
                    <a:pt x="330" y="343"/>
                    <a:pt x="330" y="343"/>
                    <a:pt x="330" y="343"/>
                  </a:cubicBezTo>
                  <a:cubicBezTo>
                    <a:pt x="339" y="356"/>
                    <a:pt x="337" y="374"/>
                    <a:pt x="324" y="38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359" name="Google Shape;359;p8"/>
          <p:cNvGrpSpPr/>
          <p:nvPr/>
        </p:nvGrpSpPr>
        <p:grpSpPr>
          <a:xfrm>
            <a:off x="1165906" y="3687186"/>
            <a:ext cx="398193" cy="406040"/>
            <a:chOff x="1444625" y="2115707"/>
            <a:chExt cx="1719263" cy="1752600"/>
          </a:xfrm>
        </p:grpSpPr>
        <p:sp>
          <p:nvSpPr>
            <p:cNvPr id="360" name="Google Shape;360;p8"/>
            <p:cNvSpPr/>
            <p:nvPr/>
          </p:nvSpPr>
          <p:spPr>
            <a:xfrm>
              <a:off x="2032000" y="2549095"/>
              <a:ext cx="547688" cy="550862"/>
            </a:xfrm>
            <a:custGeom>
              <a:rect b="b" l="l" r="r" t="t"/>
              <a:pathLst>
                <a:path extrusionOk="0" h="146" w="145">
                  <a:moveTo>
                    <a:pt x="108" y="38"/>
                  </a:moveTo>
                  <a:cubicBezTo>
                    <a:pt x="102" y="84"/>
                    <a:pt x="102" y="84"/>
                    <a:pt x="102" y="84"/>
                  </a:cubicBezTo>
                  <a:cubicBezTo>
                    <a:pt x="102" y="87"/>
                    <a:pt x="102" y="89"/>
                    <a:pt x="102" y="92"/>
                  </a:cubicBezTo>
                  <a:cubicBezTo>
                    <a:pt x="102" y="94"/>
                    <a:pt x="103" y="96"/>
                    <a:pt x="106" y="96"/>
                  </a:cubicBezTo>
                  <a:cubicBezTo>
                    <a:pt x="110" y="96"/>
                    <a:pt x="115" y="93"/>
                    <a:pt x="120" y="87"/>
                  </a:cubicBezTo>
                  <a:cubicBezTo>
                    <a:pt x="124" y="81"/>
                    <a:pt x="126" y="73"/>
                    <a:pt x="126" y="64"/>
                  </a:cubicBezTo>
                  <a:cubicBezTo>
                    <a:pt x="126" y="50"/>
                    <a:pt x="121" y="39"/>
                    <a:pt x="112" y="30"/>
                  </a:cubicBezTo>
                  <a:cubicBezTo>
                    <a:pt x="102" y="21"/>
                    <a:pt x="90" y="17"/>
                    <a:pt x="75" y="17"/>
                  </a:cubicBezTo>
                  <a:cubicBezTo>
                    <a:pt x="60" y="17"/>
                    <a:pt x="47" y="22"/>
                    <a:pt x="36" y="33"/>
                  </a:cubicBezTo>
                  <a:cubicBezTo>
                    <a:pt x="26" y="44"/>
                    <a:pt x="20" y="57"/>
                    <a:pt x="20" y="73"/>
                  </a:cubicBezTo>
                  <a:cubicBezTo>
                    <a:pt x="20" y="88"/>
                    <a:pt x="25" y="101"/>
                    <a:pt x="35" y="112"/>
                  </a:cubicBezTo>
                  <a:cubicBezTo>
                    <a:pt x="45" y="123"/>
                    <a:pt x="59" y="129"/>
                    <a:pt x="77" y="129"/>
                  </a:cubicBezTo>
                  <a:cubicBezTo>
                    <a:pt x="91" y="129"/>
                    <a:pt x="106" y="125"/>
                    <a:pt x="121" y="117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11" y="142"/>
                    <a:pt x="94" y="146"/>
                    <a:pt x="77" y="146"/>
                  </a:cubicBezTo>
                  <a:cubicBezTo>
                    <a:pt x="54" y="146"/>
                    <a:pt x="35" y="139"/>
                    <a:pt x="21" y="125"/>
                  </a:cubicBezTo>
                  <a:cubicBezTo>
                    <a:pt x="7" y="110"/>
                    <a:pt x="0" y="93"/>
                    <a:pt x="0" y="73"/>
                  </a:cubicBezTo>
                  <a:cubicBezTo>
                    <a:pt x="0" y="53"/>
                    <a:pt x="7" y="35"/>
                    <a:pt x="22" y="21"/>
                  </a:cubicBezTo>
                  <a:cubicBezTo>
                    <a:pt x="37" y="7"/>
                    <a:pt x="54" y="0"/>
                    <a:pt x="75" y="0"/>
                  </a:cubicBezTo>
                  <a:cubicBezTo>
                    <a:pt x="95" y="0"/>
                    <a:pt x="112" y="6"/>
                    <a:pt x="125" y="19"/>
                  </a:cubicBezTo>
                  <a:cubicBezTo>
                    <a:pt x="138" y="31"/>
                    <a:pt x="145" y="46"/>
                    <a:pt x="145" y="63"/>
                  </a:cubicBezTo>
                  <a:cubicBezTo>
                    <a:pt x="145" y="77"/>
                    <a:pt x="141" y="89"/>
                    <a:pt x="133" y="98"/>
                  </a:cubicBezTo>
                  <a:cubicBezTo>
                    <a:pt x="125" y="108"/>
                    <a:pt x="115" y="113"/>
                    <a:pt x="104" y="113"/>
                  </a:cubicBezTo>
                  <a:cubicBezTo>
                    <a:pt x="96" y="113"/>
                    <a:pt x="90" y="110"/>
                    <a:pt x="86" y="104"/>
                  </a:cubicBezTo>
                  <a:cubicBezTo>
                    <a:pt x="81" y="110"/>
                    <a:pt x="75" y="113"/>
                    <a:pt x="68" y="113"/>
                  </a:cubicBezTo>
                  <a:cubicBezTo>
                    <a:pt x="60" y="113"/>
                    <a:pt x="53" y="110"/>
                    <a:pt x="47" y="103"/>
                  </a:cubicBezTo>
                  <a:cubicBezTo>
                    <a:pt x="41" y="96"/>
                    <a:pt x="38" y="87"/>
                    <a:pt x="38" y="76"/>
                  </a:cubicBezTo>
                  <a:cubicBezTo>
                    <a:pt x="38" y="64"/>
                    <a:pt x="41" y="55"/>
                    <a:pt x="48" y="48"/>
                  </a:cubicBezTo>
                  <a:cubicBezTo>
                    <a:pt x="54" y="40"/>
                    <a:pt x="62" y="37"/>
                    <a:pt x="71" y="37"/>
                  </a:cubicBezTo>
                  <a:cubicBezTo>
                    <a:pt x="77" y="37"/>
                    <a:pt x="83" y="39"/>
                    <a:pt x="87" y="43"/>
                  </a:cubicBezTo>
                  <a:cubicBezTo>
                    <a:pt x="89" y="38"/>
                    <a:pt x="89" y="38"/>
                    <a:pt x="89" y="38"/>
                  </a:cubicBezTo>
                  <a:lnTo>
                    <a:pt x="108" y="38"/>
                  </a:lnTo>
                  <a:close/>
                  <a:moveTo>
                    <a:pt x="69" y="94"/>
                  </a:moveTo>
                  <a:cubicBezTo>
                    <a:pt x="74" y="94"/>
                    <a:pt x="78" y="92"/>
                    <a:pt x="81" y="87"/>
                  </a:cubicBezTo>
                  <a:cubicBezTo>
                    <a:pt x="84" y="83"/>
                    <a:pt x="86" y="77"/>
                    <a:pt x="86" y="72"/>
                  </a:cubicBezTo>
                  <a:cubicBezTo>
                    <a:pt x="86" y="67"/>
                    <a:pt x="85" y="63"/>
                    <a:pt x="82" y="60"/>
                  </a:cubicBezTo>
                  <a:cubicBezTo>
                    <a:pt x="79" y="57"/>
                    <a:pt x="76" y="56"/>
                    <a:pt x="73" y="56"/>
                  </a:cubicBezTo>
                  <a:cubicBezTo>
                    <a:pt x="68" y="56"/>
                    <a:pt x="65" y="58"/>
                    <a:pt x="62" y="62"/>
                  </a:cubicBezTo>
                  <a:cubicBezTo>
                    <a:pt x="60" y="65"/>
                    <a:pt x="58" y="70"/>
                    <a:pt x="58" y="77"/>
                  </a:cubicBezTo>
                  <a:cubicBezTo>
                    <a:pt x="58" y="82"/>
                    <a:pt x="59" y="86"/>
                    <a:pt x="61" y="89"/>
                  </a:cubicBezTo>
                  <a:cubicBezTo>
                    <a:pt x="63" y="92"/>
                    <a:pt x="66" y="94"/>
                    <a:pt x="69" y="9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361" name="Google Shape;361;p8"/>
            <p:cNvSpPr/>
            <p:nvPr/>
          </p:nvSpPr>
          <p:spPr>
            <a:xfrm>
              <a:off x="1497013" y="2680857"/>
              <a:ext cx="98425" cy="142875"/>
            </a:xfrm>
            <a:custGeom>
              <a:rect b="b" l="l" r="r" t="t"/>
              <a:pathLst>
                <a:path extrusionOk="0" h="38" w="26">
                  <a:moveTo>
                    <a:pt x="0" y="20"/>
                  </a:moveTo>
                  <a:cubicBezTo>
                    <a:pt x="6" y="29"/>
                    <a:pt x="15" y="36"/>
                    <a:pt x="26" y="38"/>
                  </a:cubicBezTo>
                  <a:cubicBezTo>
                    <a:pt x="26" y="0"/>
                    <a:pt x="26" y="0"/>
                    <a:pt x="26" y="0"/>
                  </a:cubicBezTo>
                  <a:lnTo>
                    <a:pt x="0" y="2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362" name="Google Shape;362;p8"/>
            <p:cNvSpPr/>
            <p:nvPr/>
          </p:nvSpPr>
          <p:spPr>
            <a:xfrm>
              <a:off x="2138363" y="2115707"/>
              <a:ext cx="334963" cy="115887"/>
            </a:xfrm>
            <a:custGeom>
              <a:rect b="b" l="l" r="r" t="t"/>
              <a:pathLst>
                <a:path extrusionOk="0" h="31" w="89">
                  <a:moveTo>
                    <a:pt x="60" y="7"/>
                  </a:moveTo>
                  <a:cubicBezTo>
                    <a:pt x="52" y="0"/>
                    <a:pt x="37" y="0"/>
                    <a:pt x="29" y="7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89" y="31"/>
                    <a:pt x="89" y="31"/>
                    <a:pt x="89" y="31"/>
                  </a:cubicBezTo>
                  <a:lnTo>
                    <a:pt x="60" y="7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363" name="Google Shape;363;p8"/>
            <p:cNvSpPr/>
            <p:nvPr/>
          </p:nvSpPr>
          <p:spPr>
            <a:xfrm>
              <a:off x="3017838" y="2680857"/>
              <a:ext cx="96838" cy="142875"/>
            </a:xfrm>
            <a:custGeom>
              <a:rect b="b" l="l" r="r" t="t"/>
              <a:pathLst>
                <a:path extrusionOk="0" h="38" w="26">
                  <a:moveTo>
                    <a:pt x="26" y="2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11" y="36"/>
                    <a:pt x="20" y="29"/>
                    <a:pt x="26" y="2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364" name="Google Shape;364;p8"/>
            <p:cNvSpPr/>
            <p:nvPr/>
          </p:nvSpPr>
          <p:spPr>
            <a:xfrm>
              <a:off x="1595438" y="2231595"/>
              <a:ext cx="1422400" cy="1176337"/>
            </a:xfrm>
            <a:custGeom>
              <a:rect b="b" l="l" r="r" t="t"/>
              <a:pathLst>
                <a:path extrusionOk="0" h="312" w="377">
                  <a:moveTo>
                    <a:pt x="21" y="312"/>
                  </a:moveTo>
                  <a:cubicBezTo>
                    <a:pt x="21" y="50"/>
                    <a:pt x="21" y="50"/>
                    <a:pt x="21" y="50"/>
                  </a:cubicBezTo>
                  <a:cubicBezTo>
                    <a:pt x="21" y="42"/>
                    <a:pt x="24" y="35"/>
                    <a:pt x="30" y="30"/>
                  </a:cubicBezTo>
                  <a:cubicBezTo>
                    <a:pt x="35" y="24"/>
                    <a:pt x="43" y="21"/>
                    <a:pt x="52" y="21"/>
                  </a:cubicBezTo>
                  <a:cubicBezTo>
                    <a:pt x="325" y="21"/>
                    <a:pt x="325" y="21"/>
                    <a:pt x="325" y="21"/>
                  </a:cubicBezTo>
                  <a:cubicBezTo>
                    <a:pt x="334" y="21"/>
                    <a:pt x="342" y="24"/>
                    <a:pt x="347" y="30"/>
                  </a:cubicBezTo>
                  <a:cubicBezTo>
                    <a:pt x="353" y="35"/>
                    <a:pt x="356" y="42"/>
                    <a:pt x="356" y="50"/>
                  </a:cubicBezTo>
                  <a:cubicBezTo>
                    <a:pt x="356" y="312"/>
                    <a:pt x="356" y="312"/>
                    <a:pt x="356" y="312"/>
                  </a:cubicBezTo>
                  <a:cubicBezTo>
                    <a:pt x="377" y="312"/>
                    <a:pt x="377" y="312"/>
                    <a:pt x="377" y="312"/>
                  </a:cubicBezTo>
                  <a:cubicBezTo>
                    <a:pt x="377" y="50"/>
                    <a:pt x="377" y="50"/>
                    <a:pt x="377" y="50"/>
                  </a:cubicBezTo>
                  <a:cubicBezTo>
                    <a:pt x="377" y="22"/>
                    <a:pt x="353" y="0"/>
                    <a:pt x="325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24" y="0"/>
                    <a:pt x="0" y="22"/>
                    <a:pt x="0" y="50"/>
                  </a:cubicBezTo>
                  <a:cubicBezTo>
                    <a:pt x="0" y="312"/>
                    <a:pt x="0" y="312"/>
                    <a:pt x="0" y="312"/>
                  </a:cubicBezTo>
                  <a:lnTo>
                    <a:pt x="21" y="312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365" name="Google Shape;365;p8"/>
            <p:cNvSpPr/>
            <p:nvPr/>
          </p:nvSpPr>
          <p:spPr>
            <a:xfrm>
              <a:off x="1444625" y="2809445"/>
              <a:ext cx="1719263" cy="1058862"/>
            </a:xfrm>
            <a:custGeom>
              <a:rect b="b" l="l" r="r" t="t"/>
              <a:pathLst>
                <a:path extrusionOk="0" h="281" w="456">
                  <a:moveTo>
                    <a:pt x="450" y="0"/>
                  </a:moveTo>
                  <a:cubicBezTo>
                    <a:pt x="245" y="169"/>
                    <a:pt x="245" y="169"/>
                    <a:pt x="245" y="169"/>
                  </a:cubicBezTo>
                  <a:cubicBezTo>
                    <a:pt x="236" y="176"/>
                    <a:pt x="221" y="176"/>
                    <a:pt x="212" y="169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3" y="7"/>
                    <a:pt x="0" y="14"/>
                    <a:pt x="0" y="22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0" y="262"/>
                    <a:pt x="19" y="281"/>
                    <a:pt x="43" y="281"/>
                  </a:cubicBezTo>
                  <a:cubicBezTo>
                    <a:pt x="414" y="281"/>
                    <a:pt x="414" y="281"/>
                    <a:pt x="414" y="281"/>
                  </a:cubicBezTo>
                  <a:cubicBezTo>
                    <a:pt x="437" y="281"/>
                    <a:pt x="456" y="262"/>
                    <a:pt x="456" y="239"/>
                  </a:cubicBezTo>
                  <a:cubicBezTo>
                    <a:pt x="456" y="22"/>
                    <a:pt x="456" y="22"/>
                    <a:pt x="456" y="22"/>
                  </a:cubicBezTo>
                  <a:cubicBezTo>
                    <a:pt x="456" y="14"/>
                    <a:pt x="454" y="7"/>
                    <a:pt x="450" y="0"/>
                  </a:cubicBezTo>
                  <a:close/>
                  <a:moveTo>
                    <a:pt x="151" y="182"/>
                  </a:moveTo>
                  <a:cubicBezTo>
                    <a:pt x="45" y="248"/>
                    <a:pt x="45" y="248"/>
                    <a:pt x="45" y="248"/>
                  </a:cubicBezTo>
                  <a:cubicBezTo>
                    <a:pt x="41" y="250"/>
                    <a:pt x="35" y="249"/>
                    <a:pt x="33" y="245"/>
                  </a:cubicBezTo>
                  <a:cubicBezTo>
                    <a:pt x="30" y="241"/>
                    <a:pt x="31" y="235"/>
                    <a:pt x="36" y="233"/>
                  </a:cubicBezTo>
                  <a:cubicBezTo>
                    <a:pt x="142" y="167"/>
                    <a:pt x="142" y="167"/>
                    <a:pt x="142" y="167"/>
                  </a:cubicBezTo>
                  <a:cubicBezTo>
                    <a:pt x="146" y="165"/>
                    <a:pt x="151" y="166"/>
                    <a:pt x="154" y="170"/>
                  </a:cubicBezTo>
                  <a:cubicBezTo>
                    <a:pt x="156" y="174"/>
                    <a:pt x="155" y="180"/>
                    <a:pt x="151" y="182"/>
                  </a:cubicBezTo>
                  <a:close/>
                  <a:moveTo>
                    <a:pt x="424" y="245"/>
                  </a:moveTo>
                  <a:cubicBezTo>
                    <a:pt x="422" y="249"/>
                    <a:pt x="416" y="250"/>
                    <a:pt x="412" y="248"/>
                  </a:cubicBezTo>
                  <a:cubicBezTo>
                    <a:pt x="306" y="182"/>
                    <a:pt x="306" y="182"/>
                    <a:pt x="306" y="182"/>
                  </a:cubicBezTo>
                  <a:cubicBezTo>
                    <a:pt x="302" y="180"/>
                    <a:pt x="301" y="174"/>
                    <a:pt x="303" y="170"/>
                  </a:cubicBezTo>
                  <a:cubicBezTo>
                    <a:pt x="306" y="166"/>
                    <a:pt x="311" y="165"/>
                    <a:pt x="315" y="167"/>
                  </a:cubicBezTo>
                  <a:cubicBezTo>
                    <a:pt x="421" y="233"/>
                    <a:pt x="421" y="233"/>
                    <a:pt x="421" y="233"/>
                  </a:cubicBezTo>
                  <a:cubicBezTo>
                    <a:pt x="426" y="235"/>
                    <a:pt x="427" y="241"/>
                    <a:pt x="424" y="24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sp>
        <p:nvSpPr>
          <p:cNvPr id="366" name="Google Shape;366;p8"/>
          <p:cNvSpPr/>
          <p:nvPr/>
        </p:nvSpPr>
        <p:spPr>
          <a:xfrm>
            <a:off x="1965548" y="1376530"/>
            <a:ext cx="3102940" cy="434802"/>
          </a:xfrm>
          <a:prstGeom prst="roundRect">
            <a:avLst>
              <a:gd fmla="val 12912" name="adj"/>
            </a:avLst>
          </a:prstGeom>
          <a:solidFill>
            <a:srgbClr val="D8D8D8">
              <a:alpha val="60000"/>
            </a:srgbClr>
          </a:solidFill>
          <a:ln>
            <a:noFill/>
          </a:ln>
        </p:spPr>
        <p:txBody>
          <a:bodyPr anchorCtr="0" anchor="ctr" bIns="34275" lIns="68550" spcFirstLastPara="1" rIns="68550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67" name="Google Shape;367;p8"/>
          <p:cNvSpPr/>
          <p:nvPr/>
        </p:nvSpPr>
        <p:spPr>
          <a:xfrm>
            <a:off x="1965546" y="2139089"/>
            <a:ext cx="3101505" cy="434802"/>
          </a:xfrm>
          <a:prstGeom prst="roundRect">
            <a:avLst>
              <a:gd fmla="val 16667" name="adj"/>
            </a:avLst>
          </a:prstGeom>
          <a:solidFill>
            <a:srgbClr val="D8D8D8">
              <a:alpha val="60000"/>
            </a:srgbClr>
          </a:solidFill>
          <a:ln>
            <a:noFill/>
          </a:ln>
        </p:spPr>
        <p:txBody>
          <a:bodyPr anchorCtr="0" anchor="ctr" bIns="34275" lIns="68550" spcFirstLastPara="1" rIns="68550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68" name="Google Shape;368;p8"/>
          <p:cNvSpPr/>
          <p:nvPr/>
        </p:nvSpPr>
        <p:spPr>
          <a:xfrm>
            <a:off x="1965548" y="2948101"/>
            <a:ext cx="3102940" cy="434802"/>
          </a:xfrm>
          <a:prstGeom prst="roundRect">
            <a:avLst>
              <a:gd fmla="val 16667" name="adj"/>
            </a:avLst>
          </a:prstGeom>
          <a:solidFill>
            <a:srgbClr val="D8D8D8">
              <a:alpha val="60000"/>
            </a:srgbClr>
          </a:solidFill>
          <a:ln>
            <a:noFill/>
          </a:ln>
        </p:spPr>
        <p:txBody>
          <a:bodyPr anchorCtr="0" anchor="ctr" bIns="34275" lIns="68550" spcFirstLastPara="1" rIns="68550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69" name="Google Shape;369;p8"/>
          <p:cNvSpPr/>
          <p:nvPr/>
        </p:nvSpPr>
        <p:spPr>
          <a:xfrm>
            <a:off x="1965546" y="3687186"/>
            <a:ext cx="3101505" cy="434802"/>
          </a:xfrm>
          <a:prstGeom prst="roundRect">
            <a:avLst>
              <a:gd fmla="val 16667" name="adj"/>
            </a:avLst>
          </a:prstGeom>
          <a:solidFill>
            <a:srgbClr val="D8D8D8">
              <a:alpha val="60000"/>
            </a:srgbClr>
          </a:solidFill>
          <a:ln>
            <a:noFill/>
          </a:ln>
        </p:spPr>
        <p:txBody>
          <a:bodyPr anchorCtr="0" anchor="ctr" bIns="34275" lIns="68550" spcFirstLastPara="1" rIns="68550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grpSp>
        <p:nvGrpSpPr>
          <p:cNvPr id="370" name="Google Shape;370;p8"/>
          <p:cNvGrpSpPr/>
          <p:nvPr/>
        </p:nvGrpSpPr>
        <p:grpSpPr>
          <a:xfrm>
            <a:off x="1965546" y="1376530"/>
            <a:ext cx="2703730" cy="434802"/>
            <a:chOff x="1964742" y="1376955"/>
            <a:chExt cx="2704564" cy="434936"/>
          </a:xfrm>
        </p:grpSpPr>
        <p:sp>
          <p:nvSpPr>
            <p:cNvPr id="371" name="Google Shape;371;p8"/>
            <p:cNvSpPr/>
            <p:nvPr/>
          </p:nvSpPr>
          <p:spPr>
            <a:xfrm>
              <a:off x="1964742" y="1376955"/>
              <a:ext cx="2704564" cy="434936"/>
            </a:xfrm>
            <a:prstGeom prst="roundRect">
              <a:avLst>
                <a:gd fmla="val 16667" name="adj"/>
              </a:avLst>
            </a:prstGeom>
            <a:solidFill>
              <a:srgbClr val="68A086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372" name="Google Shape;372;p8"/>
            <p:cNvSpPr txBox="1"/>
            <p:nvPr/>
          </p:nvSpPr>
          <p:spPr>
            <a:xfrm>
              <a:off x="4080719" y="1479146"/>
              <a:ext cx="558392" cy="253916"/>
            </a:xfrm>
            <a:prstGeom prst="rect">
              <a:avLst/>
            </a:prstGeom>
            <a:solidFill>
              <a:srgbClr val="68A086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lt1"/>
                  </a:solidFill>
                  <a:latin typeface="Corbel"/>
                  <a:ea typeface="Corbel"/>
                  <a:cs typeface="Corbel"/>
                  <a:sym typeface="Corbel"/>
                </a:rPr>
                <a:t>95%</a:t>
              </a:r>
              <a:endParaRPr sz="12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373" name="Google Shape;373;p8"/>
          <p:cNvGrpSpPr/>
          <p:nvPr/>
        </p:nvGrpSpPr>
        <p:grpSpPr>
          <a:xfrm>
            <a:off x="1965547" y="2136873"/>
            <a:ext cx="1979518" cy="434802"/>
            <a:chOff x="1964742" y="2137533"/>
            <a:chExt cx="1980129" cy="434936"/>
          </a:xfrm>
        </p:grpSpPr>
        <p:sp>
          <p:nvSpPr>
            <p:cNvPr id="374" name="Google Shape;374;p8"/>
            <p:cNvSpPr/>
            <p:nvPr/>
          </p:nvSpPr>
          <p:spPr>
            <a:xfrm>
              <a:off x="1964742" y="2137533"/>
              <a:ext cx="1980128" cy="434936"/>
            </a:xfrm>
            <a:prstGeom prst="roundRect">
              <a:avLst>
                <a:gd fmla="val 16667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375" name="Google Shape;375;p8"/>
            <p:cNvSpPr txBox="1"/>
            <p:nvPr/>
          </p:nvSpPr>
          <p:spPr>
            <a:xfrm>
              <a:off x="3386479" y="2241908"/>
              <a:ext cx="558392" cy="25391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lt1"/>
                  </a:solidFill>
                  <a:latin typeface="Corbel"/>
                  <a:ea typeface="Corbel"/>
                  <a:cs typeface="Corbel"/>
                  <a:sym typeface="Corbel"/>
                </a:rPr>
                <a:t>75%</a:t>
              </a:r>
              <a:endParaRPr sz="12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376" name="Google Shape;376;p8"/>
          <p:cNvGrpSpPr/>
          <p:nvPr/>
        </p:nvGrpSpPr>
        <p:grpSpPr>
          <a:xfrm>
            <a:off x="1965547" y="2953531"/>
            <a:ext cx="1544990" cy="434802"/>
            <a:chOff x="1964742" y="2954443"/>
            <a:chExt cx="1545467" cy="434936"/>
          </a:xfrm>
        </p:grpSpPr>
        <p:sp>
          <p:nvSpPr>
            <p:cNvPr id="377" name="Google Shape;377;p8"/>
            <p:cNvSpPr/>
            <p:nvPr/>
          </p:nvSpPr>
          <p:spPr>
            <a:xfrm>
              <a:off x="1964742" y="2954443"/>
              <a:ext cx="1545467" cy="434936"/>
            </a:xfrm>
            <a:prstGeom prst="roundRect">
              <a:avLst>
                <a:gd fmla="val 16667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378" name="Google Shape;378;p8"/>
            <p:cNvSpPr txBox="1"/>
            <p:nvPr/>
          </p:nvSpPr>
          <p:spPr>
            <a:xfrm>
              <a:off x="2951817" y="3058180"/>
              <a:ext cx="558392" cy="25391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lt1"/>
                  </a:solidFill>
                  <a:latin typeface="Corbel"/>
                  <a:ea typeface="Corbel"/>
                  <a:cs typeface="Corbel"/>
                  <a:sym typeface="Corbel"/>
                </a:rPr>
                <a:t>55%</a:t>
              </a:r>
              <a:endParaRPr sz="12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grpSp>
        <p:nvGrpSpPr>
          <p:cNvPr id="379" name="Google Shape;379;p8"/>
          <p:cNvGrpSpPr/>
          <p:nvPr/>
        </p:nvGrpSpPr>
        <p:grpSpPr>
          <a:xfrm>
            <a:off x="1965547" y="3692468"/>
            <a:ext cx="1078329" cy="434802"/>
            <a:chOff x="1964742" y="3693608"/>
            <a:chExt cx="1078662" cy="434936"/>
          </a:xfrm>
        </p:grpSpPr>
        <p:sp>
          <p:nvSpPr>
            <p:cNvPr id="380" name="Google Shape;380;p8"/>
            <p:cNvSpPr/>
            <p:nvPr/>
          </p:nvSpPr>
          <p:spPr>
            <a:xfrm>
              <a:off x="1964742" y="3693608"/>
              <a:ext cx="1067506" cy="434936"/>
            </a:xfrm>
            <a:prstGeom prst="roundRect">
              <a:avLst>
                <a:gd fmla="val 16667" name="adj"/>
              </a:avLst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34275" lIns="68550" spcFirstLastPara="1" rIns="68550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381" name="Google Shape;381;p8"/>
            <p:cNvSpPr txBox="1"/>
            <p:nvPr/>
          </p:nvSpPr>
          <p:spPr>
            <a:xfrm>
              <a:off x="2485012" y="3788761"/>
              <a:ext cx="558392" cy="25391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t" bIns="34275" lIns="68550" spcFirstLastPara="1" rIns="68550" wrap="square" tIns="34275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lt1"/>
                  </a:solidFill>
                  <a:latin typeface="Corbel"/>
                  <a:ea typeface="Corbel"/>
                  <a:cs typeface="Corbel"/>
                  <a:sym typeface="Corbel"/>
                </a:rPr>
                <a:t>25%</a:t>
              </a:r>
              <a:endParaRPr sz="1200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</p:grpSp>
      <p:sp>
        <p:nvSpPr>
          <p:cNvPr id="382" name="Google Shape;382;p8"/>
          <p:cNvSpPr txBox="1"/>
          <p:nvPr/>
        </p:nvSpPr>
        <p:spPr>
          <a:xfrm>
            <a:off x="5272392" y="1858566"/>
            <a:ext cx="2970883" cy="60015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00" spcFirstLastPara="1" rIns="45700" wrap="square" tIns="22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7F7F7F"/>
                </a:solidFill>
                <a:latin typeface="Corbel"/>
                <a:ea typeface="Corbel"/>
                <a:cs typeface="Corbel"/>
                <a:sym typeface="Corbel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900">
              <a:solidFill>
                <a:srgbClr val="A6A6A6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83" name="Google Shape;383;p8"/>
          <p:cNvSpPr txBox="1"/>
          <p:nvPr/>
        </p:nvSpPr>
        <p:spPr>
          <a:xfrm>
            <a:off x="5258109" y="1560910"/>
            <a:ext cx="2030579" cy="27691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rPr>
              <a:t>TITLE HERE</a:t>
            </a:r>
            <a:endParaRPr sz="1350">
              <a:solidFill>
                <a:srgbClr val="595959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84" name="Google Shape;384;p8"/>
          <p:cNvSpPr txBox="1"/>
          <p:nvPr/>
        </p:nvSpPr>
        <p:spPr>
          <a:xfrm>
            <a:off x="5272392" y="3325416"/>
            <a:ext cx="2970883" cy="60015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00" spcFirstLastPara="1" rIns="45700" wrap="square" tIns="22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7F7F7F"/>
                </a:solidFill>
                <a:latin typeface="Corbel"/>
                <a:ea typeface="Corbel"/>
                <a:cs typeface="Corbel"/>
                <a:sym typeface="Corbel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900">
              <a:solidFill>
                <a:srgbClr val="A6A6A6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85" name="Google Shape;385;p8"/>
          <p:cNvSpPr txBox="1"/>
          <p:nvPr/>
        </p:nvSpPr>
        <p:spPr>
          <a:xfrm>
            <a:off x="5258109" y="3027761"/>
            <a:ext cx="2030579" cy="27691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rPr>
              <a:t>TITLE HERE</a:t>
            </a:r>
            <a:endParaRPr sz="1350">
              <a:solidFill>
                <a:srgbClr val="595959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86" name="Google Shape;386;p8"/>
          <p:cNvSpPr txBox="1"/>
          <p:nvPr>
            <p:ph type="title"/>
          </p:nvPr>
        </p:nvSpPr>
        <p:spPr>
          <a:xfrm>
            <a:off x="483510" y="201274"/>
            <a:ext cx="7886700" cy="52444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C6B5"/>
              </a:buClr>
              <a:buSzPts val="2000"/>
              <a:buFont typeface="Microsoft Yahei"/>
              <a:buNone/>
            </a:pPr>
            <a:r>
              <a:t/>
            </a:r>
            <a:endParaRPr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  <p:transition spd="slow" p14:dur="2250">
    <p:random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2" name="Google Shape;392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54" y="0"/>
            <a:ext cx="9141291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393" name="Google Shape;393;p9"/>
          <p:cNvSpPr txBox="1"/>
          <p:nvPr/>
        </p:nvSpPr>
        <p:spPr>
          <a:xfrm>
            <a:off x="3065860" y="2339637"/>
            <a:ext cx="3181350" cy="5691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7F7F7F"/>
                </a:solidFill>
                <a:latin typeface="Corbel"/>
                <a:ea typeface="Corbel"/>
                <a:cs typeface="Corbel"/>
                <a:sym typeface="Corbel"/>
              </a:rPr>
              <a:t>We hope that this template will return to you as a time, money and reputation.</a:t>
            </a:r>
            <a:endParaRPr sz="1050">
              <a:solidFill>
                <a:srgbClr val="7F7F7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cxnSp>
        <p:nvCxnSpPr>
          <p:cNvPr id="394" name="Google Shape;394;p9"/>
          <p:cNvCxnSpPr/>
          <p:nvPr/>
        </p:nvCxnSpPr>
        <p:spPr>
          <a:xfrm>
            <a:off x="2884885" y="2981325"/>
            <a:ext cx="3543300" cy="0"/>
          </a:xfrm>
          <a:prstGeom prst="straightConnector1">
            <a:avLst/>
          </a:prstGeom>
          <a:noFill/>
          <a:ln cap="flat" cmpd="sng" w="12700">
            <a:solidFill>
              <a:srgbClr val="3BC3B2"/>
            </a:solidFill>
            <a:prstDash val="dash"/>
            <a:miter lim="800000"/>
            <a:headEnd len="med" w="med" type="none"/>
            <a:tailEnd len="med" w="med" type="none"/>
          </a:ln>
        </p:spPr>
      </p:cxnSp>
      <p:grpSp>
        <p:nvGrpSpPr>
          <p:cNvPr id="395" name="Google Shape;395;p9"/>
          <p:cNvGrpSpPr/>
          <p:nvPr/>
        </p:nvGrpSpPr>
        <p:grpSpPr>
          <a:xfrm>
            <a:off x="2884885" y="1515667"/>
            <a:ext cx="3543300" cy="814387"/>
            <a:chOff x="2884885" y="1515667"/>
            <a:chExt cx="3543300" cy="814387"/>
          </a:xfrm>
        </p:grpSpPr>
        <p:sp>
          <p:nvSpPr>
            <p:cNvPr id="396" name="Google Shape;396;p9"/>
            <p:cNvSpPr/>
            <p:nvPr/>
          </p:nvSpPr>
          <p:spPr>
            <a:xfrm>
              <a:off x="4002882" y="2094310"/>
              <a:ext cx="1308497" cy="235744"/>
            </a:xfrm>
            <a:custGeom>
              <a:rect b="b" l="l" r="r" t="t"/>
              <a:pathLst>
                <a:path extrusionOk="0" h="248" w="1378">
                  <a:moveTo>
                    <a:pt x="0" y="62"/>
                  </a:moveTo>
                  <a:lnTo>
                    <a:pt x="0" y="62"/>
                  </a:lnTo>
                  <a:lnTo>
                    <a:pt x="2" y="70"/>
                  </a:lnTo>
                  <a:lnTo>
                    <a:pt x="4" y="76"/>
                  </a:lnTo>
                  <a:lnTo>
                    <a:pt x="8" y="80"/>
                  </a:lnTo>
                  <a:lnTo>
                    <a:pt x="12" y="86"/>
                  </a:lnTo>
                  <a:lnTo>
                    <a:pt x="26" y="92"/>
                  </a:lnTo>
                  <a:lnTo>
                    <a:pt x="42" y="98"/>
                  </a:lnTo>
                  <a:lnTo>
                    <a:pt x="62" y="100"/>
                  </a:lnTo>
                  <a:lnTo>
                    <a:pt x="82" y="102"/>
                  </a:lnTo>
                  <a:lnTo>
                    <a:pt x="124" y="100"/>
                  </a:lnTo>
                  <a:lnTo>
                    <a:pt x="124" y="100"/>
                  </a:lnTo>
                  <a:lnTo>
                    <a:pt x="152" y="96"/>
                  </a:lnTo>
                  <a:lnTo>
                    <a:pt x="184" y="92"/>
                  </a:lnTo>
                  <a:lnTo>
                    <a:pt x="246" y="78"/>
                  </a:lnTo>
                  <a:lnTo>
                    <a:pt x="312" y="60"/>
                  </a:lnTo>
                  <a:lnTo>
                    <a:pt x="380" y="44"/>
                  </a:lnTo>
                  <a:lnTo>
                    <a:pt x="380" y="44"/>
                  </a:lnTo>
                  <a:lnTo>
                    <a:pt x="398" y="54"/>
                  </a:lnTo>
                  <a:lnTo>
                    <a:pt x="412" y="68"/>
                  </a:lnTo>
                  <a:lnTo>
                    <a:pt x="418" y="76"/>
                  </a:lnTo>
                  <a:lnTo>
                    <a:pt x="422" y="84"/>
                  </a:lnTo>
                  <a:lnTo>
                    <a:pt x="424" y="90"/>
                  </a:lnTo>
                  <a:lnTo>
                    <a:pt x="426" y="100"/>
                  </a:lnTo>
                  <a:lnTo>
                    <a:pt x="426" y="100"/>
                  </a:lnTo>
                  <a:lnTo>
                    <a:pt x="426" y="108"/>
                  </a:lnTo>
                  <a:lnTo>
                    <a:pt x="422" y="116"/>
                  </a:lnTo>
                  <a:lnTo>
                    <a:pt x="422" y="116"/>
                  </a:lnTo>
                  <a:lnTo>
                    <a:pt x="422" y="114"/>
                  </a:lnTo>
                  <a:lnTo>
                    <a:pt x="422" y="114"/>
                  </a:lnTo>
                  <a:lnTo>
                    <a:pt x="422" y="108"/>
                  </a:lnTo>
                  <a:lnTo>
                    <a:pt x="418" y="102"/>
                  </a:lnTo>
                  <a:lnTo>
                    <a:pt x="412" y="98"/>
                  </a:lnTo>
                  <a:lnTo>
                    <a:pt x="406" y="96"/>
                  </a:lnTo>
                  <a:lnTo>
                    <a:pt x="406" y="96"/>
                  </a:lnTo>
                  <a:lnTo>
                    <a:pt x="400" y="98"/>
                  </a:lnTo>
                  <a:lnTo>
                    <a:pt x="394" y="102"/>
                  </a:lnTo>
                  <a:lnTo>
                    <a:pt x="390" y="108"/>
                  </a:lnTo>
                  <a:lnTo>
                    <a:pt x="388" y="114"/>
                  </a:lnTo>
                  <a:lnTo>
                    <a:pt x="388" y="114"/>
                  </a:lnTo>
                  <a:lnTo>
                    <a:pt x="390" y="120"/>
                  </a:lnTo>
                  <a:lnTo>
                    <a:pt x="394" y="126"/>
                  </a:lnTo>
                  <a:lnTo>
                    <a:pt x="400" y="130"/>
                  </a:lnTo>
                  <a:lnTo>
                    <a:pt x="406" y="132"/>
                  </a:lnTo>
                  <a:lnTo>
                    <a:pt x="406" y="132"/>
                  </a:lnTo>
                  <a:lnTo>
                    <a:pt x="412" y="130"/>
                  </a:lnTo>
                  <a:lnTo>
                    <a:pt x="416" y="128"/>
                  </a:lnTo>
                  <a:lnTo>
                    <a:pt x="416" y="128"/>
                  </a:lnTo>
                  <a:lnTo>
                    <a:pt x="422" y="124"/>
                  </a:lnTo>
                  <a:lnTo>
                    <a:pt x="426" y="118"/>
                  </a:lnTo>
                  <a:lnTo>
                    <a:pt x="428" y="108"/>
                  </a:lnTo>
                  <a:lnTo>
                    <a:pt x="430" y="98"/>
                  </a:lnTo>
                  <a:lnTo>
                    <a:pt x="430" y="98"/>
                  </a:lnTo>
                  <a:lnTo>
                    <a:pt x="428" y="90"/>
                  </a:lnTo>
                  <a:lnTo>
                    <a:pt x="426" y="82"/>
                  </a:lnTo>
                  <a:lnTo>
                    <a:pt x="422" y="76"/>
                  </a:lnTo>
                  <a:lnTo>
                    <a:pt x="416" y="68"/>
                  </a:lnTo>
                  <a:lnTo>
                    <a:pt x="402" y="54"/>
                  </a:lnTo>
                  <a:lnTo>
                    <a:pt x="386" y="42"/>
                  </a:lnTo>
                  <a:lnTo>
                    <a:pt x="386" y="42"/>
                  </a:lnTo>
                  <a:lnTo>
                    <a:pt x="420" y="34"/>
                  </a:lnTo>
                  <a:lnTo>
                    <a:pt x="456" y="28"/>
                  </a:lnTo>
                  <a:lnTo>
                    <a:pt x="492" y="24"/>
                  </a:lnTo>
                  <a:lnTo>
                    <a:pt x="528" y="20"/>
                  </a:lnTo>
                  <a:lnTo>
                    <a:pt x="528" y="20"/>
                  </a:lnTo>
                  <a:lnTo>
                    <a:pt x="566" y="18"/>
                  </a:lnTo>
                  <a:lnTo>
                    <a:pt x="604" y="20"/>
                  </a:lnTo>
                  <a:lnTo>
                    <a:pt x="640" y="26"/>
                  </a:lnTo>
                  <a:lnTo>
                    <a:pt x="674" y="34"/>
                  </a:lnTo>
                  <a:lnTo>
                    <a:pt x="674" y="34"/>
                  </a:lnTo>
                  <a:lnTo>
                    <a:pt x="656" y="46"/>
                  </a:lnTo>
                  <a:lnTo>
                    <a:pt x="642" y="58"/>
                  </a:lnTo>
                  <a:lnTo>
                    <a:pt x="630" y="72"/>
                  </a:lnTo>
                  <a:lnTo>
                    <a:pt x="620" y="86"/>
                  </a:lnTo>
                  <a:lnTo>
                    <a:pt x="620" y="86"/>
                  </a:lnTo>
                  <a:lnTo>
                    <a:pt x="608" y="84"/>
                  </a:lnTo>
                  <a:lnTo>
                    <a:pt x="594" y="82"/>
                  </a:lnTo>
                  <a:lnTo>
                    <a:pt x="582" y="80"/>
                  </a:lnTo>
                  <a:lnTo>
                    <a:pt x="568" y="80"/>
                  </a:lnTo>
                  <a:lnTo>
                    <a:pt x="568" y="80"/>
                  </a:lnTo>
                  <a:lnTo>
                    <a:pt x="548" y="84"/>
                  </a:lnTo>
                  <a:lnTo>
                    <a:pt x="530" y="90"/>
                  </a:lnTo>
                  <a:lnTo>
                    <a:pt x="514" y="98"/>
                  </a:lnTo>
                  <a:lnTo>
                    <a:pt x="498" y="108"/>
                  </a:lnTo>
                  <a:lnTo>
                    <a:pt x="486" y="120"/>
                  </a:lnTo>
                  <a:lnTo>
                    <a:pt x="478" y="134"/>
                  </a:lnTo>
                  <a:lnTo>
                    <a:pt x="472" y="150"/>
                  </a:lnTo>
                  <a:lnTo>
                    <a:pt x="472" y="168"/>
                  </a:lnTo>
                  <a:lnTo>
                    <a:pt x="472" y="168"/>
                  </a:lnTo>
                  <a:lnTo>
                    <a:pt x="474" y="178"/>
                  </a:lnTo>
                  <a:lnTo>
                    <a:pt x="476" y="188"/>
                  </a:lnTo>
                  <a:lnTo>
                    <a:pt x="482" y="198"/>
                  </a:lnTo>
                  <a:lnTo>
                    <a:pt x="488" y="206"/>
                  </a:lnTo>
                  <a:lnTo>
                    <a:pt x="496" y="214"/>
                  </a:lnTo>
                  <a:lnTo>
                    <a:pt x="506" y="222"/>
                  </a:lnTo>
                  <a:lnTo>
                    <a:pt x="526" y="232"/>
                  </a:lnTo>
                  <a:lnTo>
                    <a:pt x="552" y="240"/>
                  </a:lnTo>
                  <a:lnTo>
                    <a:pt x="578" y="246"/>
                  </a:lnTo>
                  <a:lnTo>
                    <a:pt x="606" y="248"/>
                  </a:lnTo>
                  <a:lnTo>
                    <a:pt x="634" y="248"/>
                  </a:lnTo>
                  <a:lnTo>
                    <a:pt x="634" y="248"/>
                  </a:lnTo>
                  <a:lnTo>
                    <a:pt x="662" y="244"/>
                  </a:lnTo>
                  <a:lnTo>
                    <a:pt x="688" y="238"/>
                  </a:lnTo>
                  <a:lnTo>
                    <a:pt x="688" y="238"/>
                  </a:lnTo>
                  <a:lnTo>
                    <a:pt x="716" y="244"/>
                  </a:lnTo>
                  <a:lnTo>
                    <a:pt x="744" y="248"/>
                  </a:lnTo>
                  <a:lnTo>
                    <a:pt x="744" y="248"/>
                  </a:lnTo>
                  <a:lnTo>
                    <a:pt x="772" y="248"/>
                  </a:lnTo>
                  <a:lnTo>
                    <a:pt x="800" y="246"/>
                  </a:lnTo>
                  <a:lnTo>
                    <a:pt x="826" y="240"/>
                  </a:lnTo>
                  <a:lnTo>
                    <a:pt x="850" y="232"/>
                  </a:lnTo>
                  <a:lnTo>
                    <a:pt x="872" y="222"/>
                  </a:lnTo>
                  <a:lnTo>
                    <a:pt x="882" y="214"/>
                  </a:lnTo>
                  <a:lnTo>
                    <a:pt x="890" y="206"/>
                  </a:lnTo>
                  <a:lnTo>
                    <a:pt x="896" y="198"/>
                  </a:lnTo>
                  <a:lnTo>
                    <a:pt x="900" y="188"/>
                  </a:lnTo>
                  <a:lnTo>
                    <a:pt x="904" y="178"/>
                  </a:lnTo>
                  <a:lnTo>
                    <a:pt x="906" y="168"/>
                  </a:lnTo>
                  <a:lnTo>
                    <a:pt x="906" y="168"/>
                  </a:lnTo>
                  <a:lnTo>
                    <a:pt x="904" y="150"/>
                  </a:lnTo>
                  <a:lnTo>
                    <a:pt x="900" y="134"/>
                  </a:lnTo>
                  <a:lnTo>
                    <a:pt x="890" y="120"/>
                  </a:lnTo>
                  <a:lnTo>
                    <a:pt x="878" y="108"/>
                  </a:lnTo>
                  <a:lnTo>
                    <a:pt x="864" y="98"/>
                  </a:lnTo>
                  <a:lnTo>
                    <a:pt x="848" y="90"/>
                  </a:lnTo>
                  <a:lnTo>
                    <a:pt x="830" y="84"/>
                  </a:lnTo>
                  <a:lnTo>
                    <a:pt x="810" y="80"/>
                  </a:lnTo>
                  <a:lnTo>
                    <a:pt x="810" y="80"/>
                  </a:lnTo>
                  <a:lnTo>
                    <a:pt x="796" y="80"/>
                  </a:lnTo>
                  <a:lnTo>
                    <a:pt x="782" y="82"/>
                  </a:lnTo>
                  <a:lnTo>
                    <a:pt x="770" y="84"/>
                  </a:lnTo>
                  <a:lnTo>
                    <a:pt x="758" y="86"/>
                  </a:lnTo>
                  <a:lnTo>
                    <a:pt x="758" y="86"/>
                  </a:lnTo>
                  <a:lnTo>
                    <a:pt x="748" y="72"/>
                  </a:lnTo>
                  <a:lnTo>
                    <a:pt x="736" y="58"/>
                  </a:lnTo>
                  <a:lnTo>
                    <a:pt x="720" y="46"/>
                  </a:lnTo>
                  <a:lnTo>
                    <a:pt x="704" y="34"/>
                  </a:lnTo>
                  <a:lnTo>
                    <a:pt x="704" y="34"/>
                  </a:lnTo>
                  <a:lnTo>
                    <a:pt x="738" y="26"/>
                  </a:lnTo>
                  <a:lnTo>
                    <a:pt x="774" y="20"/>
                  </a:lnTo>
                  <a:lnTo>
                    <a:pt x="812" y="18"/>
                  </a:lnTo>
                  <a:lnTo>
                    <a:pt x="850" y="20"/>
                  </a:lnTo>
                  <a:lnTo>
                    <a:pt x="850" y="20"/>
                  </a:lnTo>
                  <a:lnTo>
                    <a:pt x="886" y="24"/>
                  </a:lnTo>
                  <a:lnTo>
                    <a:pt x="922" y="28"/>
                  </a:lnTo>
                  <a:lnTo>
                    <a:pt x="958" y="34"/>
                  </a:lnTo>
                  <a:lnTo>
                    <a:pt x="992" y="42"/>
                  </a:lnTo>
                  <a:lnTo>
                    <a:pt x="992" y="42"/>
                  </a:lnTo>
                  <a:lnTo>
                    <a:pt x="974" y="54"/>
                  </a:lnTo>
                  <a:lnTo>
                    <a:pt x="960" y="68"/>
                  </a:lnTo>
                  <a:lnTo>
                    <a:pt x="956" y="76"/>
                  </a:lnTo>
                  <a:lnTo>
                    <a:pt x="952" y="82"/>
                  </a:lnTo>
                  <a:lnTo>
                    <a:pt x="950" y="90"/>
                  </a:lnTo>
                  <a:lnTo>
                    <a:pt x="948" y="98"/>
                  </a:lnTo>
                  <a:lnTo>
                    <a:pt x="948" y="98"/>
                  </a:lnTo>
                  <a:lnTo>
                    <a:pt x="948" y="110"/>
                  </a:lnTo>
                  <a:lnTo>
                    <a:pt x="952" y="118"/>
                  </a:lnTo>
                  <a:lnTo>
                    <a:pt x="958" y="126"/>
                  </a:lnTo>
                  <a:lnTo>
                    <a:pt x="964" y="128"/>
                  </a:lnTo>
                  <a:lnTo>
                    <a:pt x="964" y="128"/>
                  </a:lnTo>
                  <a:lnTo>
                    <a:pt x="968" y="130"/>
                  </a:lnTo>
                  <a:lnTo>
                    <a:pt x="972" y="132"/>
                  </a:lnTo>
                  <a:lnTo>
                    <a:pt x="972" y="132"/>
                  </a:lnTo>
                  <a:lnTo>
                    <a:pt x="980" y="130"/>
                  </a:lnTo>
                  <a:lnTo>
                    <a:pt x="984" y="126"/>
                  </a:lnTo>
                  <a:lnTo>
                    <a:pt x="988" y="120"/>
                  </a:lnTo>
                  <a:lnTo>
                    <a:pt x="990" y="114"/>
                  </a:lnTo>
                  <a:lnTo>
                    <a:pt x="990" y="114"/>
                  </a:lnTo>
                  <a:lnTo>
                    <a:pt x="988" y="108"/>
                  </a:lnTo>
                  <a:lnTo>
                    <a:pt x="984" y="102"/>
                  </a:lnTo>
                  <a:lnTo>
                    <a:pt x="980" y="98"/>
                  </a:lnTo>
                  <a:lnTo>
                    <a:pt x="972" y="96"/>
                  </a:lnTo>
                  <a:lnTo>
                    <a:pt x="972" y="96"/>
                  </a:lnTo>
                  <a:lnTo>
                    <a:pt x="966" y="98"/>
                  </a:lnTo>
                  <a:lnTo>
                    <a:pt x="960" y="102"/>
                  </a:lnTo>
                  <a:lnTo>
                    <a:pt x="956" y="108"/>
                  </a:lnTo>
                  <a:lnTo>
                    <a:pt x="956" y="114"/>
                  </a:lnTo>
                  <a:lnTo>
                    <a:pt x="956" y="114"/>
                  </a:lnTo>
                  <a:lnTo>
                    <a:pt x="956" y="120"/>
                  </a:lnTo>
                  <a:lnTo>
                    <a:pt x="956" y="120"/>
                  </a:lnTo>
                  <a:lnTo>
                    <a:pt x="952" y="110"/>
                  </a:lnTo>
                  <a:lnTo>
                    <a:pt x="952" y="100"/>
                  </a:lnTo>
                  <a:lnTo>
                    <a:pt x="952" y="100"/>
                  </a:lnTo>
                  <a:lnTo>
                    <a:pt x="952" y="90"/>
                  </a:lnTo>
                  <a:lnTo>
                    <a:pt x="956" y="84"/>
                  </a:lnTo>
                  <a:lnTo>
                    <a:pt x="960" y="76"/>
                  </a:lnTo>
                  <a:lnTo>
                    <a:pt x="964" y="68"/>
                  </a:lnTo>
                  <a:lnTo>
                    <a:pt x="978" y="54"/>
                  </a:lnTo>
                  <a:lnTo>
                    <a:pt x="996" y="44"/>
                  </a:lnTo>
                  <a:lnTo>
                    <a:pt x="996" y="44"/>
                  </a:lnTo>
                  <a:lnTo>
                    <a:pt x="1064" y="60"/>
                  </a:lnTo>
                  <a:lnTo>
                    <a:pt x="1130" y="78"/>
                  </a:lnTo>
                  <a:lnTo>
                    <a:pt x="1194" y="92"/>
                  </a:lnTo>
                  <a:lnTo>
                    <a:pt x="1224" y="96"/>
                  </a:lnTo>
                  <a:lnTo>
                    <a:pt x="1254" y="100"/>
                  </a:lnTo>
                  <a:lnTo>
                    <a:pt x="1254" y="100"/>
                  </a:lnTo>
                  <a:lnTo>
                    <a:pt x="1296" y="102"/>
                  </a:lnTo>
                  <a:lnTo>
                    <a:pt x="1316" y="100"/>
                  </a:lnTo>
                  <a:lnTo>
                    <a:pt x="1334" y="98"/>
                  </a:lnTo>
                  <a:lnTo>
                    <a:pt x="1352" y="92"/>
                  </a:lnTo>
                  <a:lnTo>
                    <a:pt x="1364" y="86"/>
                  </a:lnTo>
                  <a:lnTo>
                    <a:pt x="1370" y="80"/>
                  </a:lnTo>
                  <a:lnTo>
                    <a:pt x="1374" y="76"/>
                  </a:lnTo>
                  <a:lnTo>
                    <a:pt x="1376" y="70"/>
                  </a:lnTo>
                  <a:lnTo>
                    <a:pt x="1378" y="62"/>
                  </a:lnTo>
                  <a:lnTo>
                    <a:pt x="1378" y="62"/>
                  </a:lnTo>
                  <a:lnTo>
                    <a:pt x="1376" y="56"/>
                  </a:lnTo>
                  <a:lnTo>
                    <a:pt x="1374" y="48"/>
                  </a:lnTo>
                  <a:lnTo>
                    <a:pt x="1370" y="42"/>
                  </a:lnTo>
                  <a:lnTo>
                    <a:pt x="1364" y="36"/>
                  </a:lnTo>
                  <a:lnTo>
                    <a:pt x="1348" y="26"/>
                  </a:lnTo>
                  <a:lnTo>
                    <a:pt x="1328" y="18"/>
                  </a:lnTo>
                  <a:lnTo>
                    <a:pt x="1304" y="12"/>
                  </a:lnTo>
                  <a:lnTo>
                    <a:pt x="1278" y="8"/>
                  </a:lnTo>
                  <a:lnTo>
                    <a:pt x="1226" y="2"/>
                  </a:lnTo>
                  <a:lnTo>
                    <a:pt x="1226" y="2"/>
                  </a:lnTo>
                  <a:lnTo>
                    <a:pt x="1170" y="0"/>
                  </a:lnTo>
                  <a:lnTo>
                    <a:pt x="1140" y="2"/>
                  </a:lnTo>
                  <a:lnTo>
                    <a:pt x="1110" y="4"/>
                  </a:lnTo>
                  <a:lnTo>
                    <a:pt x="1082" y="8"/>
                  </a:lnTo>
                  <a:lnTo>
                    <a:pt x="1054" y="14"/>
                  </a:lnTo>
                  <a:lnTo>
                    <a:pt x="1030" y="20"/>
                  </a:lnTo>
                  <a:lnTo>
                    <a:pt x="1006" y="30"/>
                  </a:lnTo>
                  <a:lnTo>
                    <a:pt x="1006" y="30"/>
                  </a:lnTo>
                  <a:lnTo>
                    <a:pt x="968" y="20"/>
                  </a:lnTo>
                  <a:lnTo>
                    <a:pt x="930" y="12"/>
                  </a:lnTo>
                  <a:lnTo>
                    <a:pt x="890" y="6"/>
                  </a:lnTo>
                  <a:lnTo>
                    <a:pt x="848" y="0"/>
                  </a:lnTo>
                  <a:lnTo>
                    <a:pt x="848" y="0"/>
                  </a:lnTo>
                  <a:lnTo>
                    <a:pt x="828" y="0"/>
                  </a:lnTo>
                  <a:lnTo>
                    <a:pt x="806" y="0"/>
                  </a:lnTo>
                  <a:lnTo>
                    <a:pt x="784" y="2"/>
                  </a:lnTo>
                  <a:lnTo>
                    <a:pt x="764" y="4"/>
                  </a:lnTo>
                  <a:lnTo>
                    <a:pt x="744" y="8"/>
                  </a:lnTo>
                  <a:lnTo>
                    <a:pt x="724" y="12"/>
                  </a:lnTo>
                  <a:lnTo>
                    <a:pt x="706" y="18"/>
                  </a:lnTo>
                  <a:lnTo>
                    <a:pt x="688" y="26"/>
                  </a:lnTo>
                  <a:lnTo>
                    <a:pt x="688" y="26"/>
                  </a:lnTo>
                  <a:lnTo>
                    <a:pt x="672" y="18"/>
                  </a:lnTo>
                  <a:lnTo>
                    <a:pt x="654" y="12"/>
                  </a:lnTo>
                  <a:lnTo>
                    <a:pt x="634" y="8"/>
                  </a:lnTo>
                  <a:lnTo>
                    <a:pt x="614" y="4"/>
                  </a:lnTo>
                  <a:lnTo>
                    <a:pt x="594" y="2"/>
                  </a:lnTo>
                  <a:lnTo>
                    <a:pt x="572" y="0"/>
                  </a:lnTo>
                  <a:lnTo>
                    <a:pt x="550" y="0"/>
                  </a:lnTo>
                  <a:lnTo>
                    <a:pt x="528" y="0"/>
                  </a:lnTo>
                  <a:lnTo>
                    <a:pt x="528" y="0"/>
                  </a:lnTo>
                  <a:lnTo>
                    <a:pt x="486" y="6"/>
                  </a:lnTo>
                  <a:lnTo>
                    <a:pt x="446" y="12"/>
                  </a:lnTo>
                  <a:lnTo>
                    <a:pt x="408" y="20"/>
                  </a:lnTo>
                  <a:lnTo>
                    <a:pt x="372" y="30"/>
                  </a:lnTo>
                  <a:lnTo>
                    <a:pt x="372" y="30"/>
                  </a:lnTo>
                  <a:lnTo>
                    <a:pt x="348" y="20"/>
                  </a:lnTo>
                  <a:lnTo>
                    <a:pt x="322" y="14"/>
                  </a:lnTo>
                  <a:lnTo>
                    <a:pt x="296" y="8"/>
                  </a:lnTo>
                  <a:lnTo>
                    <a:pt x="266" y="4"/>
                  </a:lnTo>
                  <a:lnTo>
                    <a:pt x="238" y="2"/>
                  </a:lnTo>
                  <a:lnTo>
                    <a:pt x="208" y="0"/>
                  </a:lnTo>
                  <a:lnTo>
                    <a:pt x="152" y="2"/>
                  </a:lnTo>
                  <a:lnTo>
                    <a:pt x="152" y="2"/>
                  </a:lnTo>
                  <a:lnTo>
                    <a:pt x="100" y="8"/>
                  </a:lnTo>
                  <a:lnTo>
                    <a:pt x="74" y="12"/>
                  </a:lnTo>
                  <a:lnTo>
                    <a:pt x="50" y="18"/>
                  </a:lnTo>
                  <a:lnTo>
                    <a:pt x="30" y="26"/>
                  </a:lnTo>
                  <a:lnTo>
                    <a:pt x="14" y="36"/>
                  </a:lnTo>
                  <a:lnTo>
                    <a:pt x="8" y="42"/>
                  </a:lnTo>
                  <a:lnTo>
                    <a:pt x="4" y="48"/>
                  </a:lnTo>
                  <a:lnTo>
                    <a:pt x="0" y="56"/>
                  </a:lnTo>
                  <a:lnTo>
                    <a:pt x="0" y="62"/>
                  </a:lnTo>
                  <a:lnTo>
                    <a:pt x="0" y="62"/>
                  </a:lnTo>
                  <a:close/>
                  <a:moveTo>
                    <a:pt x="1014" y="34"/>
                  </a:moveTo>
                  <a:lnTo>
                    <a:pt x="1014" y="34"/>
                  </a:lnTo>
                  <a:lnTo>
                    <a:pt x="1036" y="24"/>
                  </a:lnTo>
                  <a:lnTo>
                    <a:pt x="1062" y="18"/>
                  </a:lnTo>
                  <a:lnTo>
                    <a:pt x="1088" y="12"/>
                  </a:lnTo>
                  <a:lnTo>
                    <a:pt x="1116" y="8"/>
                  </a:lnTo>
                  <a:lnTo>
                    <a:pt x="1142" y="6"/>
                  </a:lnTo>
                  <a:lnTo>
                    <a:pt x="1170" y="4"/>
                  </a:lnTo>
                  <a:lnTo>
                    <a:pt x="1198" y="4"/>
                  </a:lnTo>
                  <a:lnTo>
                    <a:pt x="1224" y="6"/>
                  </a:lnTo>
                  <a:lnTo>
                    <a:pt x="1226" y="6"/>
                  </a:lnTo>
                  <a:lnTo>
                    <a:pt x="1226" y="6"/>
                  </a:lnTo>
                  <a:lnTo>
                    <a:pt x="1276" y="10"/>
                  </a:lnTo>
                  <a:lnTo>
                    <a:pt x="1300" y="14"/>
                  </a:lnTo>
                  <a:lnTo>
                    <a:pt x="1324" y="20"/>
                  </a:lnTo>
                  <a:lnTo>
                    <a:pt x="1346" y="28"/>
                  </a:lnTo>
                  <a:lnTo>
                    <a:pt x="1362" y="36"/>
                  </a:lnTo>
                  <a:lnTo>
                    <a:pt x="1368" y="42"/>
                  </a:lnTo>
                  <a:lnTo>
                    <a:pt x="1372" y="48"/>
                  </a:lnTo>
                  <a:lnTo>
                    <a:pt x="1374" y="56"/>
                  </a:lnTo>
                  <a:lnTo>
                    <a:pt x="1374" y="62"/>
                  </a:lnTo>
                  <a:lnTo>
                    <a:pt x="1374" y="62"/>
                  </a:lnTo>
                  <a:lnTo>
                    <a:pt x="1374" y="68"/>
                  </a:lnTo>
                  <a:lnTo>
                    <a:pt x="1370" y="74"/>
                  </a:lnTo>
                  <a:lnTo>
                    <a:pt x="1366" y="78"/>
                  </a:lnTo>
                  <a:lnTo>
                    <a:pt x="1362" y="84"/>
                  </a:lnTo>
                  <a:lnTo>
                    <a:pt x="1350" y="90"/>
                  </a:lnTo>
                  <a:lnTo>
                    <a:pt x="1334" y="94"/>
                  </a:lnTo>
                  <a:lnTo>
                    <a:pt x="1314" y="96"/>
                  </a:lnTo>
                  <a:lnTo>
                    <a:pt x="1294" y="98"/>
                  </a:lnTo>
                  <a:lnTo>
                    <a:pt x="1254" y="96"/>
                  </a:lnTo>
                  <a:lnTo>
                    <a:pt x="1254" y="96"/>
                  </a:lnTo>
                  <a:lnTo>
                    <a:pt x="1226" y="92"/>
                  </a:lnTo>
                  <a:lnTo>
                    <a:pt x="1198" y="88"/>
                  </a:lnTo>
                  <a:lnTo>
                    <a:pt x="1140" y="72"/>
                  </a:lnTo>
                  <a:lnTo>
                    <a:pt x="1080" y="52"/>
                  </a:lnTo>
                  <a:lnTo>
                    <a:pt x="1014" y="34"/>
                  </a:lnTo>
                  <a:lnTo>
                    <a:pt x="1014" y="34"/>
                  </a:lnTo>
                  <a:close/>
                  <a:moveTo>
                    <a:pt x="696" y="234"/>
                  </a:moveTo>
                  <a:lnTo>
                    <a:pt x="696" y="234"/>
                  </a:lnTo>
                  <a:lnTo>
                    <a:pt x="712" y="228"/>
                  </a:lnTo>
                  <a:lnTo>
                    <a:pt x="726" y="218"/>
                  </a:lnTo>
                  <a:lnTo>
                    <a:pt x="740" y="208"/>
                  </a:lnTo>
                  <a:lnTo>
                    <a:pt x="752" y="196"/>
                  </a:lnTo>
                  <a:lnTo>
                    <a:pt x="760" y="182"/>
                  </a:lnTo>
                  <a:lnTo>
                    <a:pt x="766" y="168"/>
                  </a:lnTo>
                  <a:lnTo>
                    <a:pt x="770" y="150"/>
                  </a:lnTo>
                  <a:lnTo>
                    <a:pt x="770" y="134"/>
                  </a:lnTo>
                  <a:lnTo>
                    <a:pt x="770" y="132"/>
                  </a:lnTo>
                  <a:lnTo>
                    <a:pt x="770" y="132"/>
                  </a:lnTo>
                  <a:lnTo>
                    <a:pt x="768" y="116"/>
                  </a:lnTo>
                  <a:lnTo>
                    <a:pt x="764" y="102"/>
                  </a:lnTo>
                  <a:lnTo>
                    <a:pt x="764" y="102"/>
                  </a:lnTo>
                  <a:lnTo>
                    <a:pt x="788" y="100"/>
                  </a:lnTo>
                  <a:lnTo>
                    <a:pt x="810" y="100"/>
                  </a:lnTo>
                  <a:lnTo>
                    <a:pt x="810" y="100"/>
                  </a:lnTo>
                  <a:lnTo>
                    <a:pt x="828" y="102"/>
                  </a:lnTo>
                  <a:lnTo>
                    <a:pt x="844" y="106"/>
                  </a:lnTo>
                  <a:lnTo>
                    <a:pt x="858" y="112"/>
                  </a:lnTo>
                  <a:lnTo>
                    <a:pt x="872" y="118"/>
                  </a:lnTo>
                  <a:lnTo>
                    <a:pt x="884" y="128"/>
                  </a:lnTo>
                  <a:lnTo>
                    <a:pt x="892" y="140"/>
                  </a:lnTo>
                  <a:lnTo>
                    <a:pt x="898" y="152"/>
                  </a:lnTo>
                  <a:lnTo>
                    <a:pt x="900" y="168"/>
                  </a:lnTo>
                  <a:lnTo>
                    <a:pt x="900" y="168"/>
                  </a:lnTo>
                  <a:lnTo>
                    <a:pt x="898" y="178"/>
                  </a:lnTo>
                  <a:lnTo>
                    <a:pt x="894" y="188"/>
                  </a:lnTo>
                  <a:lnTo>
                    <a:pt x="890" y="198"/>
                  </a:lnTo>
                  <a:lnTo>
                    <a:pt x="884" y="206"/>
                  </a:lnTo>
                  <a:lnTo>
                    <a:pt x="876" y="212"/>
                  </a:lnTo>
                  <a:lnTo>
                    <a:pt x="866" y="220"/>
                  </a:lnTo>
                  <a:lnTo>
                    <a:pt x="846" y="230"/>
                  </a:lnTo>
                  <a:lnTo>
                    <a:pt x="824" y="238"/>
                  </a:lnTo>
                  <a:lnTo>
                    <a:pt x="798" y="242"/>
                  </a:lnTo>
                  <a:lnTo>
                    <a:pt x="772" y="244"/>
                  </a:lnTo>
                  <a:lnTo>
                    <a:pt x="746" y="244"/>
                  </a:lnTo>
                  <a:lnTo>
                    <a:pt x="746" y="244"/>
                  </a:lnTo>
                  <a:lnTo>
                    <a:pt x="720" y="240"/>
                  </a:lnTo>
                  <a:lnTo>
                    <a:pt x="696" y="234"/>
                  </a:lnTo>
                  <a:lnTo>
                    <a:pt x="696" y="234"/>
                  </a:lnTo>
                  <a:close/>
                  <a:moveTo>
                    <a:pt x="614" y="102"/>
                  </a:moveTo>
                  <a:lnTo>
                    <a:pt x="614" y="102"/>
                  </a:lnTo>
                  <a:lnTo>
                    <a:pt x="608" y="116"/>
                  </a:lnTo>
                  <a:lnTo>
                    <a:pt x="606" y="132"/>
                  </a:lnTo>
                  <a:lnTo>
                    <a:pt x="606" y="134"/>
                  </a:lnTo>
                  <a:lnTo>
                    <a:pt x="606" y="134"/>
                  </a:lnTo>
                  <a:lnTo>
                    <a:pt x="608" y="150"/>
                  </a:lnTo>
                  <a:lnTo>
                    <a:pt x="610" y="168"/>
                  </a:lnTo>
                  <a:lnTo>
                    <a:pt x="618" y="182"/>
                  </a:lnTo>
                  <a:lnTo>
                    <a:pt x="626" y="196"/>
                  </a:lnTo>
                  <a:lnTo>
                    <a:pt x="638" y="208"/>
                  </a:lnTo>
                  <a:lnTo>
                    <a:pt x="650" y="218"/>
                  </a:lnTo>
                  <a:lnTo>
                    <a:pt x="666" y="228"/>
                  </a:lnTo>
                  <a:lnTo>
                    <a:pt x="682" y="234"/>
                  </a:lnTo>
                  <a:lnTo>
                    <a:pt x="682" y="234"/>
                  </a:lnTo>
                  <a:lnTo>
                    <a:pt x="658" y="240"/>
                  </a:lnTo>
                  <a:lnTo>
                    <a:pt x="632" y="244"/>
                  </a:lnTo>
                  <a:lnTo>
                    <a:pt x="632" y="244"/>
                  </a:lnTo>
                  <a:lnTo>
                    <a:pt x="606" y="244"/>
                  </a:lnTo>
                  <a:lnTo>
                    <a:pt x="580" y="242"/>
                  </a:lnTo>
                  <a:lnTo>
                    <a:pt x="554" y="238"/>
                  </a:lnTo>
                  <a:lnTo>
                    <a:pt x="530" y="230"/>
                  </a:lnTo>
                  <a:lnTo>
                    <a:pt x="510" y="220"/>
                  </a:lnTo>
                  <a:lnTo>
                    <a:pt x="502" y="212"/>
                  </a:lnTo>
                  <a:lnTo>
                    <a:pt x="494" y="206"/>
                  </a:lnTo>
                  <a:lnTo>
                    <a:pt x="488" y="198"/>
                  </a:lnTo>
                  <a:lnTo>
                    <a:pt x="484" y="188"/>
                  </a:lnTo>
                  <a:lnTo>
                    <a:pt x="480" y="178"/>
                  </a:lnTo>
                  <a:lnTo>
                    <a:pt x="478" y="168"/>
                  </a:lnTo>
                  <a:lnTo>
                    <a:pt x="478" y="168"/>
                  </a:lnTo>
                  <a:lnTo>
                    <a:pt x="480" y="152"/>
                  </a:lnTo>
                  <a:lnTo>
                    <a:pt x="484" y="140"/>
                  </a:lnTo>
                  <a:lnTo>
                    <a:pt x="494" y="128"/>
                  </a:lnTo>
                  <a:lnTo>
                    <a:pt x="506" y="118"/>
                  </a:lnTo>
                  <a:lnTo>
                    <a:pt x="518" y="112"/>
                  </a:lnTo>
                  <a:lnTo>
                    <a:pt x="534" y="106"/>
                  </a:lnTo>
                  <a:lnTo>
                    <a:pt x="550" y="102"/>
                  </a:lnTo>
                  <a:lnTo>
                    <a:pt x="566" y="100"/>
                  </a:lnTo>
                  <a:lnTo>
                    <a:pt x="566" y="100"/>
                  </a:lnTo>
                  <a:lnTo>
                    <a:pt x="590" y="100"/>
                  </a:lnTo>
                  <a:lnTo>
                    <a:pt x="614" y="102"/>
                  </a:lnTo>
                  <a:lnTo>
                    <a:pt x="614" y="102"/>
                  </a:lnTo>
                  <a:close/>
                  <a:moveTo>
                    <a:pt x="688" y="40"/>
                  </a:moveTo>
                  <a:lnTo>
                    <a:pt x="688" y="40"/>
                  </a:lnTo>
                  <a:lnTo>
                    <a:pt x="708" y="48"/>
                  </a:lnTo>
                  <a:lnTo>
                    <a:pt x="726" y="60"/>
                  </a:lnTo>
                  <a:lnTo>
                    <a:pt x="742" y="74"/>
                  </a:lnTo>
                  <a:lnTo>
                    <a:pt x="752" y="88"/>
                  </a:lnTo>
                  <a:lnTo>
                    <a:pt x="752" y="88"/>
                  </a:lnTo>
                  <a:lnTo>
                    <a:pt x="734" y="98"/>
                  </a:lnTo>
                  <a:lnTo>
                    <a:pt x="728" y="104"/>
                  </a:lnTo>
                  <a:lnTo>
                    <a:pt x="720" y="110"/>
                  </a:lnTo>
                  <a:lnTo>
                    <a:pt x="714" y="118"/>
                  </a:lnTo>
                  <a:lnTo>
                    <a:pt x="710" y="126"/>
                  </a:lnTo>
                  <a:lnTo>
                    <a:pt x="708" y="134"/>
                  </a:lnTo>
                  <a:lnTo>
                    <a:pt x="706" y="144"/>
                  </a:lnTo>
                  <a:lnTo>
                    <a:pt x="706" y="144"/>
                  </a:lnTo>
                  <a:lnTo>
                    <a:pt x="708" y="154"/>
                  </a:lnTo>
                  <a:lnTo>
                    <a:pt x="712" y="164"/>
                  </a:lnTo>
                  <a:lnTo>
                    <a:pt x="718" y="170"/>
                  </a:lnTo>
                  <a:lnTo>
                    <a:pt x="726" y="176"/>
                  </a:lnTo>
                  <a:lnTo>
                    <a:pt x="726" y="176"/>
                  </a:lnTo>
                  <a:lnTo>
                    <a:pt x="732" y="178"/>
                  </a:lnTo>
                  <a:lnTo>
                    <a:pt x="732" y="178"/>
                  </a:lnTo>
                  <a:lnTo>
                    <a:pt x="736" y="178"/>
                  </a:lnTo>
                  <a:lnTo>
                    <a:pt x="736" y="178"/>
                  </a:lnTo>
                  <a:lnTo>
                    <a:pt x="736" y="178"/>
                  </a:lnTo>
                  <a:lnTo>
                    <a:pt x="736" y="178"/>
                  </a:lnTo>
                  <a:lnTo>
                    <a:pt x="738" y="178"/>
                  </a:lnTo>
                  <a:lnTo>
                    <a:pt x="738" y="178"/>
                  </a:lnTo>
                  <a:lnTo>
                    <a:pt x="744" y="176"/>
                  </a:lnTo>
                  <a:lnTo>
                    <a:pt x="750" y="172"/>
                  </a:lnTo>
                  <a:lnTo>
                    <a:pt x="752" y="166"/>
                  </a:lnTo>
                  <a:lnTo>
                    <a:pt x="754" y="160"/>
                  </a:lnTo>
                  <a:lnTo>
                    <a:pt x="754" y="160"/>
                  </a:lnTo>
                  <a:lnTo>
                    <a:pt x="752" y="154"/>
                  </a:lnTo>
                  <a:lnTo>
                    <a:pt x="748" y="148"/>
                  </a:lnTo>
                  <a:lnTo>
                    <a:pt x="742" y="144"/>
                  </a:lnTo>
                  <a:lnTo>
                    <a:pt x="736" y="144"/>
                  </a:lnTo>
                  <a:lnTo>
                    <a:pt x="736" y="144"/>
                  </a:lnTo>
                  <a:lnTo>
                    <a:pt x="730" y="144"/>
                  </a:lnTo>
                  <a:lnTo>
                    <a:pt x="724" y="148"/>
                  </a:lnTo>
                  <a:lnTo>
                    <a:pt x="720" y="154"/>
                  </a:lnTo>
                  <a:lnTo>
                    <a:pt x="718" y="160"/>
                  </a:lnTo>
                  <a:lnTo>
                    <a:pt x="718" y="160"/>
                  </a:lnTo>
                  <a:lnTo>
                    <a:pt x="720" y="166"/>
                  </a:lnTo>
                  <a:lnTo>
                    <a:pt x="722" y="170"/>
                  </a:lnTo>
                  <a:lnTo>
                    <a:pt x="722" y="170"/>
                  </a:lnTo>
                  <a:lnTo>
                    <a:pt x="716" y="166"/>
                  </a:lnTo>
                  <a:lnTo>
                    <a:pt x="712" y="160"/>
                  </a:lnTo>
                  <a:lnTo>
                    <a:pt x="710" y="152"/>
                  </a:lnTo>
                  <a:lnTo>
                    <a:pt x="710" y="144"/>
                  </a:lnTo>
                  <a:lnTo>
                    <a:pt x="710" y="144"/>
                  </a:lnTo>
                  <a:lnTo>
                    <a:pt x="712" y="136"/>
                  </a:lnTo>
                  <a:lnTo>
                    <a:pt x="714" y="128"/>
                  </a:lnTo>
                  <a:lnTo>
                    <a:pt x="720" y="122"/>
                  </a:lnTo>
                  <a:lnTo>
                    <a:pt x="726" y="116"/>
                  </a:lnTo>
                  <a:lnTo>
                    <a:pt x="732" y="112"/>
                  </a:lnTo>
                  <a:lnTo>
                    <a:pt x="742" y="108"/>
                  </a:lnTo>
                  <a:lnTo>
                    <a:pt x="760" y="102"/>
                  </a:lnTo>
                  <a:lnTo>
                    <a:pt x="760" y="102"/>
                  </a:lnTo>
                  <a:lnTo>
                    <a:pt x="764" y="118"/>
                  </a:lnTo>
                  <a:lnTo>
                    <a:pt x="766" y="134"/>
                  </a:lnTo>
                  <a:lnTo>
                    <a:pt x="766" y="134"/>
                  </a:lnTo>
                  <a:lnTo>
                    <a:pt x="766" y="150"/>
                  </a:lnTo>
                  <a:lnTo>
                    <a:pt x="762" y="166"/>
                  </a:lnTo>
                  <a:lnTo>
                    <a:pt x="756" y="182"/>
                  </a:lnTo>
                  <a:lnTo>
                    <a:pt x="746" y="194"/>
                  </a:lnTo>
                  <a:lnTo>
                    <a:pt x="736" y="206"/>
                  </a:lnTo>
                  <a:lnTo>
                    <a:pt x="722" y="216"/>
                  </a:lnTo>
                  <a:lnTo>
                    <a:pt x="706" y="226"/>
                  </a:lnTo>
                  <a:lnTo>
                    <a:pt x="688" y="232"/>
                  </a:lnTo>
                  <a:lnTo>
                    <a:pt x="688" y="232"/>
                  </a:lnTo>
                  <a:lnTo>
                    <a:pt x="672" y="226"/>
                  </a:lnTo>
                  <a:lnTo>
                    <a:pt x="656" y="216"/>
                  </a:lnTo>
                  <a:lnTo>
                    <a:pt x="642" y="206"/>
                  </a:lnTo>
                  <a:lnTo>
                    <a:pt x="630" y="194"/>
                  </a:lnTo>
                  <a:lnTo>
                    <a:pt x="622" y="182"/>
                  </a:lnTo>
                  <a:lnTo>
                    <a:pt x="614" y="166"/>
                  </a:lnTo>
                  <a:lnTo>
                    <a:pt x="612" y="150"/>
                  </a:lnTo>
                  <a:lnTo>
                    <a:pt x="610" y="134"/>
                  </a:lnTo>
                  <a:lnTo>
                    <a:pt x="610" y="134"/>
                  </a:lnTo>
                  <a:lnTo>
                    <a:pt x="612" y="118"/>
                  </a:lnTo>
                  <a:lnTo>
                    <a:pt x="618" y="102"/>
                  </a:lnTo>
                  <a:lnTo>
                    <a:pt x="618" y="102"/>
                  </a:lnTo>
                  <a:lnTo>
                    <a:pt x="636" y="108"/>
                  </a:lnTo>
                  <a:lnTo>
                    <a:pt x="644" y="112"/>
                  </a:lnTo>
                  <a:lnTo>
                    <a:pt x="652" y="116"/>
                  </a:lnTo>
                  <a:lnTo>
                    <a:pt x="658" y="122"/>
                  </a:lnTo>
                  <a:lnTo>
                    <a:pt x="662" y="128"/>
                  </a:lnTo>
                  <a:lnTo>
                    <a:pt x="666" y="136"/>
                  </a:lnTo>
                  <a:lnTo>
                    <a:pt x="668" y="144"/>
                  </a:lnTo>
                  <a:lnTo>
                    <a:pt x="668" y="144"/>
                  </a:lnTo>
                  <a:lnTo>
                    <a:pt x="668" y="152"/>
                  </a:lnTo>
                  <a:lnTo>
                    <a:pt x="666" y="158"/>
                  </a:lnTo>
                  <a:lnTo>
                    <a:pt x="662" y="164"/>
                  </a:lnTo>
                  <a:lnTo>
                    <a:pt x="658" y="168"/>
                  </a:lnTo>
                  <a:lnTo>
                    <a:pt x="658" y="168"/>
                  </a:lnTo>
                  <a:lnTo>
                    <a:pt x="660" y="160"/>
                  </a:lnTo>
                  <a:lnTo>
                    <a:pt x="660" y="160"/>
                  </a:lnTo>
                  <a:lnTo>
                    <a:pt x="658" y="154"/>
                  </a:lnTo>
                  <a:lnTo>
                    <a:pt x="654" y="148"/>
                  </a:lnTo>
                  <a:lnTo>
                    <a:pt x="650" y="144"/>
                  </a:lnTo>
                  <a:lnTo>
                    <a:pt x="642" y="144"/>
                  </a:lnTo>
                  <a:lnTo>
                    <a:pt x="642" y="144"/>
                  </a:lnTo>
                  <a:lnTo>
                    <a:pt x="636" y="144"/>
                  </a:lnTo>
                  <a:lnTo>
                    <a:pt x="630" y="148"/>
                  </a:lnTo>
                  <a:lnTo>
                    <a:pt x="626" y="154"/>
                  </a:lnTo>
                  <a:lnTo>
                    <a:pt x="626" y="160"/>
                  </a:lnTo>
                  <a:lnTo>
                    <a:pt x="626" y="160"/>
                  </a:lnTo>
                  <a:lnTo>
                    <a:pt x="626" y="166"/>
                  </a:lnTo>
                  <a:lnTo>
                    <a:pt x="628" y="170"/>
                  </a:lnTo>
                  <a:lnTo>
                    <a:pt x="632" y="174"/>
                  </a:lnTo>
                  <a:lnTo>
                    <a:pt x="638" y="176"/>
                  </a:lnTo>
                  <a:lnTo>
                    <a:pt x="638" y="176"/>
                  </a:lnTo>
                  <a:lnTo>
                    <a:pt x="642" y="178"/>
                  </a:lnTo>
                  <a:lnTo>
                    <a:pt x="642" y="178"/>
                  </a:lnTo>
                  <a:lnTo>
                    <a:pt x="642" y="178"/>
                  </a:lnTo>
                  <a:lnTo>
                    <a:pt x="642" y="178"/>
                  </a:lnTo>
                  <a:lnTo>
                    <a:pt x="650" y="176"/>
                  </a:lnTo>
                  <a:lnTo>
                    <a:pt x="650" y="176"/>
                  </a:lnTo>
                  <a:lnTo>
                    <a:pt x="652" y="176"/>
                  </a:lnTo>
                  <a:lnTo>
                    <a:pt x="652" y="176"/>
                  </a:lnTo>
                  <a:lnTo>
                    <a:pt x="660" y="170"/>
                  </a:lnTo>
                  <a:lnTo>
                    <a:pt x="666" y="164"/>
                  </a:lnTo>
                  <a:lnTo>
                    <a:pt x="670" y="154"/>
                  </a:lnTo>
                  <a:lnTo>
                    <a:pt x="672" y="144"/>
                  </a:lnTo>
                  <a:lnTo>
                    <a:pt x="672" y="144"/>
                  </a:lnTo>
                  <a:lnTo>
                    <a:pt x="670" y="134"/>
                  </a:lnTo>
                  <a:lnTo>
                    <a:pt x="666" y="126"/>
                  </a:lnTo>
                  <a:lnTo>
                    <a:pt x="662" y="118"/>
                  </a:lnTo>
                  <a:lnTo>
                    <a:pt x="658" y="110"/>
                  </a:lnTo>
                  <a:lnTo>
                    <a:pt x="650" y="104"/>
                  </a:lnTo>
                  <a:lnTo>
                    <a:pt x="642" y="98"/>
                  </a:lnTo>
                  <a:lnTo>
                    <a:pt x="624" y="88"/>
                  </a:lnTo>
                  <a:lnTo>
                    <a:pt x="624" y="88"/>
                  </a:lnTo>
                  <a:lnTo>
                    <a:pt x="636" y="74"/>
                  </a:lnTo>
                  <a:lnTo>
                    <a:pt x="652" y="60"/>
                  </a:lnTo>
                  <a:lnTo>
                    <a:pt x="668" y="48"/>
                  </a:lnTo>
                  <a:lnTo>
                    <a:pt x="688" y="40"/>
                  </a:lnTo>
                  <a:lnTo>
                    <a:pt x="688" y="40"/>
                  </a:lnTo>
                  <a:close/>
                  <a:moveTo>
                    <a:pt x="4" y="62"/>
                  </a:moveTo>
                  <a:lnTo>
                    <a:pt x="4" y="62"/>
                  </a:lnTo>
                  <a:lnTo>
                    <a:pt x="4" y="56"/>
                  </a:lnTo>
                  <a:lnTo>
                    <a:pt x="6" y="48"/>
                  </a:lnTo>
                  <a:lnTo>
                    <a:pt x="10" y="42"/>
                  </a:lnTo>
                  <a:lnTo>
                    <a:pt x="16" y="36"/>
                  </a:lnTo>
                  <a:lnTo>
                    <a:pt x="32" y="28"/>
                  </a:lnTo>
                  <a:lnTo>
                    <a:pt x="52" y="20"/>
                  </a:lnTo>
                  <a:lnTo>
                    <a:pt x="76" y="14"/>
                  </a:lnTo>
                  <a:lnTo>
                    <a:pt x="102" y="10"/>
                  </a:lnTo>
                  <a:lnTo>
                    <a:pt x="152" y="6"/>
                  </a:lnTo>
                  <a:lnTo>
                    <a:pt x="152" y="6"/>
                  </a:lnTo>
                  <a:lnTo>
                    <a:pt x="152" y="6"/>
                  </a:lnTo>
                  <a:lnTo>
                    <a:pt x="180" y="4"/>
                  </a:lnTo>
                  <a:lnTo>
                    <a:pt x="206" y="4"/>
                  </a:lnTo>
                  <a:lnTo>
                    <a:pt x="234" y="6"/>
                  </a:lnTo>
                  <a:lnTo>
                    <a:pt x="262" y="8"/>
                  </a:lnTo>
                  <a:lnTo>
                    <a:pt x="290" y="12"/>
                  </a:lnTo>
                  <a:lnTo>
                    <a:pt x="316" y="18"/>
                  </a:lnTo>
                  <a:lnTo>
                    <a:pt x="340" y="24"/>
                  </a:lnTo>
                  <a:lnTo>
                    <a:pt x="362" y="34"/>
                  </a:lnTo>
                  <a:lnTo>
                    <a:pt x="362" y="34"/>
                  </a:lnTo>
                  <a:lnTo>
                    <a:pt x="298" y="52"/>
                  </a:lnTo>
                  <a:lnTo>
                    <a:pt x="238" y="72"/>
                  </a:lnTo>
                  <a:lnTo>
                    <a:pt x="180" y="88"/>
                  </a:lnTo>
                  <a:lnTo>
                    <a:pt x="152" y="92"/>
                  </a:lnTo>
                  <a:lnTo>
                    <a:pt x="122" y="96"/>
                  </a:lnTo>
                  <a:lnTo>
                    <a:pt x="122" y="96"/>
                  </a:lnTo>
                  <a:lnTo>
                    <a:pt x="82" y="98"/>
                  </a:lnTo>
                  <a:lnTo>
                    <a:pt x="62" y="96"/>
                  </a:lnTo>
                  <a:lnTo>
                    <a:pt x="44" y="94"/>
                  </a:lnTo>
                  <a:lnTo>
                    <a:pt x="28" y="90"/>
                  </a:lnTo>
                  <a:lnTo>
                    <a:pt x="16" y="84"/>
                  </a:lnTo>
                  <a:lnTo>
                    <a:pt x="10" y="78"/>
                  </a:lnTo>
                  <a:lnTo>
                    <a:pt x="6" y="74"/>
                  </a:lnTo>
                  <a:lnTo>
                    <a:pt x="4" y="68"/>
                  </a:lnTo>
                  <a:lnTo>
                    <a:pt x="4" y="62"/>
                  </a:lnTo>
                  <a:lnTo>
                    <a:pt x="4" y="62"/>
                  </a:lnTo>
                  <a:close/>
                </a:path>
              </a:pathLst>
            </a:custGeom>
            <a:solidFill>
              <a:srgbClr val="61A38F"/>
            </a:solidFill>
            <a:ln cap="flat" cmpd="sng" w="9525">
              <a:solidFill>
                <a:srgbClr val="3BC3B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13">
                <a:solidFill>
                  <a:srgbClr val="3BC3B2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397" name="Google Shape;397;p9"/>
            <p:cNvSpPr txBox="1"/>
            <p:nvPr/>
          </p:nvSpPr>
          <p:spPr>
            <a:xfrm>
              <a:off x="3649266" y="1572817"/>
              <a:ext cx="594122" cy="62150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>
                  <a:solidFill>
                    <a:srgbClr val="3BC3B2"/>
                  </a:solidFill>
                  <a:latin typeface="Corbel"/>
                  <a:ea typeface="Corbel"/>
                  <a:cs typeface="Corbel"/>
                  <a:sym typeface="Corbel"/>
                </a:rPr>
                <a:t>第</a:t>
              </a:r>
              <a:endParaRPr/>
            </a:p>
          </p:txBody>
        </p:sp>
        <p:sp>
          <p:nvSpPr>
            <p:cNvPr id="398" name="Google Shape;398;p9"/>
            <p:cNvSpPr txBox="1"/>
            <p:nvPr/>
          </p:nvSpPr>
          <p:spPr>
            <a:xfrm>
              <a:off x="4360069" y="1515667"/>
              <a:ext cx="594122" cy="62150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050">
                  <a:solidFill>
                    <a:srgbClr val="3BC3B2"/>
                  </a:solidFill>
                  <a:latin typeface="Corbel"/>
                  <a:ea typeface="Corbel"/>
                  <a:cs typeface="Corbel"/>
                  <a:sym typeface="Corbel"/>
                </a:rPr>
                <a:t>2</a:t>
              </a:r>
              <a:endParaRPr sz="4050">
                <a:solidFill>
                  <a:srgbClr val="3BC3B2"/>
                </a:solidFill>
                <a:latin typeface="Corbel"/>
                <a:ea typeface="Corbel"/>
                <a:cs typeface="Corbel"/>
                <a:sym typeface="Corbel"/>
              </a:endParaRPr>
            </a:p>
          </p:txBody>
        </p:sp>
        <p:sp>
          <p:nvSpPr>
            <p:cNvPr id="399" name="Google Shape;399;p9"/>
            <p:cNvSpPr txBox="1"/>
            <p:nvPr/>
          </p:nvSpPr>
          <p:spPr>
            <a:xfrm>
              <a:off x="5069682" y="1572817"/>
              <a:ext cx="594122" cy="62150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>
                  <a:solidFill>
                    <a:srgbClr val="3BC3B2"/>
                  </a:solidFill>
                  <a:latin typeface="Corbel"/>
                  <a:ea typeface="Corbel"/>
                  <a:cs typeface="Corbel"/>
                  <a:sym typeface="Corbel"/>
                </a:rPr>
                <a:t>章</a:t>
              </a:r>
              <a:endParaRPr/>
            </a:p>
          </p:txBody>
        </p:sp>
        <p:cxnSp>
          <p:nvCxnSpPr>
            <p:cNvPr id="400" name="Google Shape;400;p9"/>
            <p:cNvCxnSpPr/>
            <p:nvPr/>
          </p:nvCxnSpPr>
          <p:spPr>
            <a:xfrm>
              <a:off x="2884885" y="1985963"/>
              <a:ext cx="571500" cy="0"/>
            </a:xfrm>
            <a:prstGeom prst="straightConnector1">
              <a:avLst/>
            </a:prstGeom>
            <a:noFill/>
            <a:ln cap="flat" cmpd="sng" w="12700">
              <a:solidFill>
                <a:srgbClr val="3BC3B2"/>
              </a:solidFill>
              <a:prstDash val="dash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01" name="Google Shape;401;p9"/>
            <p:cNvCxnSpPr/>
            <p:nvPr/>
          </p:nvCxnSpPr>
          <p:spPr>
            <a:xfrm>
              <a:off x="5856685" y="1985963"/>
              <a:ext cx="571500" cy="0"/>
            </a:xfrm>
            <a:prstGeom prst="straightConnector1">
              <a:avLst/>
            </a:prstGeom>
            <a:noFill/>
            <a:ln cap="flat" cmpd="sng" w="12700">
              <a:solidFill>
                <a:srgbClr val="3BC3B2"/>
              </a:solidFill>
              <a:prstDash val="dash"/>
              <a:miter lim="800000"/>
              <a:headEnd len="med" w="med" type="none"/>
              <a:tailEnd len="med" w="med" type="none"/>
            </a:ln>
          </p:spPr>
        </p:cxnSp>
      </p:grpSp>
    </p:spTree>
  </p:cSld>
  <p:clrMapOvr>
    <a:masterClrMapping/>
  </p:clrMapOvr>
  <p:transition spd="slow" p14:dur="2250">
    <p:random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Rose Frame Presentation Template www.templatesppt.com">
  <a:themeElements>
    <a:clrScheme name="自定义 16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9FC3B2"/>
      </a:accent1>
      <a:accent2>
        <a:srgbClr val="3BB6B7"/>
      </a:accent2>
      <a:accent3>
        <a:srgbClr val="5CB9F1"/>
      </a:accent3>
      <a:accent4>
        <a:srgbClr val="F5D2D1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主题​​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2017-03-04T06:55:50Z</dcterms:created>
  <dc:creator>Templatesppt.com</dc:creator>
</cp:coreProperties>
</file>