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slideLayout" Target="../slideLayouts/slideLayout1.xml"/><Relationship Id="rId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slideLayout" Target="../slideLayouts/slideLayout1.xml"/><Relationship Id="rId10"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slideLayout" Target="../slideLayouts/slideLayout1.xml"/><Relationship Id="rId1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slideLayout" Target="../slideLayouts/slideLayout1.xml"/><Relationship Id="rId8"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slideLayout" Target="../slideLayouts/slideLayout1.xml"/><Relationship Id="rId6"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slideLayout" Target="../slideLayouts/slideLayout1.xml"/><Relationship Id="rId10"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png"/><Relationship Id="rId20" Type="http://schemas.openxmlformats.org/officeDocument/2006/relationships/image" Target="../media/image-15-20.png"/><Relationship Id="rId21" Type="http://schemas.openxmlformats.org/officeDocument/2006/relationships/image" Target="../media/image-15-21.png"/><Relationship Id="rId22" Type="http://schemas.openxmlformats.org/officeDocument/2006/relationships/image" Target="../media/image-15-22.png"/><Relationship Id="rId23" Type="http://schemas.openxmlformats.org/officeDocument/2006/relationships/image" Target="../media/image-15-23.png"/><Relationship Id="rId24" Type="http://schemas.openxmlformats.org/officeDocument/2006/relationships/image" Target="../media/image-15-24.png"/><Relationship Id="rId25" Type="http://schemas.openxmlformats.org/officeDocument/2006/relationships/image" Target="../media/image-15-25.png"/><Relationship Id="rId26" Type="http://schemas.openxmlformats.org/officeDocument/2006/relationships/image" Target="../media/image-15-26.png"/><Relationship Id="rId27" Type="http://schemas.openxmlformats.org/officeDocument/2006/relationships/image" Target="../media/image-15-27.png"/><Relationship Id="rId28" Type="http://schemas.openxmlformats.org/officeDocument/2006/relationships/slideLayout" Target="../slideLayouts/slideLayout1.xml"/><Relationship Id="rId29"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8" Type="http://schemas.openxmlformats.org/officeDocument/2006/relationships/slideLayout" Target="../slideLayouts/slideLayout1.xml"/><Relationship Id="rId9"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png"/><Relationship Id="rId8" Type="http://schemas.openxmlformats.org/officeDocument/2006/relationships/image" Target="../media/image-17-8.png"/><Relationship Id="rId9" Type="http://schemas.openxmlformats.org/officeDocument/2006/relationships/image" Target="../media/image-17-9.png"/><Relationship Id="rId10" Type="http://schemas.openxmlformats.org/officeDocument/2006/relationships/image" Target="../media/image-17-10.png"/><Relationship Id="rId11" Type="http://schemas.openxmlformats.org/officeDocument/2006/relationships/slideLayout" Target="../slideLayouts/slideLayout1.xml"/><Relationship Id="rId1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slideLayout" Target="../slideLayouts/slideLayout1.xml"/><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1.xml"/><Relationship Id="rId6"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slideLayout" Target="../slideLayouts/slideLayout1.xml"/><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slideLayout" Target="../slideLayouts/slideLayout1.xml"/><Relationship Id="rId5"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image" Target="../media/image-22-11.png"/><Relationship Id="rId12" Type="http://schemas.openxmlformats.org/officeDocument/2006/relationships/slideLayout" Target="../slideLayouts/slideLayout1.xml"/><Relationship Id="rId1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slideLayout" Target="../slideLayouts/slideLayout1.xml"/><Relationship Id="rId9"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6" Type="http://schemas.openxmlformats.org/officeDocument/2006/relationships/hyperlink" Target="https://eatemp.com/powerpoint-org-chart-template/" TargetMode="External"/><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png"/><Relationship Id="rId8" Type="http://schemas.openxmlformats.org/officeDocument/2006/relationships/image" Target="../media/image-24-8.png"/><Relationship Id="rId9" Type="http://schemas.openxmlformats.org/officeDocument/2006/relationships/image" Target="../media/image-24-9.png"/><Relationship Id="rId10" Type="http://schemas.openxmlformats.org/officeDocument/2006/relationships/image" Target="../media/image-24-10.png"/><Relationship Id="rId11" Type="http://schemas.openxmlformats.org/officeDocument/2006/relationships/image" Target="../media/image-24-11.png"/><Relationship Id="rId12" Type="http://schemas.openxmlformats.org/officeDocument/2006/relationships/image" Target="../media/image-24-12.png"/><Relationship Id="rId13" Type="http://schemas.openxmlformats.org/officeDocument/2006/relationships/image" Target="../media/image-24-13.png"/><Relationship Id="rId14" Type="http://schemas.openxmlformats.org/officeDocument/2006/relationships/image" Target="../media/image-24-14.png"/><Relationship Id="rId15" Type="http://schemas.openxmlformats.org/officeDocument/2006/relationships/image" Target="../media/image-24-15.png"/><Relationship Id="rId16" Type="http://schemas.openxmlformats.org/officeDocument/2006/relationships/image" Target="../media/image-24-16.png"/><Relationship Id="rId17" Type="http://schemas.openxmlformats.org/officeDocument/2006/relationships/image" Target="../media/image-24-17.png"/><Relationship Id="rId18" Type="http://schemas.openxmlformats.org/officeDocument/2006/relationships/image" Target="../media/image-24-18.png"/><Relationship Id="rId19" Type="http://schemas.openxmlformats.org/officeDocument/2006/relationships/image" Target="../media/image-24-19.png"/><Relationship Id="rId20" Type="http://schemas.openxmlformats.org/officeDocument/2006/relationships/image" Target="../media/image-24-20.png"/><Relationship Id="rId21" Type="http://schemas.openxmlformats.org/officeDocument/2006/relationships/image" Target="../media/image-24-21.png"/><Relationship Id="rId22" Type="http://schemas.openxmlformats.org/officeDocument/2006/relationships/image" Target="../media/image-24-22.png"/><Relationship Id="rId23" Type="http://schemas.openxmlformats.org/officeDocument/2006/relationships/image" Target="../media/image-24-23.png"/><Relationship Id="rId24" Type="http://schemas.openxmlformats.org/officeDocument/2006/relationships/image" Target="../media/image-24-24.png"/><Relationship Id="rId25" Type="http://schemas.openxmlformats.org/officeDocument/2006/relationships/image" Target="../media/image-24-25.png"/><Relationship Id="rId27" Type="http://schemas.openxmlformats.org/officeDocument/2006/relationships/slideLayout" Target="../slideLayouts/slideLayout1.xml"/><Relationship Id="rId28"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5" Type="http://schemas.openxmlformats.org/officeDocument/2006/relationships/hyperlink" Target="https://unsplash.com/" TargetMode="External"/><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png"/><Relationship Id="rId6" Type="http://schemas.openxmlformats.org/officeDocument/2006/relationships/slideLayout" Target="../slideLayouts/slideLayout1.xml"/><Relationship Id="rId7"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Layout" Target="../slideLayouts/slideLayout1.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1.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slideLayout" Target="../slideLayouts/slideLayout1.xml"/><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png"/><Relationship Id="rId12" Type="http://schemas.openxmlformats.org/officeDocument/2006/relationships/slideLayout" Target="../slideLayouts/slideLayout1.xml"/><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1.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1.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slideLayout" Target="../slideLayouts/slideLayout1.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41730" y="8724900"/>
            <a:ext cx="4432854" cy="4991100"/>
          </a:xfrm>
          <a:prstGeom prst="rect">
            <a:avLst/>
          </a:prstGeom>
        </p:spPr>
      </p:pic>
      <p:pic>
        <p:nvPicPr>
          <p:cNvPr id="3" name="Image 1" descr="preencoded.png">    </p:cNvPr>
          <p:cNvPicPr>
            <a:picLocks noChangeAspect="1"/>
          </p:cNvPicPr>
          <p:nvPr/>
        </p:nvPicPr>
        <p:blipFill>
          <a:blip r:embed="rId2"/>
          <a:stretch>
            <a:fillRect/>
          </a:stretch>
        </p:blipFill>
        <p:spPr>
          <a:xfrm>
            <a:off x="0" y="6515100"/>
            <a:ext cx="5271159" cy="7200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12523765" y="1155700"/>
            <a:ext cx="10642122" cy="12201009"/>
          </a:xfrm>
          <a:prstGeom prst="rect">
            <a:avLst/>
          </a:prstGeom>
        </p:spPr>
      </p:pic>
      <p:pic>
        <p:nvPicPr>
          <p:cNvPr id="7" name="Image 4" descr="preencoded.png">    </p:cNvPr>
          <p:cNvPicPr>
            <a:picLocks noChangeAspect="1"/>
          </p:cNvPicPr>
          <p:nvPr/>
        </p:nvPicPr>
        <p:blipFill>
          <a:blip r:embed="rId5"/>
          <a:stretch>
            <a:fillRect/>
          </a:stretch>
        </p:blipFill>
        <p:spPr>
          <a:xfrm>
            <a:off x="0" y="952492"/>
            <a:ext cx="17896537" cy="4484812"/>
          </a:xfrm>
          <a:prstGeom prst="rect">
            <a:avLst/>
          </a:prstGeom>
        </p:spPr>
      </p:pic>
      <p:sp>
        <p:nvSpPr>
          <p:cNvPr id="8" name="Text 1"/>
          <p:cNvSpPr/>
          <p:nvPr/>
        </p:nvSpPr>
        <p:spPr>
          <a:xfrm>
            <a:off x="2997575" y="3213100"/>
            <a:ext cx="9183248" cy="5588000"/>
          </a:xfrm>
          <a:prstGeom prst="rect">
            <a:avLst/>
          </a:prstGeom>
          <a:noFill/>
          <a:ln/>
        </p:spPr>
        <p:txBody>
          <a:bodyPr wrap="square" lIns="0" tIns="0" rIns="0" bIns="0" rtlCol="0" anchor="t"/>
          <a:lstStyle/>
          <a:p>
            <a:pPr algn="l"/>
            <a:r>
              <a:rPr lang="en-US" sz="24000" dirty="0">
                <a:solidFill>
                  <a:srgbClr val="5E8C22">
                    <a:alpha val="100000"/>
                  </a:srgbClr>
                </a:solidFill>
                <a:latin typeface="Poppins Bold" pitchFamily="34" charset="0"/>
                <a:ea typeface="Poppins Bold" pitchFamily="34" charset="-122"/>
                <a:cs typeface="Poppins Bold" pitchFamily="34" charset="-120"/>
              </a:rPr>
              <a:t>Plant</a:t>
            </a:r>
            <a:endParaRPr lang="en-US" sz="24000" dirty="0"/>
          </a:p>
        </p:txBody>
      </p:sp>
      <p:sp>
        <p:nvSpPr>
          <p:cNvPr id="9" name="Text 2"/>
          <p:cNvSpPr/>
          <p:nvPr/>
        </p:nvSpPr>
        <p:spPr>
          <a:xfrm>
            <a:off x="2997575" y="7391400"/>
            <a:ext cx="10038488" cy="27093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3167696" y="11404600"/>
            <a:ext cx="1219352" cy="2311400"/>
          </a:xfrm>
          <a:prstGeom prst="rect">
            <a:avLst/>
          </a:prstGeom>
        </p:spPr>
      </p:pic>
      <p:pic>
        <p:nvPicPr>
          <p:cNvPr id="3" name="Image 1" descr="preencoded.png">    </p:cNvPr>
          <p:cNvPicPr>
            <a:picLocks noChangeAspect="1"/>
          </p:cNvPicPr>
          <p:nvPr/>
        </p:nvPicPr>
        <p:blipFill>
          <a:blip r:embed="rId2"/>
          <a:stretch>
            <a:fillRect/>
          </a:stretch>
        </p:blipFill>
        <p:spPr>
          <a:xfrm>
            <a:off x="22583423" y="8089900"/>
            <a:ext cx="1803625" cy="5626100"/>
          </a:xfrm>
          <a:prstGeom prst="rect">
            <a:avLst/>
          </a:prstGeom>
        </p:spPr>
      </p:pic>
      <p:pic>
        <p:nvPicPr>
          <p:cNvPr id="4" name="Image 2" descr="preencoded.png">    </p:cNvPr>
          <p:cNvPicPr>
            <a:picLocks noChangeAspect="1"/>
          </p:cNvPicPr>
          <p:nvPr/>
        </p:nvPicPr>
        <p:blipFill>
          <a:blip r:embed="rId3"/>
          <a:stretch>
            <a:fillRect/>
          </a:stretch>
        </p:blipFill>
        <p:spPr>
          <a:xfrm>
            <a:off x="0" y="0"/>
            <a:ext cx="4614004" cy="43688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Text 1"/>
          <p:cNvSpPr/>
          <p:nvPr/>
        </p:nvSpPr>
        <p:spPr>
          <a:xfrm>
            <a:off x="9107038" y="469900"/>
            <a:ext cx="6524382"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Pricing Plan</a:t>
            </a:r>
            <a:endParaRPr lang="en-US" sz="8000" dirty="0"/>
          </a:p>
        </p:txBody>
      </p:sp>
      <p:sp>
        <p:nvSpPr>
          <p:cNvPr id="8" name="Shape 2"/>
          <p:cNvSpPr/>
          <p:nvPr/>
        </p:nvSpPr>
        <p:spPr>
          <a:xfrm>
            <a:off x="1778222" y="2489200"/>
            <a:ext cx="20843305" cy="10566400"/>
          </a:xfrm>
          <a:prstGeom prst="rect">
            <a:avLst/>
          </a:prstGeom>
          <a:noFill/>
          <a:ln/>
        </p:spPr>
      </p:sp>
      <p:sp>
        <p:nvSpPr>
          <p:cNvPr id="9" name="Shape 3"/>
          <p:cNvSpPr/>
          <p:nvPr/>
        </p:nvSpPr>
        <p:spPr>
          <a:xfrm>
            <a:off x="1778222" y="2489200"/>
            <a:ext cx="6439705" cy="10566400"/>
          </a:xfrm>
          <a:prstGeom prst="roundRect">
            <a:avLst>
              <a:gd name="adj" fmla="val 3124"/>
            </a:avLst>
          </a:prstGeom>
          <a:noFill/>
          <a:ln w="12700">
            <a:solidFill>
              <a:srgbClr val="5E8C22"/>
            </a:solidFill>
            <a:prstDash val="solid"/>
          </a:ln>
        </p:spPr>
      </p:sp>
      <p:pic>
        <p:nvPicPr>
          <p:cNvPr id="10" name="Image 4" descr="preencoded.png">    </p:cNvPr>
          <p:cNvPicPr>
            <a:picLocks noChangeAspect="1"/>
          </p:cNvPicPr>
          <p:nvPr/>
        </p:nvPicPr>
        <p:blipFill>
          <a:blip r:embed="rId5"/>
          <a:stretch>
            <a:fillRect/>
          </a:stretch>
        </p:blipFill>
        <p:spPr>
          <a:xfrm>
            <a:off x="4319154" y="2946400"/>
            <a:ext cx="1357842" cy="1625600"/>
          </a:xfrm>
          <a:prstGeom prst="rect">
            <a:avLst/>
          </a:prstGeom>
        </p:spPr>
      </p:pic>
      <p:sp>
        <p:nvSpPr>
          <p:cNvPr id="11" name="Text 4"/>
          <p:cNvSpPr/>
          <p:nvPr/>
        </p:nvSpPr>
        <p:spPr>
          <a:xfrm>
            <a:off x="4039105" y="4876800"/>
            <a:ext cx="1917940" cy="1117600"/>
          </a:xfrm>
          <a:prstGeom prst="rect">
            <a:avLst/>
          </a:prstGeom>
          <a:noFill/>
          <a:ln/>
        </p:spPr>
        <p:txBody>
          <a:bodyPr wrap="square" lIns="0" tIns="0" rIns="0" bIns="0" rtlCol="0" anchor="t"/>
          <a:lstStyle/>
          <a:p>
            <a:pPr algn="ctr"/>
            <a:r>
              <a:rPr lang="en-US" sz="4800" dirty="0">
                <a:solidFill>
                  <a:srgbClr val="5E8C22">
                    <a:alpha val="100000"/>
                  </a:srgbClr>
                </a:solidFill>
                <a:latin typeface="Poppins Bold" pitchFamily="34" charset="0"/>
                <a:ea typeface="Poppins Bold" pitchFamily="34" charset="-122"/>
                <a:cs typeface="Poppins Bold" pitchFamily="34" charset="-120"/>
              </a:rPr>
              <a:t>Basic</a:t>
            </a:r>
            <a:endParaRPr lang="en-US" sz="4800" dirty="0"/>
          </a:p>
        </p:txBody>
      </p:sp>
      <p:sp>
        <p:nvSpPr>
          <p:cNvPr id="12" name="Text 5"/>
          <p:cNvSpPr/>
          <p:nvPr/>
        </p:nvSpPr>
        <p:spPr>
          <a:xfrm>
            <a:off x="2235479" y="60960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3" name="Text 6"/>
          <p:cNvSpPr/>
          <p:nvPr/>
        </p:nvSpPr>
        <p:spPr>
          <a:xfrm>
            <a:off x="3188098" y="11684000"/>
            <a:ext cx="3619952"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$10/month</a:t>
            </a:r>
            <a:endParaRPr lang="en-US" sz="4800" dirty="0"/>
          </a:p>
        </p:txBody>
      </p:sp>
      <p:sp>
        <p:nvSpPr>
          <p:cNvPr id="14" name="Shape 7"/>
          <p:cNvSpPr/>
          <p:nvPr/>
        </p:nvSpPr>
        <p:spPr>
          <a:xfrm>
            <a:off x="8980022" y="2489200"/>
            <a:ext cx="6439705" cy="10566400"/>
          </a:xfrm>
          <a:prstGeom prst="roundRect">
            <a:avLst>
              <a:gd name="adj" fmla="val 3124"/>
            </a:avLst>
          </a:prstGeom>
          <a:noFill/>
          <a:ln w="12700">
            <a:solidFill>
              <a:srgbClr val="5E8C22"/>
            </a:solidFill>
            <a:prstDash val="solid"/>
          </a:ln>
        </p:spPr>
      </p:sp>
      <p:pic>
        <p:nvPicPr>
          <p:cNvPr id="15" name="Image 5" descr="preencoded.png">    </p:cNvPr>
          <p:cNvPicPr>
            <a:picLocks noChangeAspect="1"/>
          </p:cNvPicPr>
          <p:nvPr/>
        </p:nvPicPr>
        <p:blipFill>
          <a:blip r:embed="rId6"/>
          <a:stretch>
            <a:fillRect/>
          </a:stretch>
        </p:blipFill>
        <p:spPr>
          <a:xfrm>
            <a:off x="11581603" y="2946400"/>
            <a:ext cx="1236547" cy="1625600"/>
          </a:xfrm>
          <a:prstGeom prst="rect">
            <a:avLst/>
          </a:prstGeom>
        </p:spPr>
      </p:pic>
      <p:sp>
        <p:nvSpPr>
          <p:cNvPr id="16" name="Text 8"/>
          <p:cNvSpPr/>
          <p:nvPr/>
        </p:nvSpPr>
        <p:spPr>
          <a:xfrm>
            <a:off x="11437780" y="4876800"/>
            <a:ext cx="1524191" cy="1117600"/>
          </a:xfrm>
          <a:prstGeom prst="rect">
            <a:avLst/>
          </a:prstGeom>
          <a:noFill/>
          <a:ln/>
        </p:spPr>
        <p:txBody>
          <a:bodyPr wrap="square" lIns="0" tIns="0" rIns="0" bIns="0" rtlCol="0" anchor="t"/>
          <a:lstStyle/>
          <a:p>
            <a:pPr algn="ctr"/>
            <a:r>
              <a:rPr lang="en-US" sz="4800" dirty="0">
                <a:solidFill>
                  <a:srgbClr val="5E8C22">
                    <a:alpha val="100000"/>
                  </a:srgbClr>
                </a:solidFill>
                <a:latin typeface="Poppins Bold" pitchFamily="34" charset="0"/>
                <a:ea typeface="Poppins Bold" pitchFamily="34" charset="-122"/>
                <a:cs typeface="Poppins Bold" pitchFamily="34" charset="-120"/>
              </a:rPr>
              <a:t>Elite</a:t>
            </a:r>
            <a:endParaRPr lang="en-US" sz="4800" dirty="0"/>
          </a:p>
        </p:txBody>
      </p:sp>
      <p:sp>
        <p:nvSpPr>
          <p:cNvPr id="17" name="Text 9"/>
          <p:cNvSpPr/>
          <p:nvPr/>
        </p:nvSpPr>
        <p:spPr>
          <a:xfrm>
            <a:off x="9437280" y="60960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18" name="Text 10"/>
          <p:cNvSpPr/>
          <p:nvPr/>
        </p:nvSpPr>
        <p:spPr>
          <a:xfrm>
            <a:off x="10307338" y="11684000"/>
            <a:ext cx="3785073"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$50/month</a:t>
            </a:r>
            <a:endParaRPr lang="en-US" sz="4800" dirty="0"/>
          </a:p>
        </p:txBody>
      </p:sp>
      <p:sp>
        <p:nvSpPr>
          <p:cNvPr id="19" name="Shape 11"/>
          <p:cNvSpPr/>
          <p:nvPr/>
        </p:nvSpPr>
        <p:spPr>
          <a:xfrm>
            <a:off x="16181822" y="2489200"/>
            <a:ext cx="6439705" cy="10566400"/>
          </a:xfrm>
          <a:prstGeom prst="roundRect">
            <a:avLst>
              <a:gd name="adj" fmla="val 3124"/>
            </a:avLst>
          </a:prstGeom>
          <a:noFill/>
          <a:ln w="12700">
            <a:solidFill>
              <a:srgbClr val="5E8C22"/>
            </a:solidFill>
            <a:prstDash val="solid"/>
          </a:ln>
        </p:spPr>
      </p:sp>
      <p:pic>
        <p:nvPicPr>
          <p:cNvPr id="20" name="Image 6" descr="preencoded.png">    </p:cNvPr>
          <p:cNvPicPr>
            <a:picLocks noChangeAspect="1"/>
          </p:cNvPicPr>
          <p:nvPr/>
        </p:nvPicPr>
        <p:blipFill>
          <a:blip r:embed="rId7"/>
          <a:stretch>
            <a:fillRect/>
          </a:stretch>
        </p:blipFill>
        <p:spPr>
          <a:xfrm>
            <a:off x="18790116" y="2946400"/>
            <a:ext cx="1223117" cy="1625600"/>
          </a:xfrm>
          <a:prstGeom prst="rect">
            <a:avLst/>
          </a:prstGeom>
        </p:spPr>
      </p:pic>
      <p:sp>
        <p:nvSpPr>
          <p:cNvPr id="21" name="Text 12"/>
          <p:cNvSpPr/>
          <p:nvPr/>
        </p:nvSpPr>
        <p:spPr>
          <a:xfrm>
            <a:off x="17629803" y="4876800"/>
            <a:ext cx="3543743" cy="1117600"/>
          </a:xfrm>
          <a:prstGeom prst="rect">
            <a:avLst/>
          </a:prstGeom>
          <a:noFill/>
          <a:ln/>
        </p:spPr>
        <p:txBody>
          <a:bodyPr wrap="square" lIns="0" tIns="0" rIns="0" bIns="0" rtlCol="0" anchor="t"/>
          <a:lstStyle/>
          <a:p>
            <a:pPr algn="ctr"/>
            <a:r>
              <a:rPr lang="en-US" sz="4800" dirty="0">
                <a:solidFill>
                  <a:srgbClr val="5E8C22">
                    <a:alpha val="100000"/>
                  </a:srgbClr>
                </a:solidFill>
                <a:latin typeface="Poppins Bold" pitchFamily="34" charset="0"/>
                <a:ea typeface="Poppins Bold" pitchFamily="34" charset="-122"/>
                <a:cs typeface="Poppins Bold" pitchFamily="34" charset="-120"/>
              </a:rPr>
              <a:t>Legendary</a:t>
            </a:r>
            <a:endParaRPr lang="en-US" sz="4800" dirty="0"/>
          </a:p>
        </p:txBody>
      </p:sp>
      <p:sp>
        <p:nvSpPr>
          <p:cNvPr id="22" name="Text 13"/>
          <p:cNvSpPr/>
          <p:nvPr/>
        </p:nvSpPr>
        <p:spPr>
          <a:xfrm>
            <a:off x="16639080" y="60960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3" name="Text 14"/>
          <p:cNvSpPr/>
          <p:nvPr/>
        </p:nvSpPr>
        <p:spPr>
          <a:xfrm>
            <a:off x="17394824" y="11684000"/>
            <a:ext cx="4013702"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$100/month</a:t>
            </a:r>
            <a:endParaRPr lang="en-US" sz="4800" dirty="0"/>
          </a:p>
        </p:txBody>
      </p:sp>
      <p:pic>
        <p:nvPicPr>
          <p:cNvPr id="24" name="Image 7" descr="preencoded.png">    </p:cNvPr>
          <p:cNvPicPr>
            <a:picLocks noChangeAspect="1"/>
          </p:cNvPicPr>
          <p:nvPr/>
        </p:nvPicPr>
        <p:blipFill>
          <a:blip r:embed="rId8"/>
          <a:stretch>
            <a:fillRect/>
          </a:stretch>
        </p:blipFill>
        <p:spPr>
          <a:xfrm>
            <a:off x="13745738" y="0"/>
            <a:ext cx="10641310" cy="912341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4597975" cy="39878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1803625" y="1079500"/>
            <a:ext cx="20792499" cy="11569700"/>
          </a:xfrm>
          <a:prstGeom prst="rect">
            <a:avLst/>
          </a:prstGeom>
        </p:spPr>
      </p:pic>
      <p:sp>
        <p:nvSpPr>
          <p:cNvPr id="6" name="Shape 1"/>
          <p:cNvSpPr/>
          <p:nvPr/>
        </p:nvSpPr>
        <p:spPr>
          <a:xfrm>
            <a:off x="8065508" y="2730500"/>
            <a:ext cx="8268733" cy="8267700"/>
          </a:xfrm>
          <a:prstGeom prst="ellipse">
            <a:avLst/>
          </a:prstGeom>
          <a:noFill/>
          <a:ln w="508000">
            <a:solidFill>
              <a:srgbClr val="5E8C22"/>
            </a:solidFill>
            <a:prstDash val="solid"/>
          </a:ln>
        </p:spPr>
      </p:sp>
      <p:pic>
        <p:nvPicPr>
          <p:cNvPr id="7" name="Image 3" descr="preencoded.png">    </p:cNvPr>
          <p:cNvPicPr>
            <a:picLocks noChangeAspect="1"/>
          </p:cNvPicPr>
          <p:nvPr/>
        </p:nvPicPr>
        <p:blipFill>
          <a:blip r:embed="rId4"/>
          <a:stretch>
            <a:fillRect/>
          </a:stretch>
        </p:blipFill>
        <p:spPr>
          <a:xfrm>
            <a:off x="12041105" y="1079500"/>
            <a:ext cx="12702" cy="11569700"/>
          </a:xfrm>
          <a:prstGeom prst="rect">
            <a:avLst/>
          </a:prstGeom>
        </p:spPr>
      </p:pic>
      <p:pic>
        <p:nvPicPr>
          <p:cNvPr id="8" name="Image 4" descr="preencoded.png">    </p:cNvPr>
          <p:cNvPicPr>
            <a:picLocks noChangeAspect="1"/>
          </p:cNvPicPr>
          <p:nvPr/>
        </p:nvPicPr>
        <p:blipFill>
          <a:blip r:embed="rId5"/>
          <a:stretch>
            <a:fillRect/>
          </a:stretch>
        </p:blipFill>
        <p:spPr>
          <a:xfrm>
            <a:off x="3340518" y="6845300"/>
            <a:ext cx="17401175" cy="12700"/>
          </a:xfrm>
          <a:prstGeom prst="rect">
            <a:avLst/>
          </a:prstGeom>
        </p:spPr>
      </p:pic>
      <p:sp>
        <p:nvSpPr>
          <p:cNvPr id="9" name="Text 2"/>
          <p:cNvSpPr/>
          <p:nvPr/>
        </p:nvSpPr>
        <p:spPr>
          <a:xfrm>
            <a:off x="10135867" y="4000500"/>
            <a:ext cx="1545360" cy="2980267"/>
          </a:xfrm>
          <a:prstGeom prst="rect">
            <a:avLst/>
          </a:prstGeom>
          <a:noFill/>
          <a:ln/>
        </p:spPr>
        <p:txBody>
          <a:bodyPr wrap="square" lIns="0" tIns="0" rIns="0" bIns="0" rtlCol="0" anchor="t"/>
          <a:lstStyle/>
          <a:p>
            <a:pPr algn="l"/>
            <a:r>
              <a:rPr lang="en-US" sz="12800" dirty="0">
                <a:solidFill>
                  <a:srgbClr val="000000">
                    <a:alpha val="100000"/>
                  </a:srgbClr>
                </a:solidFill>
                <a:latin typeface="Poppins Bold" pitchFamily="34" charset="0"/>
                <a:ea typeface="Poppins Bold" pitchFamily="34" charset="-122"/>
                <a:cs typeface="Poppins Bold" pitchFamily="34" charset="-120"/>
              </a:rPr>
              <a:t>S</a:t>
            </a:r>
            <a:endParaRPr lang="en-US" sz="12800" dirty="0"/>
          </a:p>
        </p:txBody>
      </p:sp>
      <p:sp>
        <p:nvSpPr>
          <p:cNvPr id="10" name="Text 3"/>
          <p:cNvSpPr/>
          <p:nvPr/>
        </p:nvSpPr>
        <p:spPr>
          <a:xfrm>
            <a:off x="12688886" y="4000500"/>
            <a:ext cx="2256649" cy="2980267"/>
          </a:xfrm>
          <a:prstGeom prst="rect">
            <a:avLst/>
          </a:prstGeom>
          <a:noFill/>
          <a:ln/>
        </p:spPr>
        <p:txBody>
          <a:bodyPr wrap="square" lIns="0" tIns="0" rIns="0" bIns="0" rtlCol="0" anchor="t"/>
          <a:lstStyle/>
          <a:p>
            <a:pPr algn="l"/>
            <a:r>
              <a:rPr lang="en-US" sz="12800" dirty="0">
                <a:solidFill>
                  <a:srgbClr val="000000">
                    <a:alpha val="100000"/>
                  </a:srgbClr>
                </a:solidFill>
                <a:latin typeface="Poppins Bold" pitchFamily="34" charset="0"/>
                <a:ea typeface="Poppins Bold" pitchFamily="34" charset="-122"/>
                <a:cs typeface="Poppins Bold" pitchFamily="34" charset="-120"/>
              </a:rPr>
              <a:t>W</a:t>
            </a:r>
            <a:endParaRPr lang="en-US" sz="12800" dirty="0"/>
          </a:p>
        </p:txBody>
      </p:sp>
      <p:sp>
        <p:nvSpPr>
          <p:cNvPr id="11" name="Text 4"/>
          <p:cNvSpPr/>
          <p:nvPr/>
        </p:nvSpPr>
        <p:spPr>
          <a:xfrm>
            <a:off x="9996149" y="7277100"/>
            <a:ext cx="1824795" cy="2980267"/>
          </a:xfrm>
          <a:prstGeom prst="rect">
            <a:avLst/>
          </a:prstGeom>
          <a:noFill/>
          <a:ln/>
        </p:spPr>
        <p:txBody>
          <a:bodyPr wrap="square" lIns="0" tIns="0" rIns="0" bIns="0" rtlCol="0" anchor="t"/>
          <a:lstStyle/>
          <a:p>
            <a:pPr algn="l"/>
            <a:r>
              <a:rPr lang="en-US" sz="12800" dirty="0">
                <a:solidFill>
                  <a:srgbClr val="000000">
                    <a:alpha val="100000"/>
                  </a:srgbClr>
                </a:solidFill>
                <a:latin typeface="Poppins Bold" pitchFamily="34" charset="0"/>
                <a:ea typeface="Poppins Bold" pitchFamily="34" charset="-122"/>
                <a:cs typeface="Poppins Bold" pitchFamily="34" charset="-120"/>
              </a:rPr>
              <a:t>O</a:t>
            </a:r>
            <a:endParaRPr lang="en-US" sz="12800" dirty="0"/>
          </a:p>
        </p:txBody>
      </p:sp>
      <p:sp>
        <p:nvSpPr>
          <p:cNvPr id="12" name="Text 5"/>
          <p:cNvSpPr/>
          <p:nvPr/>
        </p:nvSpPr>
        <p:spPr>
          <a:xfrm>
            <a:off x="13069934" y="7277100"/>
            <a:ext cx="1507255" cy="2980267"/>
          </a:xfrm>
          <a:prstGeom prst="rect">
            <a:avLst/>
          </a:prstGeom>
          <a:noFill/>
          <a:ln/>
        </p:spPr>
        <p:txBody>
          <a:bodyPr wrap="square" lIns="0" tIns="0" rIns="0" bIns="0" rtlCol="0" anchor="t"/>
          <a:lstStyle/>
          <a:p>
            <a:pPr algn="l"/>
            <a:r>
              <a:rPr lang="en-US" sz="12800" dirty="0">
                <a:solidFill>
                  <a:srgbClr val="000000">
                    <a:alpha val="100000"/>
                  </a:srgbClr>
                </a:solidFill>
                <a:latin typeface="Poppins Bold" pitchFamily="34" charset="0"/>
                <a:ea typeface="Poppins Bold" pitchFamily="34" charset="-122"/>
                <a:cs typeface="Poppins Bold" pitchFamily="34" charset="-120"/>
              </a:rPr>
              <a:t>T</a:t>
            </a:r>
            <a:endParaRPr lang="en-US" sz="12800" dirty="0"/>
          </a:p>
        </p:txBody>
      </p:sp>
      <p:sp>
        <p:nvSpPr>
          <p:cNvPr id="13" name="Shape 6"/>
          <p:cNvSpPr/>
          <p:nvPr/>
        </p:nvSpPr>
        <p:spPr>
          <a:xfrm>
            <a:off x="1803625" y="2882900"/>
            <a:ext cx="6477810" cy="2108200"/>
          </a:xfrm>
          <a:prstGeom prst="rect">
            <a:avLst/>
          </a:prstGeom>
          <a:noFill/>
          <a:ln/>
        </p:spPr>
      </p:sp>
      <p:sp>
        <p:nvSpPr>
          <p:cNvPr id="14" name="Shape 7"/>
          <p:cNvSpPr/>
          <p:nvPr/>
        </p:nvSpPr>
        <p:spPr>
          <a:xfrm>
            <a:off x="1803625" y="2882900"/>
            <a:ext cx="4572572" cy="2108200"/>
          </a:xfrm>
          <a:prstGeom prst="rect">
            <a:avLst/>
          </a:prstGeom>
          <a:noFill/>
          <a:ln/>
        </p:spPr>
      </p:sp>
      <p:sp>
        <p:nvSpPr>
          <p:cNvPr id="15" name="Shape 8"/>
          <p:cNvSpPr/>
          <p:nvPr/>
        </p:nvSpPr>
        <p:spPr>
          <a:xfrm>
            <a:off x="1803625" y="2882900"/>
            <a:ext cx="4572572" cy="2108200"/>
          </a:xfrm>
          <a:prstGeom prst="rect">
            <a:avLst/>
          </a:prstGeom>
          <a:noFill/>
          <a:ln/>
        </p:spPr>
      </p:sp>
      <p:sp>
        <p:nvSpPr>
          <p:cNvPr id="16" name="Shape 9"/>
          <p:cNvSpPr/>
          <p:nvPr/>
        </p:nvSpPr>
        <p:spPr>
          <a:xfrm>
            <a:off x="1803625" y="2882900"/>
            <a:ext cx="4572572" cy="2108200"/>
          </a:xfrm>
          <a:prstGeom prst="rect">
            <a:avLst/>
          </a:prstGeom>
          <a:noFill/>
          <a:ln/>
        </p:spPr>
      </p:sp>
      <p:sp>
        <p:nvSpPr>
          <p:cNvPr id="17" name="Text 10"/>
          <p:cNvSpPr/>
          <p:nvPr/>
        </p:nvSpPr>
        <p:spPr>
          <a:xfrm>
            <a:off x="1651206" y="2882900"/>
            <a:ext cx="4724991" cy="838200"/>
          </a:xfrm>
          <a:prstGeom prst="rect">
            <a:avLst/>
          </a:prstGeom>
          <a:noFill/>
          <a:ln/>
        </p:spPr>
        <p:txBody>
          <a:bodyPr wrap="square" lIns="0" tIns="0" rIns="0" bIns="0" rtlCol="0" anchor="t"/>
          <a:lstStyle/>
          <a:p>
            <a:pPr algn="r"/>
            <a:r>
              <a:rPr lang="en-US" sz="3600" dirty="0">
                <a:solidFill>
                  <a:srgbClr val="0E0E0E">
                    <a:alpha val="100000"/>
                  </a:srgbClr>
                </a:solidFill>
                <a:latin typeface="Poppins Bold" pitchFamily="34" charset="0"/>
                <a:ea typeface="Poppins Bold" pitchFamily="34" charset="-122"/>
                <a:cs typeface="Poppins Bold" pitchFamily="34" charset="-120"/>
              </a:rPr>
              <a:t>Strengths</a:t>
            </a:r>
            <a:endParaRPr lang="en-US" sz="3600" dirty="0"/>
          </a:p>
        </p:txBody>
      </p:sp>
      <p:sp>
        <p:nvSpPr>
          <p:cNvPr id="18" name="Text 11"/>
          <p:cNvSpPr/>
          <p:nvPr/>
        </p:nvSpPr>
        <p:spPr>
          <a:xfrm>
            <a:off x="1668142" y="3771900"/>
            <a:ext cx="4708055" cy="13546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pic>
        <p:nvPicPr>
          <p:cNvPr id="19" name="Image 5" descr="preencoded.png">    </p:cNvPr>
          <p:cNvPicPr>
            <a:picLocks noChangeAspect="1"/>
          </p:cNvPicPr>
          <p:nvPr/>
        </p:nvPicPr>
        <p:blipFill>
          <a:blip r:embed="rId6"/>
          <a:stretch>
            <a:fillRect/>
          </a:stretch>
        </p:blipFill>
        <p:spPr>
          <a:xfrm>
            <a:off x="6655632" y="3124200"/>
            <a:ext cx="1625803" cy="1625600"/>
          </a:xfrm>
          <a:prstGeom prst="rect">
            <a:avLst/>
          </a:prstGeom>
        </p:spPr>
      </p:pic>
      <p:pic>
        <p:nvPicPr>
          <p:cNvPr id="20" name="Image 6" descr="preencoded.png">    </p:cNvPr>
          <p:cNvPicPr>
            <a:picLocks noChangeAspect="1"/>
          </p:cNvPicPr>
          <p:nvPr/>
        </p:nvPicPr>
        <p:blipFill>
          <a:blip r:embed="rId7"/>
          <a:stretch>
            <a:fillRect/>
          </a:stretch>
        </p:blipFill>
        <p:spPr>
          <a:xfrm>
            <a:off x="6740319" y="3208883"/>
            <a:ext cx="1456422" cy="1456246"/>
          </a:xfrm>
          <a:prstGeom prst="rect">
            <a:avLst/>
          </a:prstGeom>
        </p:spPr>
      </p:pic>
      <p:sp>
        <p:nvSpPr>
          <p:cNvPr id="21" name="Shape 12"/>
          <p:cNvSpPr/>
          <p:nvPr/>
        </p:nvSpPr>
        <p:spPr>
          <a:xfrm>
            <a:off x="1803625" y="8737600"/>
            <a:ext cx="6477810" cy="2108200"/>
          </a:xfrm>
          <a:prstGeom prst="rect">
            <a:avLst/>
          </a:prstGeom>
          <a:noFill/>
          <a:ln/>
        </p:spPr>
      </p:sp>
      <p:sp>
        <p:nvSpPr>
          <p:cNvPr id="22" name="Shape 13"/>
          <p:cNvSpPr/>
          <p:nvPr/>
        </p:nvSpPr>
        <p:spPr>
          <a:xfrm>
            <a:off x="1803625" y="8737600"/>
            <a:ext cx="4572572" cy="2108200"/>
          </a:xfrm>
          <a:prstGeom prst="rect">
            <a:avLst/>
          </a:prstGeom>
          <a:noFill/>
          <a:ln/>
        </p:spPr>
      </p:sp>
      <p:sp>
        <p:nvSpPr>
          <p:cNvPr id="23" name="Shape 14"/>
          <p:cNvSpPr/>
          <p:nvPr/>
        </p:nvSpPr>
        <p:spPr>
          <a:xfrm>
            <a:off x="1803625" y="8737600"/>
            <a:ext cx="4572572" cy="2108200"/>
          </a:xfrm>
          <a:prstGeom prst="rect">
            <a:avLst/>
          </a:prstGeom>
          <a:noFill/>
          <a:ln/>
        </p:spPr>
      </p:sp>
      <p:sp>
        <p:nvSpPr>
          <p:cNvPr id="24" name="Shape 15"/>
          <p:cNvSpPr/>
          <p:nvPr/>
        </p:nvSpPr>
        <p:spPr>
          <a:xfrm>
            <a:off x="1803625" y="8737600"/>
            <a:ext cx="4572572" cy="2108200"/>
          </a:xfrm>
          <a:prstGeom prst="rect">
            <a:avLst/>
          </a:prstGeom>
          <a:noFill/>
          <a:ln/>
        </p:spPr>
      </p:sp>
      <p:sp>
        <p:nvSpPr>
          <p:cNvPr id="25" name="Text 16"/>
          <p:cNvSpPr/>
          <p:nvPr/>
        </p:nvSpPr>
        <p:spPr>
          <a:xfrm>
            <a:off x="1651206" y="8737600"/>
            <a:ext cx="4724991" cy="838200"/>
          </a:xfrm>
          <a:prstGeom prst="rect">
            <a:avLst/>
          </a:prstGeom>
          <a:noFill/>
          <a:ln/>
        </p:spPr>
        <p:txBody>
          <a:bodyPr wrap="square" lIns="0" tIns="0" rIns="0" bIns="0" rtlCol="0" anchor="t"/>
          <a:lstStyle/>
          <a:p>
            <a:pPr algn="r"/>
            <a:r>
              <a:rPr lang="en-US" sz="3600" dirty="0">
                <a:solidFill>
                  <a:srgbClr val="0E0E0E">
                    <a:alpha val="100000"/>
                  </a:srgbClr>
                </a:solidFill>
                <a:latin typeface="Poppins Bold" pitchFamily="34" charset="0"/>
                <a:ea typeface="Poppins Bold" pitchFamily="34" charset="-122"/>
                <a:cs typeface="Poppins Bold" pitchFamily="34" charset="-120"/>
              </a:rPr>
              <a:t>Opportunities</a:t>
            </a:r>
            <a:endParaRPr lang="en-US" sz="3600" dirty="0"/>
          </a:p>
        </p:txBody>
      </p:sp>
      <p:sp>
        <p:nvSpPr>
          <p:cNvPr id="26" name="Text 17"/>
          <p:cNvSpPr/>
          <p:nvPr/>
        </p:nvSpPr>
        <p:spPr>
          <a:xfrm>
            <a:off x="1668142" y="9626600"/>
            <a:ext cx="4708055" cy="13546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pic>
        <p:nvPicPr>
          <p:cNvPr id="27" name="Image 7" descr="preencoded.png">    </p:cNvPr>
          <p:cNvPicPr>
            <a:picLocks noChangeAspect="1"/>
          </p:cNvPicPr>
          <p:nvPr/>
        </p:nvPicPr>
        <p:blipFill>
          <a:blip r:embed="rId8"/>
          <a:stretch>
            <a:fillRect/>
          </a:stretch>
        </p:blipFill>
        <p:spPr>
          <a:xfrm>
            <a:off x="6655632" y="8978900"/>
            <a:ext cx="1625803" cy="1625600"/>
          </a:xfrm>
          <a:prstGeom prst="rect">
            <a:avLst/>
          </a:prstGeom>
        </p:spPr>
      </p:pic>
      <p:pic>
        <p:nvPicPr>
          <p:cNvPr id="28" name="Image 8" descr="preencoded.png">    </p:cNvPr>
          <p:cNvPicPr>
            <a:picLocks noChangeAspect="1"/>
          </p:cNvPicPr>
          <p:nvPr/>
        </p:nvPicPr>
        <p:blipFill>
          <a:blip r:embed="rId9"/>
          <a:stretch>
            <a:fillRect/>
          </a:stretch>
        </p:blipFill>
        <p:spPr>
          <a:xfrm>
            <a:off x="6757220" y="8983663"/>
            <a:ext cx="1519452" cy="1519262"/>
          </a:xfrm>
          <a:prstGeom prst="rect">
            <a:avLst/>
          </a:prstGeom>
        </p:spPr>
      </p:pic>
      <p:sp>
        <p:nvSpPr>
          <p:cNvPr id="29" name="Shape 18"/>
          <p:cNvSpPr/>
          <p:nvPr/>
        </p:nvSpPr>
        <p:spPr>
          <a:xfrm>
            <a:off x="16118315" y="2882900"/>
            <a:ext cx="6477810" cy="2108200"/>
          </a:xfrm>
          <a:prstGeom prst="rect">
            <a:avLst/>
          </a:prstGeom>
          <a:noFill/>
          <a:ln/>
        </p:spPr>
      </p:sp>
      <p:pic>
        <p:nvPicPr>
          <p:cNvPr id="30" name="Image 9" descr="preencoded.png">    </p:cNvPr>
          <p:cNvPicPr>
            <a:picLocks noChangeAspect="1"/>
          </p:cNvPicPr>
          <p:nvPr/>
        </p:nvPicPr>
        <p:blipFill>
          <a:blip r:embed="rId10"/>
          <a:stretch>
            <a:fillRect/>
          </a:stretch>
        </p:blipFill>
        <p:spPr>
          <a:xfrm>
            <a:off x="16118315" y="3124200"/>
            <a:ext cx="1625803" cy="1625600"/>
          </a:xfrm>
          <a:prstGeom prst="rect">
            <a:avLst/>
          </a:prstGeom>
        </p:spPr>
      </p:pic>
      <p:pic>
        <p:nvPicPr>
          <p:cNvPr id="31" name="Image 10" descr="preencoded.png">    </p:cNvPr>
          <p:cNvPicPr>
            <a:picLocks noChangeAspect="1"/>
          </p:cNvPicPr>
          <p:nvPr/>
        </p:nvPicPr>
        <p:blipFill>
          <a:blip r:embed="rId11"/>
          <a:stretch>
            <a:fillRect/>
          </a:stretch>
        </p:blipFill>
        <p:spPr>
          <a:xfrm>
            <a:off x="16321540" y="3327400"/>
            <a:ext cx="1192256" cy="1190414"/>
          </a:xfrm>
          <a:prstGeom prst="rect">
            <a:avLst/>
          </a:prstGeom>
        </p:spPr>
      </p:pic>
      <p:sp>
        <p:nvSpPr>
          <p:cNvPr id="32" name="Shape 19"/>
          <p:cNvSpPr/>
          <p:nvPr/>
        </p:nvSpPr>
        <p:spPr>
          <a:xfrm>
            <a:off x="18023553" y="2882900"/>
            <a:ext cx="4572572" cy="2108200"/>
          </a:xfrm>
          <a:prstGeom prst="rect">
            <a:avLst/>
          </a:prstGeom>
          <a:noFill/>
          <a:ln/>
        </p:spPr>
      </p:sp>
      <p:sp>
        <p:nvSpPr>
          <p:cNvPr id="33" name="Shape 20"/>
          <p:cNvSpPr/>
          <p:nvPr/>
        </p:nvSpPr>
        <p:spPr>
          <a:xfrm>
            <a:off x="18023553" y="2882900"/>
            <a:ext cx="4572572" cy="2108200"/>
          </a:xfrm>
          <a:prstGeom prst="rect">
            <a:avLst/>
          </a:prstGeom>
          <a:noFill/>
          <a:ln/>
        </p:spPr>
      </p:sp>
      <p:sp>
        <p:nvSpPr>
          <p:cNvPr id="34" name="Shape 21"/>
          <p:cNvSpPr/>
          <p:nvPr/>
        </p:nvSpPr>
        <p:spPr>
          <a:xfrm>
            <a:off x="18023553" y="2882900"/>
            <a:ext cx="4572572" cy="2108200"/>
          </a:xfrm>
          <a:prstGeom prst="rect">
            <a:avLst/>
          </a:prstGeom>
          <a:noFill/>
          <a:ln/>
        </p:spPr>
      </p:sp>
      <p:sp>
        <p:nvSpPr>
          <p:cNvPr id="35" name="Text 22"/>
          <p:cNvSpPr/>
          <p:nvPr/>
        </p:nvSpPr>
        <p:spPr>
          <a:xfrm>
            <a:off x="18023553" y="2882900"/>
            <a:ext cx="472499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Weaknesses</a:t>
            </a:r>
            <a:endParaRPr lang="en-US" sz="3600" dirty="0"/>
          </a:p>
        </p:txBody>
      </p:sp>
      <p:sp>
        <p:nvSpPr>
          <p:cNvPr id="36" name="Text 23"/>
          <p:cNvSpPr/>
          <p:nvPr/>
        </p:nvSpPr>
        <p:spPr>
          <a:xfrm>
            <a:off x="18023553" y="37719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7" name="Shape 24"/>
          <p:cNvSpPr/>
          <p:nvPr/>
        </p:nvSpPr>
        <p:spPr>
          <a:xfrm>
            <a:off x="16118315" y="8737600"/>
            <a:ext cx="6477810" cy="2108200"/>
          </a:xfrm>
          <a:prstGeom prst="rect">
            <a:avLst/>
          </a:prstGeom>
          <a:noFill/>
          <a:ln/>
        </p:spPr>
      </p:sp>
      <p:pic>
        <p:nvPicPr>
          <p:cNvPr id="38" name="Image 11" descr="preencoded.png">    </p:cNvPr>
          <p:cNvPicPr>
            <a:picLocks noChangeAspect="1"/>
          </p:cNvPicPr>
          <p:nvPr/>
        </p:nvPicPr>
        <p:blipFill>
          <a:blip r:embed="rId12"/>
          <a:stretch>
            <a:fillRect/>
          </a:stretch>
        </p:blipFill>
        <p:spPr>
          <a:xfrm>
            <a:off x="16118315" y="8978900"/>
            <a:ext cx="1625803" cy="1625600"/>
          </a:xfrm>
          <a:prstGeom prst="rect">
            <a:avLst/>
          </a:prstGeom>
        </p:spPr>
      </p:pic>
      <p:pic>
        <p:nvPicPr>
          <p:cNvPr id="39" name="Image 12" descr="preencoded.png">    </p:cNvPr>
          <p:cNvPicPr>
            <a:picLocks noChangeAspect="1"/>
          </p:cNvPicPr>
          <p:nvPr/>
        </p:nvPicPr>
        <p:blipFill>
          <a:blip r:embed="rId13"/>
          <a:stretch>
            <a:fillRect/>
          </a:stretch>
        </p:blipFill>
        <p:spPr>
          <a:xfrm>
            <a:off x="16186058" y="8978900"/>
            <a:ext cx="1490319" cy="1625600"/>
          </a:xfrm>
          <a:prstGeom prst="rect">
            <a:avLst/>
          </a:prstGeom>
        </p:spPr>
      </p:pic>
      <p:sp>
        <p:nvSpPr>
          <p:cNvPr id="40" name="Shape 25"/>
          <p:cNvSpPr/>
          <p:nvPr/>
        </p:nvSpPr>
        <p:spPr>
          <a:xfrm>
            <a:off x="18023553" y="8737600"/>
            <a:ext cx="4572572" cy="2108200"/>
          </a:xfrm>
          <a:prstGeom prst="rect">
            <a:avLst/>
          </a:prstGeom>
          <a:noFill/>
          <a:ln/>
        </p:spPr>
      </p:sp>
      <p:sp>
        <p:nvSpPr>
          <p:cNvPr id="41" name="Shape 26"/>
          <p:cNvSpPr/>
          <p:nvPr/>
        </p:nvSpPr>
        <p:spPr>
          <a:xfrm>
            <a:off x="18023553" y="8737600"/>
            <a:ext cx="4572572" cy="2108200"/>
          </a:xfrm>
          <a:prstGeom prst="rect">
            <a:avLst/>
          </a:prstGeom>
          <a:noFill/>
          <a:ln/>
        </p:spPr>
      </p:sp>
      <p:sp>
        <p:nvSpPr>
          <p:cNvPr id="42" name="Shape 27"/>
          <p:cNvSpPr/>
          <p:nvPr/>
        </p:nvSpPr>
        <p:spPr>
          <a:xfrm>
            <a:off x="18023553" y="8737600"/>
            <a:ext cx="4572572" cy="2108200"/>
          </a:xfrm>
          <a:prstGeom prst="rect">
            <a:avLst/>
          </a:prstGeom>
          <a:noFill/>
          <a:ln/>
        </p:spPr>
      </p:sp>
      <p:sp>
        <p:nvSpPr>
          <p:cNvPr id="43" name="Text 28"/>
          <p:cNvSpPr/>
          <p:nvPr/>
        </p:nvSpPr>
        <p:spPr>
          <a:xfrm>
            <a:off x="18023553" y="8737600"/>
            <a:ext cx="472499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Threats</a:t>
            </a:r>
            <a:endParaRPr lang="en-US" sz="3600" dirty="0"/>
          </a:p>
        </p:txBody>
      </p:sp>
      <p:sp>
        <p:nvSpPr>
          <p:cNvPr id="44" name="Text 29"/>
          <p:cNvSpPr/>
          <p:nvPr/>
        </p:nvSpPr>
        <p:spPr>
          <a:xfrm>
            <a:off x="18023553" y="96266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112464" y="8724900"/>
            <a:ext cx="4432854" cy="4991100"/>
          </a:xfrm>
          <a:prstGeom prst="rect">
            <a:avLst/>
          </a:prstGeom>
        </p:spPr>
      </p:pic>
      <p:pic>
        <p:nvPicPr>
          <p:cNvPr id="3" name="Image 1" descr="preencoded.png">    </p:cNvPr>
          <p:cNvPicPr>
            <a:picLocks noChangeAspect="1"/>
          </p:cNvPicPr>
          <p:nvPr/>
        </p:nvPicPr>
        <p:blipFill>
          <a:blip r:embed="rId2"/>
          <a:stretch>
            <a:fillRect/>
          </a:stretch>
        </p:blipFill>
        <p:spPr>
          <a:xfrm>
            <a:off x="19115889" y="6515100"/>
            <a:ext cx="5271159" cy="7200900"/>
          </a:xfrm>
          <a:prstGeom prst="rect">
            <a:avLst/>
          </a:prstGeom>
        </p:spPr>
      </p:pic>
      <p:pic>
        <p:nvPicPr>
          <p:cNvPr id="4" name="Image 2" descr="preencoded.png">    </p:cNvPr>
          <p:cNvPicPr>
            <a:picLocks noChangeAspect="1"/>
          </p:cNvPicPr>
          <p:nvPr/>
        </p:nvPicPr>
        <p:blipFill>
          <a:blip r:embed="rId3"/>
          <a:stretch>
            <a:fillRect/>
          </a:stretch>
        </p:blipFill>
        <p:spPr>
          <a:xfrm>
            <a:off x="0" y="0"/>
            <a:ext cx="3251606" cy="53721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7" name="Image 4" descr="preencoded.png">    </p:cNvPr>
          <p:cNvPicPr>
            <a:picLocks noChangeAspect="1"/>
          </p:cNvPicPr>
          <p:nvPr/>
        </p:nvPicPr>
        <p:blipFill>
          <a:blip r:embed="rId5"/>
          <a:stretch>
            <a:fillRect/>
          </a:stretch>
        </p:blipFill>
        <p:spPr>
          <a:xfrm>
            <a:off x="16905813" y="0"/>
            <a:ext cx="6084060" cy="12268200"/>
          </a:xfrm>
          <a:prstGeom prst="rect">
            <a:avLst/>
          </a:prstGeom>
        </p:spPr>
      </p:pic>
      <p:pic>
        <p:nvPicPr>
          <p:cNvPr id="8" name="Image 5" descr="preencoded.png">    </p:cNvPr>
          <p:cNvPicPr>
            <a:picLocks noChangeAspect="1"/>
          </p:cNvPicPr>
          <p:nvPr/>
        </p:nvPicPr>
        <p:blipFill>
          <a:blip r:embed="rId6"/>
          <a:stretch>
            <a:fillRect/>
          </a:stretch>
        </p:blipFill>
        <p:spPr>
          <a:xfrm>
            <a:off x="10491511" y="1346200"/>
            <a:ext cx="6084060" cy="12369800"/>
          </a:xfrm>
          <a:prstGeom prst="rect">
            <a:avLst/>
          </a:prstGeom>
        </p:spPr>
      </p:pic>
      <p:sp>
        <p:nvSpPr>
          <p:cNvPr id="9" name="Text 1"/>
          <p:cNvSpPr/>
          <p:nvPr/>
        </p:nvSpPr>
        <p:spPr>
          <a:xfrm>
            <a:off x="1397175" y="1143000"/>
            <a:ext cx="10690503" cy="1862667"/>
          </a:xfrm>
          <a:prstGeom prst="rect">
            <a:avLst/>
          </a:prstGeom>
          <a:noFill/>
          <a:ln/>
        </p:spPr>
        <p:txBody>
          <a:bodyPr wrap="square" lIns="0" tIns="0" rIns="0" bIns="0" rtlCol="0" anchor="t"/>
          <a:lstStyle/>
          <a:p>
            <a:pPr algn="l"/>
            <a:r>
              <a:rPr lang="en-US" sz="8000" dirty="0">
                <a:solidFill>
                  <a:srgbClr val="0E0E0E">
                    <a:alpha val="100000"/>
                  </a:srgbClr>
                </a:solidFill>
                <a:latin typeface="Poppins Bold" pitchFamily="34" charset="0"/>
                <a:ea typeface="Poppins Bold" pitchFamily="34" charset="-122"/>
                <a:cs typeface="Poppins Bold" pitchFamily="34" charset="-120"/>
              </a:rPr>
              <a:t>Some Data</a:t>
            </a:r>
            <a:endParaRPr lang="en-US" sz="8000" dirty="0"/>
          </a:p>
        </p:txBody>
      </p:sp>
      <p:sp>
        <p:nvSpPr>
          <p:cNvPr id="10" name="Shape 2"/>
          <p:cNvSpPr/>
          <p:nvPr/>
        </p:nvSpPr>
        <p:spPr>
          <a:xfrm>
            <a:off x="1244756" y="5029200"/>
            <a:ext cx="8573572" cy="7315200"/>
          </a:xfrm>
          <a:prstGeom prst="rect">
            <a:avLst/>
          </a:prstGeom>
          <a:noFill/>
          <a:ln/>
        </p:spPr>
      </p:sp>
      <p:sp>
        <p:nvSpPr>
          <p:cNvPr id="11" name="Shape 3"/>
          <p:cNvSpPr/>
          <p:nvPr/>
        </p:nvSpPr>
        <p:spPr>
          <a:xfrm>
            <a:off x="1244756" y="5029200"/>
            <a:ext cx="8573572" cy="2006600"/>
          </a:xfrm>
          <a:prstGeom prst="rect">
            <a:avLst/>
          </a:prstGeom>
          <a:noFill/>
          <a:ln/>
        </p:spPr>
      </p:sp>
      <p:sp>
        <p:nvSpPr>
          <p:cNvPr id="12" name="Shape 4"/>
          <p:cNvSpPr/>
          <p:nvPr/>
        </p:nvSpPr>
        <p:spPr>
          <a:xfrm>
            <a:off x="1244756" y="5270500"/>
            <a:ext cx="2095762" cy="1524000"/>
          </a:xfrm>
          <a:prstGeom prst="rect">
            <a:avLst/>
          </a:prstGeom>
          <a:noFill/>
          <a:ln/>
        </p:spPr>
      </p:sp>
      <p:sp>
        <p:nvSpPr>
          <p:cNvPr id="13" name="Text 5"/>
          <p:cNvSpPr/>
          <p:nvPr/>
        </p:nvSpPr>
        <p:spPr>
          <a:xfrm>
            <a:off x="1244756" y="5270500"/>
            <a:ext cx="2434471"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75%</a:t>
            </a:r>
            <a:endParaRPr lang="en-US" sz="8000" dirty="0"/>
          </a:p>
        </p:txBody>
      </p:sp>
      <p:sp>
        <p:nvSpPr>
          <p:cNvPr id="14" name="Shape 6"/>
          <p:cNvSpPr/>
          <p:nvPr/>
        </p:nvSpPr>
        <p:spPr>
          <a:xfrm>
            <a:off x="3543743" y="5029200"/>
            <a:ext cx="6274584" cy="2006600"/>
          </a:xfrm>
          <a:prstGeom prst="rect">
            <a:avLst/>
          </a:prstGeom>
          <a:noFill/>
          <a:ln/>
        </p:spPr>
      </p:sp>
      <p:sp>
        <p:nvSpPr>
          <p:cNvPr id="15" name="Text 7"/>
          <p:cNvSpPr/>
          <p:nvPr/>
        </p:nvSpPr>
        <p:spPr>
          <a:xfrm>
            <a:off x="3543743" y="5029200"/>
            <a:ext cx="6427003"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Enchanted Creatures</a:t>
            </a:r>
            <a:endParaRPr lang="en-US" sz="3600" dirty="0"/>
          </a:p>
        </p:txBody>
      </p:sp>
      <p:sp>
        <p:nvSpPr>
          <p:cNvPr id="16" name="Text 8"/>
          <p:cNvSpPr/>
          <p:nvPr/>
        </p:nvSpPr>
        <p:spPr>
          <a:xfrm>
            <a:off x="3543743" y="5816600"/>
            <a:ext cx="6410068"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7" name="Shape 9"/>
          <p:cNvSpPr/>
          <p:nvPr/>
        </p:nvSpPr>
        <p:spPr>
          <a:xfrm>
            <a:off x="1244756" y="7645400"/>
            <a:ext cx="8573572" cy="2082800"/>
          </a:xfrm>
          <a:prstGeom prst="rect">
            <a:avLst/>
          </a:prstGeom>
          <a:noFill/>
          <a:ln/>
        </p:spPr>
      </p:sp>
      <p:sp>
        <p:nvSpPr>
          <p:cNvPr id="18" name="Shape 10"/>
          <p:cNvSpPr/>
          <p:nvPr/>
        </p:nvSpPr>
        <p:spPr>
          <a:xfrm>
            <a:off x="1244756" y="7924800"/>
            <a:ext cx="2197375" cy="1524000"/>
          </a:xfrm>
          <a:prstGeom prst="rect">
            <a:avLst/>
          </a:prstGeom>
          <a:noFill/>
          <a:ln/>
        </p:spPr>
      </p:sp>
      <p:sp>
        <p:nvSpPr>
          <p:cNvPr id="19" name="Text 11"/>
          <p:cNvSpPr/>
          <p:nvPr/>
        </p:nvSpPr>
        <p:spPr>
          <a:xfrm>
            <a:off x="1244756" y="7924800"/>
            <a:ext cx="2536084"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60%</a:t>
            </a:r>
            <a:endParaRPr lang="en-US" sz="8000" dirty="0"/>
          </a:p>
        </p:txBody>
      </p:sp>
      <p:sp>
        <p:nvSpPr>
          <p:cNvPr id="20" name="Shape 12"/>
          <p:cNvSpPr/>
          <p:nvPr/>
        </p:nvSpPr>
        <p:spPr>
          <a:xfrm>
            <a:off x="3645356" y="7645400"/>
            <a:ext cx="6172972" cy="2082800"/>
          </a:xfrm>
          <a:prstGeom prst="rect">
            <a:avLst/>
          </a:prstGeom>
          <a:noFill/>
          <a:ln/>
        </p:spPr>
      </p:sp>
      <p:sp>
        <p:nvSpPr>
          <p:cNvPr id="21" name="Text 13"/>
          <p:cNvSpPr/>
          <p:nvPr/>
        </p:nvSpPr>
        <p:spPr>
          <a:xfrm>
            <a:off x="3645356" y="7645400"/>
            <a:ext cx="6325391" cy="15240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Magic-Wielding Individuals</a:t>
            </a:r>
            <a:endParaRPr lang="en-US" sz="3600" dirty="0"/>
          </a:p>
        </p:txBody>
      </p:sp>
      <p:sp>
        <p:nvSpPr>
          <p:cNvPr id="22" name="Text 14"/>
          <p:cNvSpPr/>
          <p:nvPr/>
        </p:nvSpPr>
        <p:spPr>
          <a:xfrm>
            <a:off x="3645356" y="9118600"/>
            <a:ext cx="630845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3" name="Shape 15"/>
          <p:cNvSpPr/>
          <p:nvPr/>
        </p:nvSpPr>
        <p:spPr>
          <a:xfrm>
            <a:off x="1244756" y="10337800"/>
            <a:ext cx="8573572" cy="2006600"/>
          </a:xfrm>
          <a:prstGeom prst="rect">
            <a:avLst/>
          </a:prstGeom>
          <a:noFill/>
          <a:ln/>
        </p:spPr>
      </p:sp>
      <p:sp>
        <p:nvSpPr>
          <p:cNvPr id="24" name="Shape 16"/>
          <p:cNvSpPr/>
          <p:nvPr/>
        </p:nvSpPr>
        <p:spPr>
          <a:xfrm>
            <a:off x="1244756" y="10579100"/>
            <a:ext cx="2184673" cy="1524000"/>
          </a:xfrm>
          <a:prstGeom prst="rect">
            <a:avLst/>
          </a:prstGeom>
          <a:noFill/>
          <a:ln/>
        </p:spPr>
      </p:sp>
      <p:sp>
        <p:nvSpPr>
          <p:cNvPr id="25" name="Text 17"/>
          <p:cNvSpPr/>
          <p:nvPr/>
        </p:nvSpPr>
        <p:spPr>
          <a:xfrm>
            <a:off x="1244756" y="10579100"/>
            <a:ext cx="2523382"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90%</a:t>
            </a:r>
            <a:endParaRPr lang="en-US" sz="8000" dirty="0"/>
          </a:p>
        </p:txBody>
      </p:sp>
      <p:sp>
        <p:nvSpPr>
          <p:cNvPr id="26" name="Shape 18"/>
          <p:cNvSpPr/>
          <p:nvPr/>
        </p:nvSpPr>
        <p:spPr>
          <a:xfrm>
            <a:off x="3632654" y="10337800"/>
            <a:ext cx="6185673" cy="2006600"/>
          </a:xfrm>
          <a:prstGeom prst="rect">
            <a:avLst/>
          </a:prstGeom>
          <a:noFill/>
          <a:ln/>
        </p:spPr>
      </p:sp>
      <p:sp>
        <p:nvSpPr>
          <p:cNvPr id="27" name="Text 19"/>
          <p:cNvSpPr/>
          <p:nvPr/>
        </p:nvSpPr>
        <p:spPr>
          <a:xfrm>
            <a:off x="3632654" y="10337800"/>
            <a:ext cx="6338092"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Spells Cast</a:t>
            </a:r>
            <a:endParaRPr lang="en-US" sz="3600" dirty="0"/>
          </a:p>
        </p:txBody>
      </p:sp>
      <p:sp>
        <p:nvSpPr>
          <p:cNvPr id="28" name="Text 20"/>
          <p:cNvSpPr/>
          <p:nvPr/>
        </p:nvSpPr>
        <p:spPr>
          <a:xfrm>
            <a:off x="3632654" y="11125200"/>
            <a:ext cx="6321157"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3556445" y="0"/>
            <a:ext cx="17286861" cy="13716000"/>
          </a:xfrm>
          <a:prstGeom prst="rect">
            <a:avLst/>
          </a:prstGeom>
        </p:spPr>
      </p:pic>
      <p:pic>
        <p:nvPicPr>
          <p:cNvPr id="3" name="Image 1" descr="preencoded.png">    </p:cNvPr>
          <p:cNvPicPr>
            <a:picLocks noChangeAspect="1"/>
          </p:cNvPicPr>
          <p:nvPr/>
        </p:nvPicPr>
        <p:blipFill>
          <a:blip r:embed="rId2"/>
          <a:stretch>
            <a:fillRect/>
          </a:stretch>
        </p:blipFill>
        <p:spPr>
          <a:xfrm>
            <a:off x="0" y="2019300"/>
            <a:ext cx="5156845" cy="11315700"/>
          </a:xfrm>
          <a:prstGeom prst="rect">
            <a:avLst/>
          </a:prstGeom>
        </p:spPr>
      </p:pic>
      <p:pic>
        <p:nvPicPr>
          <p:cNvPr id="4" name="Image 2" descr="preencoded.png">    </p:cNvPr>
          <p:cNvPicPr>
            <a:picLocks noChangeAspect="1"/>
          </p:cNvPicPr>
          <p:nvPr/>
        </p:nvPicPr>
        <p:blipFill>
          <a:blip r:embed="rId3"/>
          <a:stretch>
            <a:fillRect/>
          </a:stretch>
        </p:blipFill>
        <p:spPr>
          <a:xfrm>
            <a:off x="20436854" y="1066800"/>
            <a:ext cx="3950194" cy="126492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4305838" y="3403600"/>
            <a:ext cx="15762670" cy="7620000"/>
          </a:xfrm>
          <a:prstGeom prst="rect">
            <a:avLst/>
          </a:prstGeom>
          <a:noFill/>
          <a:ln/>
        </p:spPr>
      </p:sp>
      <p:sp>
        <p:nvSpPr>
          <p:cNvPr id="8" name="Shape 2"/>
          <p:cNvSpPr/>
          <p:nvPr/>
        </p:nvSpPr>
        <p:spPr>
          <a:xfrm>
            <a:off x="4305838" y="3403600"/>
            <a:ext cx="15762670" cy="5994400"/>
          </a:xfrm>
          <a:prstGeom prst="rect">
            <a:avLst/>
          </a:prstGeom>
          <a:noFill/>
          <a:ln/>
        </p:spPr>
      </p:sp>
      <p:sp>
        <p:nvSpPr>
          <p:cNvPr id="9" name="Text 3"/>
          <p:cNvSpPr/>
          <p:nvPr/>
        </p:nvSpPr>
        <p:spPr>
          <a:xfrm>
            <a:off x="5633154" y="3403600"/>
            <a:ext cx="13108038" cy="5588000"/>
          </a:xfrm>
          <a:prstGeom prst="rect">
            <a:avLst/>
          </a:prstGeom>
          <a:noFill/>
          <a:ln/>
        </p:spPr>
        <p:txBody>
          <a:bodyPr wrap="square" lIns="0" tIns="0" rIns="0" bIns="0" rtlCol="0" anchor="t"/>
          <a:lstStyle/>
          <a:p>
            <a:pPr algn="ctr"/>
            <a:r>
              <a:rPr lang="en-US" sz="24000" dirty="0">
                <a:solidFill>
                  <a:srgbClr val="272727">
                    <a:alpha val="100000"/>
                  </a:srgbClr>
                </a:solidFill>
                <a:latin typeface="Poppins Bold" pitchFamily="34" charset="0"/>
                <a:ea typeface="Poppins Bold" pitchFamily="34" charset="-122"/>
                <a:cs typeface="Poppins Bold" pitchFamily="34" charset="-120"/>
              </a:rPr>
              <a:t>234,567</a:t>
            </a:r>
            <a:endParaRPr lang="en-US" sz="24000" dirty="0"/>
          </a:p>
        </p:txBody>
      </p:sp>
      <p:sp>
        <p:nvSpPr>
          <p:cNvPr id="10" name="Text 4"/>
          <p:cNvSpPr/>
          <p:nvPr/>
        </p:nvSpPr>
        <p:spPr>
          <a:xfrm>
            <a:off x="4170355" y="8178800"/>
            <a:ext cx="16033637" cy="14901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11" name="Text 5"/>
          <p:cNvSpPr/>
          <p:nvPr/>
        </p:nvSpPr>
        <p:spPr>
          <a:xfrm>
            <a:off x="7483352" y="9804400"/>
            <a:ext cx="9407642"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3167696" y="11404600"/>
            <a:ext cx="1219352" cy="2311400"/>
          </a:xfrm>
          <a:prstGeom prst="rect">
            <a:avLst/>
          </a:prstGeom>
        </p:spPr>
      </p:pic>
      <p:pic>
        <p:nvPicPr>
          <p:cNvPr id="3" name="Image 1" descr="preencoded.png">    </p:cNvPr>
          <p:cNvPicPr>
            <a:picLocks noChangeAspect="1"/>
          </p:cNvPicPr>
          <p:nvPr/>
        </p:nvPicPr>
        <p:blipFill>
          <a:blip r:embed="rId2"/>
          <a:stretch>
            <a:fillRect/>
          </a:stretch>
        </p:blipFill>
        <p:spPr>
          <a:xfrm>
            <a:off x="16778797" y="11404600"/>
            <a:ext cx="4369346" cy="2311400"/>
          </a:xfrm>
          <a:prstGeom prst="rect">
            <a:avLst/>
          </a:prstGeom>
        </p:spPr>
      </p:pic>
      <p:pic>
        <p:nvPicPr>
          <p:cNvPr id="4" name="Image 2" descr="preencoded.png">    </p:cNvPr>
          <p:cNvPicPr>
            <a:picLocks noChangeAspect="1"/>
          </p:cNvPicPr>
          <p:nvPr/>
        </p:nvPicPr>
        <p:blipFill>
          <a:blip r:embed="rId3"/>
          <a:stretch>
            <a:fillRect/>
          </a:stretch>
        </p:blipFill>
        <p:spPr>
          <a:xfrm>
            <a:off x="20373346" y="8890000"/>
            <a:ext cx="2781648" cy="4826000"/>
          </a:xfrm>
          <a:prstGeom prst="rect">
            <a:avLst/>
          </a:prstGeom>
        </p:spPr>
      </p:pic>
      <p:pic>
        <p:nvPicPr>
          <p:cNvPr id="5" name="Image 3" descr="preencoded.png">    </p:cNvPr>
          <p:cNvPicPr>
            <a:picLocks noChangeAspect="1"/>
          </p:cNvPicPr>
          <p:nvPr/>
        </p:nvPicPr>
        <p:blipFill>
          <a:blip r:embed="rId4"/>
          <a:stretch>
            <a:fillRect/>
          </a:stretch>
        </p:blipFill>
        <p:spPr>
          <a:xfrm>
            <a:off x="22583423" y="8089900"/>
            <a:ext cx="1803625" cy="5626100"/>
          </a:xfrm>
          <a:prstGeom prst="rect">
            <a:avLst/>
          </a:prstGeom>
        </p:spPr>
      </p:pic>
      <p:pic>
        <p:nvPicPr>
          <p:cNvPr id="6" name="Image 4" descr="preencoded.png">    </p:cNvPr>
          <p:cNvPicPr>
            <a:picLocks noChangeAspect="1"/>
          </p:cNvPicPr>
          <p:nvPr/>
        </p:nvPicPr>
        <p:blipFill>
          <a:blip r:embed="rId5"/>
          <a:stretch>
            <a:fillRect/>
          </a:stretch>
        </p:blipFill>
        <p:spPr>
          <a:xfrm>
            <a:off x="17871134" y="8763000"/>
            <a:ext cx="3873984" cy="4953000"/>
          </a:xfrm>
          <a:prstGeom prst="rect">
            <a:avLst/>
          </a:prstGeom>
        </p:spPr>
      </p:pic>
      <p:pic>
        <p:nvPicPr>
          <p:cNvPr id="7" name="Image 5" descr="preencoded.png">    </p:cNvPr>
          <p:cNvPicPr>
            <a:picLocks noChangeAspect="1"/>
          </p:cNvPicPr>
          <p:nvPr/>
        </p:nvPicPr>
        <p:blipFill>
          <a:blip r:embed="rId6"/>
          <a:stretch>
            <a:fillRect/>
          </a:stretch>
        </p:blipFill>
        <p:spPr>
          <a:xfrm>
            <a:off x="0" y="0"/>
            <a:ext cx="4614004" cy="43688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Shape 1"/>
          <p:cNvSpPr/>
          <p:nvPr/>
        </p:nvSpPr>
        <p:spPr>
          <a:xfrm>
            <a:off x="3391324" y="3263900"/>
            <a:ext cx="7874984" cy="3048000"/>
          </a:xfrm>
          <a:prstGeom prst="rect">
            <a:avLst/>
          </a:prstGeom>
          <a:noFill/>
          <a:ln/>
        </p:spPr>
      </p:sp>
      <p:sp>
        <p:nvSpPr>
          <p:cNvPr id="11" name="Shape 2"/>
          <p:cNvSpPr/>
          <p:nvPr/>
        </p:nvSpPr>
        <p:spPr>
          <a:xfrm>
            <a:off x="3327816" y="3263900"/>
            <a:ext cx="8002000" cy="2438400"/>
          </a:xfrm>
          <a:prstGeom prst="rect">
            <a:avLst/>
          </a:prstGeom>
          <a:noFill/>
          <a:ln/>
        </p:spPr>
      </p:sp>
      <p:sp>
        <p:nvSpPr>
          <p:cNvPr id="12" name="Text 3"/>
          <p:cNvSpPr/>
          <p:nvPr/>
        </p:nvSpPr>
        <p:spPr>
          <a:xfrm>
            <a:off x="3327816" y="3263900"/>
            <a:ext cx="8543935"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233 Coins</a:t>
            </a:r>
            <a:endParaRPr lang="en-US" sz="12800" dirty="0"/>
          </a:p>
        </p:txBody>
      </p:sp>
      <p:sp>
        <p:nvSpPr>
          <p:cNvPr id="13" name="Shape 4"/>
          <p:cNvSpPr/>
          <p:nvPr/>
        </p:nvSpPr>
        <p:spPr>
          <a:xfrm>
            <a:off x="3391324" y="5702300"/>
            <a:ext cx="7874984" cy="609600"/>
          </a:xfrm>
          <a:prstGeom prst="rect">
            <a:avLst/>
          </a:prstGeom>
          <a:noFill/>
          <a:ln/>
        </p:spPr>
      </p:sp>
      <p:sp>
        <p:nvSpPr>
          <p:cNvPr id="14" name="Text 5"/>
          <p:cNvSpPr/>
          <p:nvPr/>
        </p:nvSpPr>
        <p:spPr>
          <a:xfrm>
            <a:off x="3323582" y="57023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5" name="Shape 6"/>
          <p:cNvSpPr/>
          <p:nvPr/>
        </p:nvSpPr>
        <p:spPr>
          <a:xfrm>
            <a:off x="3391324" y="6985000"/>
            <a:ext cx="7874984" cy="3048000"/>
          </a:xfrm>
          <a:prstGeom prst="rect">
            <a:avLst/>
          </a:prstGeom>
          <a:noFill/>
          <a:ln/>
        </p:spPr>
      </p:sp>
      <p:sp>
        <p:nvSpPr>
          <p:cNvPr id="16" name="Shape 7"/>
          <p:cNvSpPr/>
          <p:nvPr/>
        </p:nvSpPr>
        <p:spPr>
          <a:xfrm>
            <a:off x="3099187" y="6985000"/>
            <a:ext cx="8459257" cy="2438400"/>
          </a:xfrm>
          <a:prstGeom prst="rect">
            <a:avLst/>
          </a:prstGeom>
          <a:noFill/>
          <a:ln/>
        </p:spPr>
      </p:sp>
      <p:sp>
        <p:nvSpPr>
          <p:cNvPr id="17" name="Text 8"/>
          <p:cNvSpPr/>
          <p:nvPr/>
        </p:nvSpPr>
        <p:spPr>
          <a:xfrm>
            <a:off x="3099187" y="6985000"/>
            <a:ext cx="9001192"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456 Hours</a:t>
            </a:r>
            <a:endParaRPr lang="en-US" sz="12800" dirty="0"/>
          </a:p>
        </p:txBody>
      </p:sp>
      <p:sp>
        <p:nvSpPr>
          <p:cNvPr id="18" name="Shape 9"/>
          <p:cNvSpPr/>
          <p:nvPr/>
        </p:nvSpPr>
        <p:spPr>
          <a:xfrm>
            <a:off x="3391324" y="9423400"/>
            <a:ext cx="7874984" cy="609600"/>
          </a:xfrm>
          <a:prstGeom prst="rect">
            <a:avLst/>
          </a:prstGeom>
          <a:noFill/>
          <a:ln/>
        </p:spPr>
      </p:sp>
      <p:sp>
        <p:nvSpPr>
          <p:cNvPr id="19" name="Text 10"/>
          <p:cNvSpPr/>
          <p:nvPr/>
        </p:nvSpPr>
        <p:spPr>
          <a:xfrm>
            <a:off x="3323582" y="94234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20" name="Shape 11"/>
          <p:cNvSpPr/>
          <p:nvPr/>
        </p:nvSpPr>
        <p:spPr>
          <a:xfrm>
            <a:off x="13552594" y="3263900"/>
            <a:ext cx="7874984" cy="3048000"/>
          </a:xfrm>
          <a:prstGeom prst="rect">
            <a:avLst/>
          </a:prstGeom>
          <a:noFill/>
          <a:ln/>
        </p:spPr>
      </p:sp>
      <p:sp>
        <p:nvSpPr>
          <p:cNvPr id="21" name="Shape 12"/>
          <p:cNvSpPr/>
          <p:nvPr/>
        </p:nvSpPr>
        <p:spPr>
          <a:xfrm>
            <a:off x="15724565" y="3263900"/>
            <a:ext cx="3531041" cy="2438400"/>
          </a:xfrm>
          <a:prstGeom prst="rect">
            <a:avLst/>
          </a:prstGeom>
          <a:noFill/>
          <a:ln/>
        </p:spPr>
      </p:sp>
      <p:sp>
        <p:nvSpPr>
          <p:cNvPr id="22" name="Text 13"/>
          <p:cNvSpPr/>
          <p:nvPr/>
        </p:nvSpPr>
        <p:spPr>
          <a:xfrm>
            <a:off x="15724565" y="3263900"/>
            <a:ext cx="4072976"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85%</a:t>
            </a:r>
            <a:endParaRPr lang="en-US" sz="12800" dirty="0"/>
          </a:p>
        </p:txBody>
      </p:sp>
      <p:sp>
        <p:nvSpPr>
          <p:cNvPr id="23" name="Shape 14"/>
          <p:cNvSpPr/>
          <p:nvPr/>
        </p:nvSpPr>
        <p:spPr>
          <a:xfrm>
            <a:off x="13552594" y="5702300"/>
            <a:ext cx="7874984" cy="609600"/>
          </a:xfrm>
          <a:prstGeom prst="rect">
            <a:avLst/>
          </a:prstGeom>
          <a:noFill/>
          <a:ln/>
        </p:spPr>
      </p:sp>
      <p:sp>
        <p:nvSpPr>
          <p:cNvPr id="24" name="Text 15"/>
          <p:cNvSpPr/>
          <p:nvPr/>
        </p:nvSpPr>
        <p:spPr>
          <a:xfrm>
            <a:off x="13484852" y="57023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5" name="Shape 16"/>
          <p:cNvSpPr/>
          <p:nvPr/>
        </p:nvSpPr>
        <p:spPr>
          <a:xfrm>
            <a:off x="13552594" y="6985000"/>
            <a:ext cx="7874984" cy="3048000"/>
          </a:xfrm>
          <a:prstGeom prst="rect">
            <a:avLst/>
          </a:prstGeom>
          <a:noFill/>
          <a:ln/>
        </p:spPr>
      </p:sp>
      <p:sp>
        <p:nvSpPr>
          <p:cNvPr id="26" name="Shape 17"/>
          <p:cNvSpPr/>
          <p:nvPr/>
        </p:nvSpPr>
        <p:spPr>
          <a:xfrm>
            <a:off x="14340092" y="6985000"/>
            <a:ext cx="6299987" cy="2438400"/>
          </a:xfrm>
          <a:prstGeom prst="rect">
            <a:avLst/>
          </a:prstGeom>
          <a:noFill/>
          <a:ln/>
        </p:spPr>
      </p:sp>
      <p:sp>
        <p:nvSpPr>
          <p:cNvPr id="27" name="Text 18"/>
          <p:cNvSpPr/>
          <p:nvPr/>
        </p:nvSpPr>
        <p:spPr>
          <a:xfrm>
            <a:off x="14340092" y="6985000"/>
            <a:ext cx="6841922"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535 Km</a:t>
            </a:r>
            <a:endParaRPr lang="en-US" sz="12800" dirty="0"/>
          </a:p>
        </p:txBody>
      </p:sp>
      <p:sp>
        <p:nvSpPr>
          <p:cNvPr id="28" name="Shape 19"/>
          <p:cNvSpPr/>
          <p:nvPr/>
        </p:nvSpPr>
        <p:spPr>
          <a:xfrm>
            <a:off x="13552594" y="9423400"/>
            <a:ext cx="7874984" cy="609600"/>
          </a:xfrm>
          <a:prstGeom prst="rect">
            <a:avLst/>
          </a:prstGeom>
          <a:noFill/>
          <a:ln/>
        </p:spPr>
      </p:sp>
      <p:sp>
        <p:nvSpPr>
          <p:cNvPr id="29" name="Text 20"/>
          <p:cNvSpPr/>
          <p:nvPr/>
        </p:nvSpPr>
        <p:spPr>
          <a:xfrm>
            <a:off x="13484852" y="94234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pic>
        <p:nvPicPr>
          <p:cNvPr id="30" name="Image 7" descr="preencoded.png">    </p:cNvPr>
          <p:cNvPicPr>
            <a:picLocks noChangeAspect="1"/>
          </p:cNvPicPr>
          <p:nvPr/>
        </p:nvPicPr>
        <p:blipFill>
          <a:blip r:embed="rId8"/>
          <a:stretch>
            <a:fillRect/>
          </a:stretch>
        </p:blipFill>
        <p:spPr>
          <a:xfrm>
            <a:off x="0" y="10464800"/>
            <a:ext cx="16515683" cy="32512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215630" y="0"/>
            <a:ext cx="6171418" cy="5344592"/>
          </a:xfrm>
          <a:prstGeom prst="rect">
            <a:avLst/>
          </a:prstGeom>
        </p:spPr>
      </p:pic>
      <p:pic>
        <p:nvPicPr>
          <p:cNvPr id="3" name="Image 1" descr="preencoded.png">    </p:cNvPr>
          <p:cNvPicPr>
            <a:picLocks noChangeAspect="1"/>
          </p:cNvPicPr>
          <p:nvPr/>
        </p:nvPicPr>
        <p:blipFill>
          <a:blip r:embed="rId2"/>
          <a:stretch>
            <a:fillRect/>
          </a:stretch>
        </p:blipFill>
        <p:spPr>
          <a:xfrm>
            <a:off x="0" y="9728200"/>
            <a:ext cx="4597975" cy="39878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6841922" y="1143000"/>
            <a:ext cx="10690503" cy="1862667"/>
          </a:xfrm>
          <a:prstGeom prst="rect">
            <a:avLst/>
          </a:prstGeom>
          <a:noFill/>
          <a:ln/>
        </p:spPr>
        <p:txBody>
          <a:bodyPr wrap="square" lIns="0" tIns="0" rIns="0" bIns="0" rtlCol="0" anchor="t"/>
          <a:lstStyle/>
          <a:p>
            <a:pPr algn="ctr"/>
            <a:r>
              <a:rPr lang="en-US" sz="8000" dirty="0">
                <a:solidFill>
                  <a:srgbClr val="272727">
                    <a:alpha val="100000"/>
                  </a:srgbClr>
                </a:solidFill>
                <a:latin typeface="Poppins Bold" pitchFamily="34" charset="0"/>
                <a:ea typeface="Poppins Bold" pitchFamily="34" charset="-122"/>
                <a:cs typeface="Poppins Bold" pitchFamily="34" charset="-120"/>
              </a:rPr>
              <a:t>Some Graph</a:t>
            </a:r>
            <a:endParaRPr lang="en-US" sz="8000" dirty="0"/>
          </a:p>
        </p:txBody>
      </p:sp>
      <p:sp>
        <p:nvSpPr>
          <p:cNvPr id="7" name="Shape 2"/>
          <p:cNvSpPr/>
          <p:nvPr/>
        </p:nvSpPr>
        <p:spPr>
          <a:xfrm>
            <a:off x="2718140" y="3771900"/>
            <a:ext cx="8941918" cy="6180901"/>
          </a:xfrm>
          <a:prstGeom prst="rect">
            <a:avLst/>
          </a:prstGeom>
          <a:noFill/>
          <a:ln/>
        </p:spPr>
      </p:sp>
      <p:sp>
        <p:nvSpPr>
          <p:cNvPr id="8" name="Text 3"/>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5E8C22">
                    <a:alpha val="100000"/>
                  </a:srgbClr>
                </a:solidFill>
                <a:latin typeface="Lato Regular" pitchFamily="34" charset="0"/>
                <a:ea typeface="Lato Regular" pitchFamily="34" charset="-122"/>
                <a:cs typeface="Lato Regular" pitchFamily="34" charset="-120"/>
              </a:rPr>
              <a:t>0</a:t>
            </a:r>
            <a:endParaRPr lang="en-US" sz="1821" dirty="0"/>
          </a:p>
        </p:txBody>
      </p:sp>
      <p:sp>
        <p:nvSpPr>
          <p:cNvPr id="9" name="Text 4"/>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5E8C22">
                    <a:alpha val="100000"/>
                  </a:srgbClr>
                </a:solidFill>
                <a:latin typeface="Lato Regular" pitchFamily="34" charset="0"/>
                <a:ea typeface="Lato Regular" pitchFamily="34" charset="-122"/>
                <a:cs typeface="Lato Regular" pitchFamily="34" charset="-120"/>
              </a:rPr>
              <a:t>1</a:t>
            </a:r>
            <a:endParaRPr lang="en-US" sz="2185" dirty="0"/>
          </a:p>
        </p:txBody>
      </p:sp>
      <p:sp>
        <p:nvSpPr>
          <p:cNvPr id="10" name="Text 5"/>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5E8C22">
                    <a:alpha val="100000"/>
                  </a:srgbClr>
                </a:solidFill>
                <a:latin typeface="Lato Regular" pitchFamily="34" charset="0"/>
                <a:ea typeface="Lato Regular" pitchFamily="34" charset="-122"/>
                <a:cs typeface="Lato Regular" pitchFamily="34" charset="-120"/>
              </a:rPr>
              <a:t>2</a:t>
            </a:r>
            <a:endParaRPr lang="en-US" sz="2185" dirty="0"/>
          </a:p>
        </p:txBody>
      </p:sp>
      <p:sp>
        <p:nvSpPr>
          <p:cNvPr id="11" name="Text 6"/>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5E8C22">
                    <a:alpha val="100000"/>
                  </a:srgbClr>
                </a:solidFill>
                <a:latin typeface="Lato Regular" pitchFamily="34" charset="0"/>
                <a:ea typeface="Lato Regular" pitchFamily="34" charset="-122"/>
                <a:cs typeface="Lato Regular" pitchFamily="34" charset="-120"/>
              </a:rPr>
              <a:t>3</a:t>
            </a:r>
            <a:endParaRPr lang="en-US" sz="2185" dirty="0"/>
          </a:p>
        </p:txBody>
      </p:sp>
      <p:sp>
        <p:nvSpPr>
          <p:cNvPr id="12" name="Text 7"/>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5E8C22">
                    <a:alpha val="100000"/>
                  </a:srgbClr>
                </a:solidFill>
                <a:latin typeface="Lato Regular" pitchFamily="34" charset="0"/>
                <a:ea typeface="Lato Regular" pitchFamily="34" charset="-122"/>
                <a:cs typeface="Lato Regular" pitchFamily="34" charset="-120"/>
              </a:rPr>
              <a:t>4</a:t>
            </a:r>
            <a:endParaRPr lang="en-US" sz="2185" dirty="0"/>
          </a:p>
        </p:txBody>
      </p:sp>
      <p:sp>
        <p:nvSpPr>
          <p:cNvPr id="13" name="Text 8"/>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5E8C22">
                    <a:alpha val="100000"/>
                  </a:srgbClr>
                </a:solidFill>
                <a:latin typeface="Lato Regular" pitchFamily="34" charset="0"/>
                <a:ea typeface="Lato Regular" pitchFamily="34" charset="-122"/>
                <a:cs typeface="Lato Regular" pitchFamily="34" charset="-120"/>
              </a:rPr>
              <a:t>5</a:t>
            </a:r>
            <a:endParaRPr lang="en-US" sz="2185" dirty="0"/>
          </a:p>
        </p:txBody>
      </p:sp>
      <p:sp>
        <p:nvSpPr>
          <p:cNvPr id="14" name="Text 9"/>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5E8C22">
                    <a:alpha val="100000"/>
                  </a:srgbClr>
                </a:solidFill>
                <a:latin typeface="Lato Regular" pitchFamily="34" charset="0"/>
                <a:ea typeface="Lato Regular" pitchFamily="34" charset="-122"/>
                <a:cs typeface="Lato Regular" pitchFamily="34" charset="-120"/>
              </a:rPr>
              <a:t>6</a:t>
            </a:r>
            <a:endParaRPr lang="en-US" sz="2185" dirty="0"/>
          </a:p>
        </p:txBody>
      </p:sp>
      <p:sp>
        <p:nvSpPr>
          <p:cNvPr id="15" name="Text 10"/>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5E8C22">
                    <a:alpha val="100000"/>
                  </a:srgbClr>
                </a:solidFill>
                <a:latin typeface="Lato Regular" pitchFamily="34" charset="0"/>
                <a:ea typeface="Lato Regular" pitchFamily="34" charset="-122"/>
                <a:cs typeface="Lato Regular" pitchFamily="34" charset="-120"/>
              </a:rPr>
              <a:t>7</a:t>
            </a:r>
            <a:endParaRPr lang="en-US" sz="2185" dirty="0"/>
          </a:p>
        </p:txBody>
      </p:sp>
      <p:sp>
        <p:nvSpPr>
          <p:cNvPr id="16" name="Text 11"/>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5E8C22">
                    <a:alpha val="100000"/>
                  </a:srgbClr>
                </a:solidFill>
                <a:latin typeface="Lato Regular" pitchFamily="34" charset="0"/>
                <a:ea typeface="Lato Regular" pitchFamily="34" charset="-122"/>
                <a:cs typeface="Lato Regular" pitchFamily="34" charset="-120"/>
              </a:rPr>
              <a:t>8</a:t>
            </a:r>
            <a:endParaRPr lang="en-US" sz="2185" dirty="0"/>
          </a:p>
        </p:txBody>
      </p:sp>
      <p:sp>
        <p:nvSpPr>
          <p:cNvPr id="17" name="Text 12"/>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5E8C22">
                    <a:alpha val="100000"/>
                  </a:srgbClr>
                </a:solidFill>
                <a:latin typeface="Lato Regular" pitchFamily="34" charset="0"/>
                <a:ea typeface="Lato Regular" pitchFamily="34" charset="-122"/>
                <a:cs typeface="Lato Regular" pitchFamily="34" charset="-120"/>
              </a:rPr>
              <a:t>10</a:t>
            </a:r>
            <a:endParaRPr lang="en-US" sz="1821" dirty="0"/>
          </a:p>
        </p:txBody>
      </p:sp>
      <p:sp>
        <p:nvSpPr>
          <p:cNvPr id="18" name="Text 13"/>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5E8C22">
                    <a:alpha val="100000"/>
                  </a:srgbClr>
                </a:solidFill>
                <a:latin typeface="Lato Regular" pitchFamily="34" charset="0"/>
                <a:ea typeface="Lato Regular" pitchFamily="34" charset="-122"/>
                <a:cs typeface="Lato Regular" pitchFamily="34" charset="-120"/>
              </a:rPr>
              <a:t>20</a:t>
            </a:r>
            <a:endParaRPr lang="en-US" sz="1821" dirty="0"/>
          </a:p>
        </p:txBody>
      </p:sp>
      <p:sp>
        <p:nvSpPr>
          <p:cNvPr id="19" name="Text 14"/>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5E8C22">
                    <a:alpha val="100000"/>
                  </a:srgbClr>
                </a:solidFill>
                <a:latin typeface="Lato Regular" pitchFamily="34" charset="0"/>
                <a:ea typeface="Lato Regular" pitchFamily="34" charset="-122"/>
                <a:cs typeface="Lato Regular" pitchFamily="34" charset="-120"/>
              </a:rPr>
              <a:t>30</a:t>
            </a:r>
            <a:endParaRPr lang="en-US" sz="1821" dirty="0"/>
          </a:p>
        </p:txBody>
      </p:sp>
      <p:sp>
        <p:nvSpPr>
          <p:cNvPr id="20" name="Text 15"/>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5E8C22">
                    <a:alpha val="100000"/>
                  </a:srgbClr>
                </a:solidFill>
                <a:latin typeface="Lato Regular" pitchFamily="34" charset="0"/>
                <a:ea typeface="Lato Regular" pitchFamily="34" charset="-122"/>
                <a:cs typeface="Lato Regular" pitchFamily="34" charset="-120"/>
              </a:rPr>
              <a:t>40</a:t>
            </a:r>
            <a:endParaRPr lang="en-US" sz="1821" dirty="0"/>
          </a:p>
        </p:txBody>
      </p:sp>
      <p:sp>
        <p:nvSpPr>
          <p:cNvPr id="21" name="Text 16"/>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5E8C22">
                    <a:alpha val="100000"/>
                  </a:srgbClr>
                </a:solidFill>
                <a:latin typeface="Lato Regular" pitchFamily="34" charset="0"/>
                <a:ea typeface="Lato Regular" pitchFamily="34" charset="-122"/>
                <a:cs typeface="Lato Regular" pitchFamily="34" charset="-120"/>
              </a:rPr>
              <a:t>50</a:t>
            </a:r>
            <a:endParaRPr lang="en-US" sz="1821" dirty="0"/>
          </a:p>
        </p:txBody>
      </p:sp>
      <p:sp>
        <p:nvSpPr>
          <p:cNvPr id="22" name="Text 17"/>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5E8C22">
                    <a:alpha val="100000"/>
                  </a:srgbClr>
                </a:solidFill>
                <a:latin typeface="Lato Regular" pitchFamily="34" charset="0"/>
                <a:ea typeface="Lato Regular" pitchFamily="34" charset="-122"/>
                <a:cs typeface="Lato Regular" pitchFamily="34" charset="-120"/>
              </a:rPr>
              <a:t>60</a:t>
            </a:r>
            <a:endParaRPr lang="en-US" sz="1821" dirty="0"/>
          </a:p>
        </p:txBody>
      </p:sp>
      <p:sp>
        <p:nvSpPr>
          <p:cNvPr id="23" name="Text 18"/>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5E8C22">
                    <a:alpha val="100000"/>
                  </a:srgbClr>
                </a:solidFill>
                <a:latin typeface="Lato Regular" pitchFamily="34" charset="0"/>
                <a:ea typeface="Lato Regular" pitchFamily="34" charset="-122"/>
                <a:cs typeface="Lato Regular" pitchFamily="34" charset="-120"/>
              </a:rPr>
              <a:t>70</a:t>
            </a:r>
            <a:endParaRPr lang="en-US" sz="1821" dirty="0"/>
          </a:p>
        </p:txBody>
      </p:sp>
      <p:sp>
        <p:nvSpPr>
          <p:cNvPr id="24" name="Text 19"/>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5E8C22">
                    <a:alpha val="100000"/>
                  </a:srgbClr>
                </a:solidFill>
                <a:latin typeface="Lato Regular" pitchFamily="34" charset="0"/>
                <a:ea typeface="Lato Regular" pitchFamily="34" charset="-122"/>
                <a:cs typeface="Lato Regular" pitchFamily="34" charset="-120"/>
              </a:rPr>
              <a:t>80</a:t>
            </a:r>
            <a:endParaRPr lang="en-US" sz="1821" dirty="0"/>
          </a:p>
        </p:txBody>
      </p:sp>
      <p:sp>
        <p:nvSpPr>
          <p:cNvPr id="25" name="Text 20"/>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5E8C22">
                    <a:alpha val="100000"/>
                  </a:srgbClr>
                </a:solidFill>
                <a:latin typeface="Lato Regular" pitchFamily="34" charset="0"/>
                <a:ea typeface="Lato Regular" pitchFamily="34" charset="-122"/>
                <a:cs typeface="Lato Regular" pitchFamily="34" charset="-120"/>
              </a:rPr>
              <a:t>90</a:t>
            </a:r>
            <a:endParaRPr lang="en-US" sz="1821" dirty="0"/>
          </a:p>
        </p:txBody>
      </p:sp>
      <p:sp>
        <p:nvSpPr>
          <p:cNvPr id="26" name="Text 21"/>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5E8C22">
                    <a:alpha val="100000"/>
                  </a:srgbClr>
                </a:solidFill>
                <a:latin typeface="Lato Regular" pitchFamily="34" charset="0"/>
                <a:ea typeface="Lato Regular" pitchFamily="34" charset="-122"/>
                <a:cs typeface="Lato Regular" pitchFamily="34" charset="-120"/>
              </a:rPr>
              <a:t>100</a:t>
            </a:r>
            <a:endParaRPr lang="en-US" sz="1821" dirty="0"/>
          </a:p>
        </p:txBody>
      </p:sp>
      <p:pic>
        <p:nvPicPr>
          <p:cNvPr id="27" name="Image 3" descr="preencoded.png">    </p:cNvPr>
          <p:cNvPicPr>
            <a:picLocks noChangeAspect="1"/>
          </p:cNvPicPr>
          <p:nvPr/>
        </p:nvPicPr>
        <p:blipFill>
          <a:blip r:embed="rId4"/>
          <a:stretch>
            <a:fillRect/>
          </a:stretch>
        </p:blipFill>
        <p:spPr>
          <a:xfrm>
            <a:off x="3368467" y="3771900"/>
            <a:ext cx="8291591" cy="5511006"/>
          </a:xfrm>
          <a:prstGeom prst="rect">
            <a:avLst/>
          </a:prstGeom>
        </p:spPr>
      </p:pic>
      <p:pic>
        <p:nvPicPr>
          <p:cNvPr id="28" name="Image 4" descr="preencoded.png">    </p:cNvPr>
          <p:cNvPicPr>
            <a:picLocks noChangeAspect="1"/>
          </p:cNvPicPr>
          <p:nvPr/>
        </p:nvPicPr>
        <p:blipFill>
          <a:blip r:embed="rId5"/>
          <a:stretch>
            <a:fillRect/>
          </a:stretch>
        </p:blipFill>
        <p:spPr>
          <a:xfrm>
            <a:off x="4512766" y="4185444"/>
            <a:ext cx="11567" cy="5258445"/>
          </a:xfrm>
          <a:prstGeom prst="rect">
            <a:avLst/>
          </a:prstGeom>
        </p:spPr>
      </p:pic>
      <p:pic>
        <p:nvPicPr>
          <p:cNvPr id="29" name="Image 5" descr="preencoded.png">    </p:cNvPr>
          <p:cNvPicPr>
            <a:picLocks noChangeAspect="1"/>
          </p:cNvPicPr>
          <p:nvPr/>
        </p:nvPicPr>
        <p:blipFill>
          <a:blip r:embed="rId6"/>
          <a:stretch>
            <a:fillRect/>
          </a:stretch>
        </p:blipFill>
        <p:spPr>
          <a:xfrm>
            <a:off x="5651279" y="4185444"/>
            <a:ext cx="11567" cy="5258445"/>
          </a:xfrm>
          <a:prstGeom prst="rect">
            <a:avLst/>
          </a:prstGeom>
        </p:spPr>
      </p:pic>
      <p:pic>
        <p:nvPicPr>
          <p:cNvPr id="30" name="Image 6" descr="preencoded.png">    </p:cNvPr>
          <p:cNvPicPr>
            <a:picLocks noChangeAspect="1"/>
          </p:cNvPicPr>
          <p:nvPr/>
        </p:nvPicPr>
        <p:blipFill>
          <a:blip r:embed="rId7"/>
          <a:stretch>
            <a:fillRect/>
          </a:stretch>
        </p:blipFill>
        <p:spPr>
          <a:xfrm>
            <a:off x="6789795" y="4185444"/>
            <a:ext cx="11567" cy="5258445"/>
          </a:xfrm>
          <a:prstGeom prst="rect">
            <a:avLst/>
          </a:prstGeom>
        </p:spPr>
      </p:pic>
      <p:pic>
        <p:nvPicPr>
          <p:cNvPr id="31" name="Image 7" descr="preencoded.png">    </p:cNvPr>
          <p:cNvPicPr>
            <a:picLocks noChangeAspect="1"/>
          </p:cNvPicPr>
          <p:nvPr/>
        </p:nvPicPr>
        <p:blipFill>
          <a:blip r:embed="rId8"/>
          <a:stretch>
            <a:fillRect/>
          </a:stretch>
        </p:blipFill>
        <p:spPr>
          <a:xfrm>
            <a:off x="7928309" y="4185444"/>
            <a:ext cx="11567" cy="5258445"/>
          </a:xfrm>
          <a:prstGeom prst="rect">
            <a:avLst/>
          </a:prstGeom>
        </p:spPr>
      </p:pic>
      <p:pic>
        <p:nvPicPr>
          <p:cNvPr id="32" name="Image 8" descr="preencoded.png">    </p:cNvPr>
          <p:cNvPicPr>
            <a:picLocks noChangeAspect="1"/>
          </p:cNvPicPr>
          <p:nvPr/>
        </p:nvPicPr>
        <p:blipFill>
          <a:blip r:embed="rId9"/>
          <a:stretch>
            <a:fillRect/>
          </a:stretch>
        </p:blipFill>
        <p:spPr>
          <a:xfrm>
            <a:off x="9066828" y="4185444"/>
            <a:ext cx="11567" cy="5258445"/>
          </a:xfrm>
          <a:prstGeom prst="rect">
            <a:avLst/>
          </a:prstGeom>
        </p:spPr>
      </p:pic>
      <p:pic>
        <p:nvPicPr>
          <p:cNvPr id="33" name="Image 9" descr="preencoded.png">    </p:cNvPr>
          <p:cNvPicPr>
            <a:picLocks noChangeAspect="1"/>
          </p:cNvPicPr>
          <p:nvPr/>
        </p:nvPicPr>
        <p:blipFill>
          <a:blip r:embed="rId10"/>
          <a:stretch>
            <a:fillRect/>
          </a:stretch>
        </p:blipFill>
        <p:spPr>
          <a:xfrm>
            <a:off x="10205341" y="4185444"/>
            <a:ext cx="11567" cy="5258445"/>
          </a:xfrm>
          <a:prstGeom prst="rect">
            <a:avLst/>
          </a:prstGeom>
        </p:spPr>
      </p:pic>
      <p:pic>
        <p:nvPicPr>
          <p:cNvPr id="34" name="Image 10" descr="preencoded.png">    </p:cNvPr>
          <p:cNvPicPr>
            <a:picLocks noChangeAspect="1"/>
          </p:cNvPicPr>
          <p:nvPr/>
        </p:nvPicPr>
        <p:blipFill>
          <a:blip r:embed="rId11"/>
          <a:stretch>
            <a:fillRect/>
          </a:stretch>
        </p:blipFill>
        <p:spPr>
          <a:xfrm>
            <a:off x="11343854" y="4185444"/>
            <a:ext cx="11567" cy="5258445"/>
          </a:xfrm>
          <a:prstGeom prst="rect">
            <a:avLst/>
          </a:prstGeom>
        </p:spPr>
      </p:pic>
      <p:pic>
        <p:nvPicPr>
          <p:cNvPr id="35" name="Image 11" descr="preencoded.png">    </p:cNvPr>
          <p:cNvPicPr>
            <a:picLocks noChangeAspect="1"/>
          </p:cNvPicPr>
          <p:nvPr/>
        </p:nvPicPr>
        <p:blipFill>
          <a:blip r:embed="rId12"/>
          <a:stretch>
            <a:fillRect/>
          </a:stretch>
        </p:blipFill>
        <p:spPr>
          <a:xfrm>
            <a:off x="3355539" y="5483845"/>
            <a:ext cx="8050168" cy="2373585"/>
          </a:xfrm>
          <a:prstGeom prst="rect">
            <a:avLst/>
          </a:prstGeom>
        </p:spPr>
      </p:pic>
      <p:pic>
        <p:nvPicPr>
          <p:cNvPr id="36" name="Image 12" descr="preencoded.png">    </p:cNvPr>
          <p:cNvPicPr>
            <a:picLocks noChangeAspect="1"/>
          </p:cNvPicPr>
          <p:nvPr/>
        </p:nvPicPr>
        <p:blipFill>
          <a:blip r:embed="rId13"/>
          <a:stretch>
            <a:fillRect/>
          </a:stretch>
        </p:blipFill>
        <p:spPr>
          <a:xfrm>
            <a:off x="3369143" y="6359525"/>
            <a:ext cx="8044031" cy="2268538"/>
          </a:xfrm>
          <a:prstGeom prst="rect">
            <a:avLst/>
          </a:prstGeom>
        </p:spPr>
      </p:pic>
      <p:pic>
        <p:nvPicPr>
          <p:cNvPr id="37" name="Image 13" descr="preencoded.png">    </p:cNvPr>
          <p:cNvPicPr>
            <a:picLocks noChangeAspect="1"/>
          </p:cNvPicPr>
          <p:nvPr/>
        </p:nvPicPr>
        <p:blipFill>
          <a:blip r:embed="rId14"/>
          <a:stretch>
            <a:fillRect/>
          </a:stretch>
        </p:blipFill>
        <p:spPr>
          <a:xfrm>
            <a:off x="4441751" y="6055643"/>
            <a:ext cx="153591" cy="153566"/>
          </a:xfrm>
          <a:prstGeom prst="rect">
            <a:avLst/>
          </a:prstGeom>
        </p:spPr>
      </p:pic>
      <p:pic>
        <p:nvPicPr>
          <p:cNvPr id="38" name="Image 14" descr="preencoded.png">    </p:cNvPr>
          <p:cNvPicPr>
            <a:picLocks noChangeAspect="1"/>
          </p:cNvPicPr>
          <p:nvPr/>
        </p:nvPicPr>
        <p:blipFill>
          <a:blip r:embed="rId15"/>
          <a:stretch>
            <a:fillRect/>
          </a:stretch>
        </p:blipFill>
        <p:spPr>
          <a:xfrm>
            <a:off x="4441751" y="6981130"/>
            <a:ext cx="153591" cy="153566"/>
          </a:xfrm>
          <a:prstGeom prst="rect">
            <a:avLst/>
          </a:prstGeom>
        </p:spPr>
      </p:pic>
      <p:pic>
        <p:nvPicPr>
          <p:cNvPr id="39" name="Image 15" descr="preencoded.png">    </p:cNvPr>
          <p:cNvPicPr>
            <a:picLocks noChangeAspect="1"/>
          </p:cNvPicPr>
          <p:nvPr/>
        </p:nvPicPr>
        <p:blipFill>
          <a:blip r:embed="rId16"/>
          <a:stretch>
            <a:fillRect/>
          </a:stretch>
        </p:blipFill>
        <p:spPr>
          <a:xfrm>
            <a:off x="5580267" y="5651277"/>
            <a:ext cx="153591" cy="153566"/>
          </a:xfrm>
          <a:prstGeom prst="rect">
            <a:avLst/>
          </a:prstGeom>
        </p:spPr>
      </p:pic>
      <p:pic>
        <p:nvPicPr>
          <p:cNvPr id="40" name="Image 16" descr="preencoded.png">    </p:cNvPr>
          <p:cNvPicPr>
            <a:picLocks noChangeAspect="1"/>
          </p:cNvPicPr>
          <p:nvPr/>
        </p:nvPicPr>
        <p:blipFill>
          <a:blip r:embed="rId17"/>
          <a:stretch>
            <a:fillRect/>
          </a:stretch>
        </p:blipFill>
        <p:spPr>
          <a:xfrm>
            <a:off x="5580267" y="7415510"/>
            <a:ext cx="153591" cy="153566"/>
          </a:xfrm>
          <a:prstGeom prst="rect">
            <a:avLst/>
          </a:prstGeom>
        </p:spPr>
      </p:pic>
      <p:pic>
        <p:nvPicPr>
          <p:cNvPr id="41" name="Image 17" descr="preencoded.png">    </p:cNvPr>
          <p:cNvPicPr>
            <a:picLocks noChangeAspect="1"/>
          </p:cNvPicPr>
          <p:nvPr/>
        </p:nvPicPr>
        <p:blipFill>
          <a:blip r:embed="rId18"/>
          <a:stretch>
            <a:fillRect/>
          </a:stretch>
        </p:blipFill>
        <p:spPr>
          <a:xfrm>
            <a:off x="6718783" y="7732812"/>
            <a:ext cx="153591" cy="153566"/>
          </a:xfrm>
          <a:prstGeom prst="rect">
            <a:avLst/>
          </a:prstGeom>
        </p:spPr>
      </p:pic>
      <p:pic>
        <p:nvPicPr>
          <p:cNvPr id="42" name="Image 18" descr="preencoded.png">    </p:cNvPr>
          <p:cNvPicPr>
            <a:picLocks noChangeAspect="1"/>
          </p:cNvPicPr>
          <p:nvPr/>
        </p:nvPicPr>
        <p:blipFill>
          <a:blip r:embed="rId19"/>
          <a:stretch>
            <a:fillRect/>
          </a:stretch>
        </p:blipFill>
        <p:spPr>
          <a:xfrm>
            <a:off x="6718783" y="6311826"/>
            <a:ext cx="153591" cy="153566"/>
          </a:xfrm>
          <a:prstGeom prst="rect">
            <a:avLst/>
          </a:prstGeom>
        </p:spPr>
      </p:pic>
      <p:pic>
        <p:nvPicPr>
          <p:cNvPr id="43" name="Image 19" descr="preencoded.png">    </p:cNvPr>
          <p:cNvPicPr>
            <a:picLocks noChangeAspect="1"/>
          </p:cNvPicPr>
          <p:nvPr/>
        </p:nvPicPr>
        <p:blipFill>
          <a:blip r:embed="rId20"/>
          <a:stretch>
            <a:fillRect/>
          </a:stretch>
        </p:blipFill>
        <p:spPr>
          <a:xfrm>
            <a:off x="7861923" y="6733232"/>
            <a:ext cx="153591" cy="153566"/>
          </a:xfrm>
          <a:prstGeom prst="rect">
            <a:avLst/>
          </a:prstGeom>
        </p:spPr>
      </p:pic>
      <p:pic>
        <p:nvPicPr>
          <p:cNvPr id="44" name="Image 20" descr="preencoded.png">    </p:cNvPr>
          <p:cNvPicPr>
            <a:picLocks noChangeAspect="1"/>
          </p:cNvPicPr>
          <p:nvPr/>
        </p:nvPicPr>
        <p:blipFill>
          <a:blip r:embed="rId21"/>
          <a:stretch>
            <a:fillRect/>
          </a:stretch>
        </p:blipFill>
        <p:spPr>
          <a:xfrm>
            <a:off x="7861923" y="6420644"/>
            <a:ext cx="153591" cy="153566"/>
          </a:xfrm>
          <a:prstGeom prst="rect">
            <a:avLst/>
          </a:prstGeom>
        </p:spPr>
      </p:pic>
      <p:pic>
        <p:nvPicPr>
          <p:cNvPr id="45" name="Image 21" descr="preencoded.png">    </p:cNvPr>
          <p:cNvPicPr>
            <a:picLocks noChangeAspect="1"/>
          </p:cNvPicPr>
          <p:nvPr/>
        </p:nvPicPr>
        <p:blipFill>
          <a:blip r:embed="rId22"/>
          <a:stretch>
            <a:fillRect/>
          </a:stretch>
        </p:blipFill>
        <p:spPr>
          <a:xfrm>
            <a:off x="8995813" y="7667575"/>
            <a:ext cx="153591" cy="153566"/>
          </a:xfrm>
          <a:prstGeom prst="rect">
            <a:avLst/>
          </a:prstGeom>
        </p:spPr>
      </p:pic>
      <p:pic>
        <p:nvPicPr>
          <p:cNvPr id="46" name="Image 22" descr="preencoded.png">    </p:cNvPr>
          <p:cNvPicPr>
            <a:picLocks noChangeAspect="1"/>
          </p:cNvPicPr>
          <p:nvPr/>
        </p:nvPicPr>
        <p:blipFill>
          <a:blip r:embed="rId23"/>
          <a:stretch>
            <a:fillRect/>
          </a:stretch>
        </p:blipFill>
        <p:spPr>
          <a:xfrm>
            <a:off x="8995813" y="7076877"/>
            <a:ext cx="153591" cy="153566"/>
          </a:xfrm>
          <a:prstGeom prst="rect">
            <a:avLst/>
          </a:prstGeom>
        </p:spPr>
      </p:pic>
      <p:pic>
        <p:nvPicPr>
          <p:cNvPr id="47" name="Image 23" descr="preencoded.png">    </p:cNvPr>
          <p:cNvPicPr>
            <a:picLocks noChangeAspect="1"/>
          </p:cNvPicPr>
          <p:nvPr/>
        </p:nvPicPr>
        <p:blipFill>
          <a:blip r:embed="rId24"/>
          <a:stretch>
            <a:fillRect/>
          </a:stretch>
        </p:blipFill>
        <p:spPr>
          <a:xfrm>
            <a:off x="10138955" y="6972449"/>
            <a:ext cx="153591" cy="153566"/>
          </a:xfrm>
          <a:prstGeom prst="rect">
            <a:avLst/>
          </a:prstGeom>
        </p:spPr>
      </p:pic>
      <p:pic>
        <p:nvPicPr>
          <p:cNvPr id="48" name="Image 24" descr="preencoded.png">    </p:cNvPr>
          <p:cNvPicPr>
            <a:picLocks noChangeAspect="1"/>
          </p:cNvPicPr>
          <p:nvPr/>
        </p:nvPicPr>
        <p:blipFill>
          <a:blip r:embed="rId25"/>
          <a:stretch>
            <a:fillRect/>
          </a:stretch>
        </p:blipFill>
        <p:spPr>
          <a:xfrm>
            <a:off x="10138955" y="6572771"/>
            <a:ext cx="153591" cy="153566"/>
          </a:xfrm>
          <a:prstGeom prst="rect">
            <a:avLst/>
          </a:prstGeom>
        </p:spPr>
      </p:pic>
      <p:sp>
        <p:nvSpPr>
          <p:cNvPr id="49" name="Shape 22"/>
          <p:cNvSpPr/>
          <p:nvPr/>
        </p:nvSpPr>
        <p:spPr>
          <a:xfrm>
            <a:off x="14403600" y="4191000"/>
            <a:ext cx="5601400" cy="7620000"/>
          </a:xfrm>
          <a:prstGeom prst="rect">
            <a:avLst/>
          </a:prstGeom>
          <a:noFill/>
          <a:ln/>
        </p:spPr>
      </p:sp>
      <p:sp>
        <p:nvSpPr>
          <p:cNvPr id="50" name="Shape 23"/>
          <p:cNvSpPr/>
          <p:nvPr/>
        </p:nvSpPr>
        <p:spPr>
          <a:xfrm>
            <a:off x="14403600" y="4191000"/>
            <a:ext cx="5601400" cy="7620000"/>
          </a:xfrm>
          <a:prstGeom prst="rect">
            <a:avLst/>
          </a:prstGeom>
          <a:noFill/>
          <a:ln/>
        </p:spPr>
      </p:sp>
      <p:pic>
        <p:nvPicPr>
          <p:cNvPr id="51" name="Image 25" descr="preencoded.png">    </p:cNvPr>
          <p:cNvPicPr>
            <a:picLocks noChangeAspect="1"/>
          </p:cNvPicPr>
          <p:nvPr/>
        </p:nvPicPr>
        <p:blipFill>
          <a:blip r:embed="rId26"/>
          <a:stretch>
            <a:fillRect/>
          </a:stretch>
        </p:blipFill>
        <p:spPr>
          <a:xfrm>
            <a:off x="14403600" y="4191000"/>
            <a:ext cx="5575997" cy="5575300"/>
          </a:xfrm>
          <a:prstGeom prst="rect">
            <a:avLst/>
          </a:prstGeom>
        </p:spPr>
      </p:pic>
      <p:pic>
        <p:nvPicPr>
          <p:cNvPr id="52" name="Image 26" descr="preencoded.png">    </p:cNvPr>
          <p:cNvPicPr>
            <a:picLocks noChangeAspect="1"/>
          </p:cNvPicPr>
          <p:nvPr/>
        </p:nvPicPr>
        <p:blipFill>
          <a:blip r:embed="rId27"/>
          <a:stretch>
            <a:fillRect/>
          </a:stretch>
        </p:blipFill>
        <p:spPr>
          <a:xfrm>
            <a:off x="14403600" y="4191000"/>
            <a:ext cx="5575997" cy="5575300"/>
          </a:xfrm>
          <a:prstGeom prst="rect">
            <a:avLst/>
          </a:prstGeom>
        </p:spPr>
      </p:pic>
      <p:sp>
        <p:nvSpPr>
          <p:cNvPr id="53" name="Shape 24"/>
          <p:cNvSpPr/>
          <p:nvPr/>
        </p:nvSpPr>
        <p:spPr>
          <a:xfrm>
            <a:off x="16150069" y="6365379"/>
            <a:ext cx="2095762" cy="1226566"/>
          </a:xfrm>
          <a:prstGeom prst="rect">
            <a:avLst/>
          </a:prstGeom>
          <a:noFill/>
          <a:ln/>
        </p:spPr>
      </p:sp>
      <p:sp>
        <p:nvSpPr>
          <p:cNvPr id="54" name="Text 25"/>
          <p:cNvSpPr/>
          <p:nvPr/>
        </p:nvSpPr>
        <p:spPr>
          <a:xfrm>
            <a:off x="16150069" y="6216650"/>
            <a:ext cx="2298987"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34.574</a:t>
            </a:r>
            <a:endParaRPr lang="en-US" sz="4800" dirty="0"/>
          </a:p>
        </p:txBody>
      </p:sp>
      <p:sp>
        <p:nvSpPr>
          <p:cNvPr id="55" name="Text 26"/>
          <p:cNvSpPr/>
          <p:nvPr/>
        </p:nvSpPr>
        <p:spPr>
          <a:xfrm>
            <a:off x="16696237" y="7131050"/>
            <a:ext cx="113890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6" name="Shape 27"/>
          <p:cNvSpPr/>
          <p:nvPr/>
        </p:nvSpPr>
        <p:spPr>
          <a:xfrm>
            <a:off x="13260457" y="10515600"/>
            <a:ext cx="7874984" cy="2235200"/>
          </a:xfrm>
          <a:prstGeom prst="rect">
            <a:avLst/>
          </a:prstGeom>
          <a:noFill/>
          <a:ln/>
        </p:spPr>
      </p:sp>
      <p:sp>
        <p:nvSpPr>
          <p:cNvPr id="57" name="Shape 28"/>
          <p:cNvSpPr/>
          <p:nvPr/>
        </p:nvSpPr>
        <p:spPr>
          <a:xfrm>
            <a:off x="13260457" y="10515600"/>
            <a:ext cx="7874984" cy="2235200"/>
          </a:xfrm>
          <a:prstGeom prst="rect">
            <a:avLst/>
          </a:prstGeom>
          <a:noFill/>
          <a:ln/>
        </p:spPr>
      </p:sp>
      <p:sp>
        <p:nvSpPr>
          <p:cNvPr id="58" name="Text 29"/>
          <p:cNvSpPr/>
          <p:nvPr/>
        </p:nvSpPr>
        <p:spPr>
          <a:xfrm>
            <a:off x="13158845" y="10515600"/>
            <a:ext cx="8078210"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Treasure Found</a:t>
            </a:r>
            <a:endParaRPr lang="en-US" sz="4800" dirty="0"/>
          </a:p>
        </p:txBody>
      </p:sp>
      <p:sp>
        <p:nvSpPr>
          <p:cNvPr id="59" name="Text 30"/>
          <p:cNvSpPr/>
          <p:nvPr/>
        </p:nvSpPr>
        <p:spPr>
          <a:xfrm>
            <a:off x="13192716" y="115316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0" name="Shape 31"/>
          <p:cNvSpPr/>
          <p:nvPr/>
        </p:nvSpPr>
        <p:spPr>
          <a:xfrm>
            <a:off x="3251606" y="10515600"/>
            <a:ext cx="7874984" cy="2235200"/>
          </a:xfrm>
          <a:prstGeom prst="rect">
            <a:avLst/>
          </a:prstGeom>
          <a:noFill/>
          <a:ln/>
        </p:spPr>
      </p:sp>
      <p:sp>
        <p:nvSpPr>
          <p:cNvPr id="61" name="Shape 32"/>
          <p:cNvSpPr/>
          <p:nvPr/>
        </p:nvSpPr>
        <p:spPr>
          <a:xfrm>
            <a:off x="3251606" y="10515600"/>
            <a:ext cx="7874984" cy="2235200"/>
          </a:xfrm>
          <a:prstGeom prst="rect">
            <a:avLst/>
          </a:prstGeom>
          <a:noFill/>
          <a:ln/>
        </p:spPr>
      </p:sp>
      <p:sp>
        <p:nvSpPr>
          <p:cNvPr id="62" name="Text 33"/>
          <p:cNvSpPr/>
          <p:nvPr/>
        </p:nvSpPr>
        <p:spPr>
          <a:xfrm>
            <a:off x="3149994" y="10515600"/>
            <a:ext cx="8078210"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Spellcasting Progress</a:t>
            </a:r>
            <a:endParaRPr lang="en-US" sz="4800" dirty="0"/>
          </a:p>
        </p:txBody>
      </p:sp>
      <p:sp>
        <p:nvSpPr>
          <p:cNvPr id="63" name="Text 34"/>
          <p:cNvSpPr/>
          <p:nvPr/>
        </p:nvSpPr>
        <p:spPr>
          <a:xfrm>
            <a:off x="3183865" y="115316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41730" y="8724900"/>
            <a:ext cx="4432854" cy="4991100"/>
          </a:xfrm>
          <a:prstGeom prst="rect">
            <a:avLst/>
          </a:prstGeom>
        </p:spPr>
      </p:pic>
      <p:pic>
        <p:nvPicPr>
          <p:cNvPr id="3" name="Image 1" descr="preencoded.png">    </p:cNvPr>
          <p:cNvPicPr>
            <a:picLocks noChangeAspect="1"/>
          </p:cNvPicPr>
          <p:nvPr/>
        </p:nvPicPr>
        <p:blipFill>
          <a:blip r:embed="rId2"/>
          <a:stretch>
            <a:fillRect/>
          </a:stretch>
        </p:blipFill>
        <p:spPr>
          <a:xfrm>
            <a:off x="0" y="6515100"/>
            <a:ext cx="5271159" cy="7200900"/>
          </a:xfrm>
          <a:prstGeom prst="rect">
            <a:avLst/>
          </a:prstGeom>
        </p:spPr>
      </p:pic>
      <p:pic>
        <p:nvPicPr>
          <p:cNvPr id="4" name="Image 2" descr="preencoded.png">    </p:cNvPr>
          <p:cNvPicPr>
            <a:picLocks noChangeAspect="1"/>
          </p:cNvPicPr>
          <p:nvPr/>
        </p:nvPicPr>
        <p:blipFill>
          <a:blip r:embed="rId3"/>
          <a:stretch>
            <a:fillRect/>
          </a:stretch>
        </p:blipFill>
        <p:spPr>
          <a:xfrm>
            <a:off x="21135442" y="0"/>
            <a:ext cx="3251606" cy="53721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13450981" y="5753100"/>
            <a:ext cx="8738692" cy="2336800"/>
          </a:xfrm>
          <a:prstGeom prst="rect">
            <a:avLst/>
          </a:prstGeom>
          <a:noFill/>
          <a:ln/>
        </p:spPr>
      </p:sp>
      <p:sp>
        <p:nvSpPr>
          <p:cNvPr id="8" name="Shape 2"/>
          <p:cNvSpPr/>
          <p:nvPr/>
        </p:nvSpPr>
        <p:spPr>
          <a:xfrm>
            <a:off x="13450981" y="5753100"/>
            <a:ext cx="8738692" cy="2336800"/>
          </a:xfrm>
          <a:prstGeom prst="rect">
            <a:avLst/>
          </a:prstGeom>
          <a:noFill/>
          <a:ln/>
        </p:spPr>
      </p:sp>
      <p:sp>
        <p:nvSpPr>
          <p:cNvPr id="9" name="Text 3"/>
          <p:cNvSpPr/>
          <p:nvPr/>
        </p:nvSpPr>
        <p:spPr>
          <a:xfrm>
            <a:off x="13450981" y="5753100"/>
            <a:ext cx="8941918"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A web application</a:t>
            </a:r>
            <a:endParaRPr lang="en-US" sz="4800" dirty="0"/>
          </a:p>
        </p:txBody>
      </p:sp>
      <p:sp>
        <p:nvSpPr>
          <p:cNvPr id="10" name="Text 4"/>
          <p:cNvSpPr/>
          <p:nvPr/>
        </p:nvSpPr>
        <p:spPr>
          <a:xfrm>
            <a:off x="13450981" y="6870700"/>
            <a:ext cx="8874176"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1" name="Image 4" descr="preencoded.png">    </p:cNvPr>
          <p:cNvPicPr>
            <a:picLocks noChangeAspect="1"/>
          </p:cNvPicPr>
          <p:nvPr/>
        </p:nvPicPr>
        <p:blipFill>
          <a:blip r:embed="rId5"/>
          <a:stretch>
            <a:fillRect/>
          </a:stretch>
        </p:blipFill>
        <p:spPr>
          <a:xfrm>
            <a:off x="254032" y="3251200"/>
            <a:ext cx="13768521" cy="8166100"/>
          </a:xfrm>
          <a:prstGeom prst="rect">
            <a:avLst/>
          </a:prstGeom>
        </p:spPr>
      </p:pic>
      <p:pic>
        <p:nvPicPr>
          <p:cNvPr id="12" name="Image 5" descr="preencoded.png">    </p:cNvPr>
          <p:cNvPicPr>
            <a:picLocks noChangeAspect="1"/>
          </p:cNvPicPr>
          <p:nvPr/>
        </p:nvPicPr>
        <p:blipFill>
          <a:blip r:embed="rId6"/>
          <a:stretch>
            <a:fillRect/>
          </a:stretch>
        </p:blipFill>
        <p:spPr>
          <a:xfrm>
            <a:off x="2184673" y="3594100"/>
            <a:ext cx="9894537" cy="6489700"/>
          </a:xfrm>
          <a:prstGeom prst="rect">
            <a:avLst/>
          </a:prstGeom>
        </p:spPr>
      </p:pic>
      <p:sp>
        <p:nvSpPr>
          <p:cNvPr id="13" name="Text 5"/>
          <p:cNvSpPr/>
          <p:nvPr/>
        </p:nvSpPr>
        <p:spPr>
          <a:xfrm>
            <a:off x="7011276" y="1219200"/>
            <a:ext cx="10690503"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Portal to Adventure</a:t>
            </a:r>
            <a:endParaRPr lang="en-US" sz="8000" dirty="0"/>
          </a:p>
        </p:txBody>
      </p:sp>
      <p:pic>
        <p:nvPicPr>
          <p:cNvPr id="14" name="Image 6" descr="preencoded.png">    </p:cNvPr>
          <p:cNvPicPr>
            <a:picLocks noChangeAspect="1"/>
          </p:cNvPicPr>
          <p:nvPr/>
        </p:nvPicPr>
        <p:blipFill>
          <a:blip r:embed="rId7"/>
          <a:stretch>
            <a:fillRect/>
          </a:stretch>
        </p:blipFill>
        <p:spPr>
          <a:xfrm>
            <a:off x="10691118" y="10033000"/>
            <a:ext cx="13695930" cy="3683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3167696" y="11404600"/>
            <a:ext cx="1219352" cy="2311400"/>
          </a:xfrm>
          <a:prstGeom prst="rect">
            <a:avLst/>
          </a:prstGeom>
        </p:spPr>
      </p:pic>
      <p:pic>
        <p:nvPicPr>
          <p:cNvPr id="3" name="Image 1" descr="preencoded.png">    </p:cNvPr>
          <p:cNvPicPr>
            <a:picLocks noChangeAspect="1"/>
          </p:cNvPicPr>
          <p:nvPr/>
        </p:nvPicPr>
        <p:blipFill>
          <a:blip r:embed="rId2"/>
          <a:stretch>
            <a:fillRect/>
          </a:stretch>
        </p:blipFill>
        <p:spPr>
          <a:xfrm>
            <a:off x="16778797" y="11404600"/>
            <a:ext cx="4369346" cy="2311400"/>
          </a:xfrm>
          <a:prstGeom prst="rect">
            <a:avLst/>
          </a:prstGeom>
        </p:spPr>
      </p:pic>
      <p:pic>
        <p:nvPicPr>
          <p:cNvPr id="4" name="Image 2" descr="preencoded.png">    </p:cNvPr>
          <p:cNvPicPr>
            <a:picLocks noChangeAspect="1"/>
          </p:cNvPicPr>
          <p:nvPr/>
        </p:nvPicPr>
        <p:blipFill>
          <a:blip r:embed="rId3"/>
          <a:stretch>
            <a:fillRect/>
          </a:stretch>
        </p:blipFill>
        <p:spPr>
          <a:xfrm>
            <a:off x="20373346" y="8890000"/>
            <a:ext cx="2781648" cy="4826000"/>
          </a:xfrm>
          <a:prstGeom prst="rect">
            <a:avLst/>
          </a:prstGeom>
        </p:spPr>
      </p:pic>
      <p:pic>
        <p:nvPicPr>
          <p:cNvPr id="5" name="Image 3" descr="preencoded.png">    </p:cNvPr>
          <p:cNvPicPr>
            <a:picLocks noChangeAspect="1"/>
          </p:cNvPicPr>
          <p:nvPr/>
        </p:nvPicPr>
        <p:blipFill>
          <a:blip r:embed="rId4"/>
          <a:stretch>
            <a:fillRect/>
          </a:stretch>
        </p:blipFill>
        <p:spPr>
          <a:xfrm>
            <a:off x="22583423" y="8089900"/>
            <a:ext cx="1803625" cy="5626100"/>
          </a:xfrm>
          <a:prstGeom prst="rect">
            <a:avLst/>
          </a:prstGeom>
        </p:spPr>
      </p:pic>
      <p:pic>
        <p:nvPicPr>
          <p:cNvPr id="6" name="Image 4" descr="preencoded.png">    </p:cNvPr>
          <p:cNvPicPr>
            <a:picLocks noChangeAspect="1"/>
          </p:cNvPicPr>
          <p:nvPr/>
        </p:nvPicPr>
        <p:blipFill>
          <a:blip r:embed="rId5"/>
          <a:stretch>
            <a:fillRect/>
          </a:stretch>
        </p:blipFill>
        <p:spPr>
          <a:xfrm>
            <a:off x="17871134" y="8763000"/>
            <a:ext cx="3873984" cy="4953000"/>
          </a:xfrm>
          <a:prstGeom prst="rect">
            <a:avLst/>
          </a:prstGeom>
        </p:spPr>
      </p:pic>
      <p:pic>
        <p:nvPicPr>
          <p:cNvPr id="7" name="Image 5" descr="preencoded.png">    </p:cNvPr>
          <p:cNvPicPr>
            <a:picLocks noChangeAspect="1"/>
          </p:cNvPicPr>
          <p:nvPr/>
        </p:nvPicPr>
        <p:blipFill>
          <a:blip r:embed="rId6"/>
          <a:stretch>
            <a:fillRect/>
          </a:stretch>
        </p:blipFill>
        <p:spPr>
          <a:xfrm>
            <a:off x="0" y="0"/>
            <a:ext cx="4614004" cy="43688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Shape 1"/>
          <p:cNvSpPr/>
          <p:nvPr/>
        </p:nvSpPr>
        <p:spPr>
          <a:xfrm>
            <a:off x="4610676" y="3276600"/>
            <a:ext cx="8738692" cy="2946400"/>
          </a:xfrm>
          <a:prstGeom prst="rect">
            <a:avLst/>
          </a:prstGeom>
          <a:noFill/>
          <a:ln/>
        </p:spPr>
      </p:sp>
      <p:sp>
        <p:nvSpPr>
          <p:cNvPr id="11" name="Shape 2"/>
          <p:cNvSpPr/>
          <p:nvPr/>
        </p:nvSpPr>
        <p:spPr>
          <a:xfrm>
            <a:off x="4610676" y="3276600"/>
            <a:ext cx="8738692" cy="2946400"/>
          </a:xfrm>
          <a:prstGeom prst="rect">
            <a:avLst/>
          </a:prstGeom>
          <a:noFill/>
          <a:ln/>
        </p:spPr>
      </p:sp>
      <p:sp>
        <p:nvSpPr>
          <p:cNvPr id="12" name="Text 3"/>
          <p:cNvSpPr/>
          <p:nvPr/>
        </p:nvSpPr>
        <p:spPr>
          <a:xfrm>
            <a:off x="4610676" y="3276600"/>
            <a:ext cx="8941918"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An mobile app</a:t>
            </a:r>
            <a:endParaRPr lang="en-US" sz="4800" dirty="0"/>
          </a:p>
        </p:txBody>
      </p:sp>
      <p:sp>
        <p:nvSpPr>
          <p:cNvPr id="13" name="Text 4"/>
          <p:cNvSpPr/>
          <p:nvPr/>
        </p:nvSpPr>
        <p:spPr>
          <a:xfrm>
            <a:off x="4610676" y="4394200"/>
            <a:ext cx="887417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4" name="Text 5"/>
          <p:cNvSpPr/>
          <p:nvPr/>
        </p:nvSpPr>
        <p:spPr>
          <a:xfrm>
            <a:off x="4610676" y="67818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5" name="Text 6"/>
          <p:cNvSpPr/>
          <p:nvPr/>
        </p:nvSpPr>
        <p:spPr>
          <a:xfrm>
            <a:off x="787498" y="11722100"/>
            <a:ext cx="12900579"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The Future of Fantasy</a:t>
            </a:r>
            <a:endParaRPr lang="en-US" sz="8000" dirty="0"/>
          </a:p>
        </p:txBody>
      </p:sp>
      <p:pic>
        <p:nvPicPr>
          <p:cNvPr id="16" name="Image 7" descr="preencoded.png">    </p:cNvPr>
          <p:cNvPicPr>
            <a:picLocks noChangeAspect="1"/>
          </p:cNvPicPr>
          <p:nvPr/>
        </p:nvPicPr>
        <p:blipFill>
          <a:blip r:embed="rId8"/>
          <a:stretch>
            <a:fillRect/>
          </a:stretch>
        </p:blipFill>
        <p:spPr>
          <a:xfrm>
            <a:off x="15457832" y="1028700"/>
            <a:ext cx="5474384" cy="11849100"/>
          </a:xfrm>
          <a:prstGeom prst="rect">
            <a:avLst/>
          </a:prstGeom>
        </p:spPr>
      </p:pic>
      <p:pic>
        <p:nvPicPr>
          <p:cNvPr id="17" name="Image 8" descr="preencoded.png">    </p:cNvPr>
          <p:cNvPicPr>
            <a:picLocks noChangeAspect="1"/>
          </p:cNvPicPr>
          <p:nvPr/>
        </p:nvPicPr>
        <p:blipFill>
          <a:blip r:embed="rId9"/>
          <a:stretch>
            <a:fillRect/>
          </a:stretch>
        </p:blipFill>
        <p:spPr>
          <a:xfrm>
            <a:off x="15648356" y="1765300"/>
            <a:ext cx="5106038" cy="10795000"/>
          </a:xfrm>
          <a:prstGeom prst="rect">
            <a:avLst/>
          </a:prstGeom>
        </p:spPr>
      </p:pic>
      <p:pic>
        <p:nvPicPr>
          <p:cNvPr id="18" name="Image 9" descr="preencoded.png">    </p:cNvPr>
          <p:cNvPicPr>
            <a:picLocks noChangeAspect="1"/>
          </p:cNvPicPr>
          <p:nvPr/>
        </p:nvPicPr>
        <p:blipFill>
          <a:blip r:embed="rId10"/>
          <a:stretch>
            <a:fillRect/>
          </a:stretch>
        </p:blipFill>
        <p:spPr>
          <a:xfrm>
            <a:off x="0" y="0"/>
            <a:ext cx="17582616" cy="2260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8371408"/>
            <a:ext cx="6171418" cy="5344592"/>
          </a:xfrm>
          <a:prstGeom prst="rect">
            <a:avLst/>
          </a:prstGeom>
        </p:spPr>
      </p:pic>
      <p:pic>
        <p:nvPicPr>
          <p:cNvPr id="3" name="Image 1" descr="preencoded.png">    </p:cNvPr>
          <p:cNvPicPr>
            <a:picLocks noChangeAspect="1"/>
          </p:cNvPicPr>
          <p:nvPr/>
        </p:nvPicPr>
        <p:blipFill>
          <a:blip r:embed="rId2"/>
          <a:stretch>
            <a:fillRect/>
          </a:stretch>
        </p:blipFill>
        <p:spPr>
          <a:xfrm>
            <a:off x="19789073" y="0"/>
            <a:ext cx="4597975" cy="39878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838305" y="2019300"/>
            <a:ext cx="7007042" cy="6434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A Gateway to a World of Fantasy and Wonder</a:t>
            </a:r>
            <a:endParaRPr lang="en-US" sz="8000" dirty="0"/>
          </a:p>
        </p:txBody>
      </p:sp>
      <p:sp>
        <p:nvSpPr>
          <p:cNvPr id="7" name="Text 2"/>
          <p:cNvSpPr/>
          <p:nvPr/>
        </p:nvSpPr>
        <p:spPr>
          <a:xfrm>
            <a:off x="16766096" y="44196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8" name="Image 3" descr="preencoded.png">    </p:cNvPr>
          <p:cNvPicPr>
            <a:picLocks noChangeAspect="1"/>
          </p:cNvPicPr>
          <p:nvPr/>
        </p:nvPicPr>
        <p:blipFill>
          <a:blip r:embed="rId4"/>
          <a:stretch>
            <a:fillRect/>
          </a:stretch>
        </p:blipFill>
        <p:spPr>
          <a:xfrm>
            <a:off x="7900387" y="749300"/>
            <a:ext cx="8573572" cy="12331700"/>
          </a:xfrm>
          <a:prstGeom prst="rect">
            <a:avLst/>
          </a:prstGeom>
        </p:spPr>
      </p:pic>
      <p:pic>
        <p:nvPicPr>
          <p:cNvPr id="9" name="Image 4" descr="preencoded.png">    </p:cNvPr>
          <p:cNvPicPr>
            <a:picLocks noChangeAspect="1"/>
          </p:cNvPicPr>
          <p:nvPr/>
        </p:nvPicPr>
        <p:blipFill>
          <a:blip r:embed="rId5"/>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5690694" y="698500"/>
            <a:ext cx="7464300" cy="3386667"/>
          </a:xfrm>
          <a:prstGeom prst="rect">
            <a:avLst/>
          </a:prstGeom>
          <a:noFill/>
          <a:ln/>
        </p:spPr>
        <p:txBody>
          <a:bodyPr wrap="square" lIns="0" tIns="0" rIns="0" bIns="0" rtlCol="0" anchor="t"/>
          <a:lstStyle/>
          <a:p>
            <a:pPr algn="r"/>
            <a:r>
              <a:rPr lang="en-US" sz="8000" dirty="0">
                <a:solidFill>
                  <a:srgbClr val="272727">
                    <a:alpha val="100000"/>
                  </a:srgbClr>
                </a:solidFill>
                <a:latin typeface="Poppins Bold" pitchFamily="34" charset="0"/>
                <a:ea typeface="Poppins Bold" pitchFamily="34" charset="-122"/>
                <a:cs typeface="Poppins Bold"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3556445" y="0"/>
            <a:ext cx="17286861" cy="13716000"/>
          </a:xfrm>
          <a:prstGeom prst="rect">
            <a:avLst/>
          </a:prstGeom>
        </p:spPr>
      </p:pic>
      <p:pic>
        <p:nvPicPr>
          <p:cNvPr id="3" name="Image 1" descr="preencoded.png">    </p:cNvPr>
          <p:cNvPicPr>
            <a:picLocks noChangeAspect="1"/>
          </p:cNvPicPr>
          <p:nvPr/>
        </p:nvPicPr>
        <p:blipFill>
          <a:blip r:embed="rId2"/>
          <a:stretch>
            <a:fillRect/>
          </a:stretch>
        </p:blipFill>
        <p:spPr>
          <a:xfrm>
            <a:off x="0" y="2019300"/>
            <a:ext cx="5156845" cy="11315700"/>
          </a:xfrm>
          <a:prstGeom prst="rect">
            <a:avLst/>
          </a:prstGeom>
        </p:spPr>
      </p:pic>
      <p:pic>
        <p:nvPicPr>
          <p:cNvPr id="4" name="Image 2" descr="preencoded.png">    </p:cNvPr>
          <p:cNvPicPr>
            <a:picLocks noChangeAspect="1"/>
          </p:cNvPicPr>
          <p:nvPr/>
        </p:nvPicPr>
        <p:blipFill>
          <a:blip r:embed="rId3"/>
          <a:stretch>
            <a:fillRect/>
          </a:stretch>
        </p:blipFill>
        <p:spPr>
          <a:xfrm>
            <a:off x="20436854" y="1066800"/>
            <a:ext cx="3950194" cy="126492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Text 1"/>
          <p:cNvSpPr/>
          <p:nvPr/>
        </p:nvSpPr>
        <p:spPr>
          <a:xfrm>
            <a:off x="7959662" y="4394200"/>
            <a:ext cx="8480427" cy="2980267"/>
          </a:xfrm>
          <a:prstGeom prst="rect">
            <a:avLst/>
          </a:prstGeom>
          <a:noFill/>
          <a:ln/>
        </p:spPr>
        <p:txBody>
          <a:bodyPr wrap="square" lIns="0" tIns="0" rIns="0" bIns="0" rtlCol="0" anchor="t"/>
          <a:lstStyle/>
          <a:p>
            <a:pPr algn="ctr"/>
            <a:r>
              <a:rPr lang="en-US" sz="12800" dirty="0">
                <a:solidFill>
                  <a:srgbClr val="272727">
                    <a:alpha val="100000"/>
                  </a:srgbClr>
                </a:solidFill>
                <a:latin typeface="Poppins Bold" pitchFamily="34" charset="0"/>
                <a:ea typeface="Poppins Bold" pitchFamily="34" charset="-122"/>
                <a:cs typeface="Poppins Bold" pitchFamily="34" charset="-120"/>
              </a:rPr>
              <a:t>Welcome</a:t>
            </a:r>
            <a:endParaRPr lang="en-US" sz="12800" dirty="0"/>
          </a:p>
        </p:txBody>
      </p:sp>
      <p:sp>
        <p:nvSpPr>
          <p:cNvPr id="8" name="Text 2"/>
          <p:cNvSpPr/>
          <p:nvPr/>
        </p:nvSpPr>
        <p:spPr>
          <a:xfrm>
            <a:off x="5000192" y="6921500"/>
            <a:ext cx="14399366" cy="257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41730" y="8724900"/>
            <a:ext cx="4432854" cy="4991100"/>
          </a:xfrm>
          <a:prstGeom prst="rect">
            <a:avLst/>
          </a:prstGeom>
        </p:spPr>
      </p:pic>
      <p:pic>
        <p:nvPicPr>
          <p:cNvPr id="3" name="Image 1" descr="preencoded.png">    </p:cNvPr>
          <p:cNvPicPr>
            <a:picLocks noChangeAspect="1"/>
          </p:cNvPicPr>
          <p:nvPr/>
        </p:nvPicPr>
        <p:blipFill>
          <a:blip r:embed="rId2"/>
          <a:stretch>
            <a:fillRect/>
          </a:stretch>
        </p:blipFill>
        <p:spPr>
          <a:xfrm>
            <a:off x="0" y="6515100"/>
            <a:ext cx="5271159" cy="7200900"/>
          </a:xfrm>
          <a:prstGeom prst="rect">
            <a:avLst/>
          </a:prstGeom>
        </p:spPr>
      </p:pic>
      <p:pic>
        <p:nvPicPr>
          <p:cNvPr id="4" name="Image 2" descr="preencoded.png">    </p:cNvPr>
          <p:cNvPicPr>
            <a:picLocks noChangeAspect="1"/>
          </p:cNvPicPr>
          <p:nvPr/>
        </p:nvPicPr>
        <p:blipFill>
          <a:blip r:embed="rId3"/>
          <a:stretch>
            <a:fillRect/>
          </a:stretch>
        </p:blipFill>
        <p:spPr>
          <a:xfrm>
            <a:off x="21135442" y="0"/>
            <a:ext cx="3251606" cy="53721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7" name="Image 4" descr="preencoded.png">    </p:cNvPr>
          <p:cNvPicPr>
            <a:picLocks noChangeAspect="1"/>
          </p:cNvPicPr>
          <p:nvPr/>
        </p:nvPicPr>
        <p:blipFill>
          <a:blip r:embed="rId5"/>
          <a:stretch>
            <a:fillRect/>
          </a:stretch>
        </p:blipFill>
        <p:spPr>
          <a:xfrm>
            <a:off x="0" y="0"/>
            <a:ext cx="7646356" cy="13716000"/>
          </a:xfrm>
          <a:prstGeom prst="rect">
            <a:avLst/>
          </a:prstGeom>
        </p:spPr>
      </p:pic>
      <p:sp>
        <p:nvSpPr>
          <p:cNvPr id="8" name="Shape 1"/>
          <p:cNvSpPr/>
          <p:nvPr/>
        </p:nvSpPr>
        <p:spPr>
          <a:xfrm>
            <a:off x="8675184" y="2578100"/>
            <a:ext cx="6604826" cy="3759200"/>
          </a:xfrm>
          <a:prstGeom prst="rect">
            <a:avLst/>
          </a:prstGeom>
          <a:noFill/>
          <a:ln/>
        </p:spPr>
      </p:sp>
      <p:sp>
        <p:nvSpPr>
          <p:cNvPr id="9" name="Shape 2"/>
          <p:cNvSpPr/>
          <p:nvPr/>
        </p:nvSpPr>
        <p:spPr>
          <a:xfrm>
            <a:off x="8675184" y="3238500"/>
            <a:ext cx="622378" cy="2438400"/>
          </a:xfrm>
          <a:prstGeom prst="rect">
            <a:avLst/>
          </a:prstGeom>
          <a:noFill/>
          <a:ln/>
        </p:spPr>
      </p:sp>
      <p:sp>
        <p:nvSpPr>
          <p:cNvPr id="10" name="Text 3"/>
          <p:cNvSpPr/>
          <p:nvPr/>
        </p:nvSpPr>
        <p:spPr>
          <a:xfrm>
            <a:off x="8675184" y="3238500"/>
            <a:ext cx="1164312"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1</a:t>
            </a:r>
            <a:endParaRPr lang="en-US" sz="12800" dirty="0"/>
          </a:p>
        </p:txBody>
      </p:sp>
      <p:sp>
        <p:nvSpPr>
          <p:cNvPr id="11" name="Shape 4"/>
          <p:cNvSpPr/>
          <p:nvPr/>
        </p:nvSpPr>
        <p:spPr>
          <a:xfrm>
            <a:off x="9500787" y="2578100"/>
            <a:ext cx="5779222" cy="3759200"/>
          </a:xfrm>
          <a:prstGeom prst="rect">
            <a:avLst/>
          </a:prstGeom>
          <a:noFill/>
          <a:ln/>
        </p:spPr>
      </p:sp>
      <p:sp>
        <p:nvSpPr>
          <p:cNvPr id="12" name="Text 5"/>
          <p:cNvSpPr/>
          <p:nvPr/>
        </p:nvSpPr>
        <p:spPr>
          <a:xfrm>
            <a:off x="9500787" y="2578100"/>
            <a:ext cx="5982448" cy="20320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Discover the secrets</a:t>
            </a:r>
            <a:endParaRPr lang="en-US" sz="4800" dirty="0"/>
          </a:p>
        </p:txBody>
      </p:sp>
      <p:sp>
        <p:nvSpPr>
          <p:cNvPr id="13" name="Text 6"/>
          <p:cNvSpPr/>
          <p:nvPr/>
        </p:nvSpPr>
        <p:spPr>
          <a:xfrm>
            <a:off x="9500787" y="4508500"/>
            <a:ext cx="591470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4" name="Shape 7"/>
          <p:cNvSpPr/>
          <p:nvPr/>
        </p:nvSpPr>
        <p:spPr>
          <a:xfrm>
            <a:off x="8675184" y="6997700"/>
            <a:ext cx="6604826" cy="4368800"/>
          </a:xfrm>
          <a:prstGeom prst="rect">
            <a:avLst/>
          </a:prstGeom>
          <a:noFill/>
          <a:ln/>
        </p:spPr>
      </p:sp>
      <p:sp>
        <p:nvSpPr>
          <p:cNvPr id="15" name="Shape 8"/>
          <p:cNvSpPr/>
          <p:nvPr/>
        </p:nvSpPr>
        <p:spPr>
          <a:xfrm>
            <a:off x="8675184" y="7962900"/>
            <a:ext cx="990724" cy="2438400"/>
          </a:xfrm>
          <a:prstGeom prst="rect">
            <a:avLst/>
          </a:prstGeom>
          <a:noFill/>
          <a:ln/>
        </p:spPr>
      </p:sp>
      <p:sp>
        <p:nvSpPr>
          <p:cNvPr id="16" name="Text 9"/>
          <p:cNvSpPr/>
          <p:nvPr/>
        </p:nvSpPr>
        <p:spPr>
          <a:xfrm>
            <a:off x="8675184" y="7962900"/>
            <a:ext cx="1532658"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3</a:t>
            </a:r>
            <a:endParaRPr lang="en-US" sz="12800" dirty="0"/>
          </a:p>
        </p:txBody>
      </p:sp>
      <p:sp>
        <p:nvSpPr>
          <p:cNvPr id="17" name="Shape 10"/>
          <p:cNvSpPr/>
          <p:nvPr/>
        </p:nvSpPr>
        <p:spPr>
          <a:xfrm>
            <a:off x="9869133" y="6997700"/>
            <a:ext cx="5410876" cy="4368800"/>
          </a:xfrm>
          <a:prstGeom prst="rect">
            <a:avLst/>
          </a:prstGeom>
          <a:noFill/>
          <a:ln/>
        </p:spPr>
      </p:sp>
      <p:sp>
        <p:nvSpPr>
          <p:cNvPr id="18" name="Text 11"/>
          <p:cNvSpPr/>
          <p:nvPr/>
        </p:nvSpPr>
        <p:spPr>
          <a:xfrm>
            <a:off x="9869133" y="6997700"/>
            <a:ext cx="5614102" cy="20320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Meet the creatures</a:t>
            </a:r>
            <a:endParaRPr lang="en-US" sz="4800" dirty="0"/>
          </a:p>
        </p:txBody>
      </p:sp>
      <p:sp>
        <p:nvSpPr>
          <p:cNvPr id="19" name="Text 12"/>
          <p:cNvSpPr/>
          <p:nvPr/>
        </p:nvSpPr>
        <p:spPr>
          <a:xfrm>
            <a:off x="9869133" y="8928100"/>
            <a:ext cx="5546360"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20" name="Shape 13"/>
          <p:cNvSpPr/>
          <p:nvPr/>
        </p:nvSpPr>
        <p:spPr>
          <a:xfrm>
            <a:off x="16181822" y="6997700"/>
            <a:ext cx="6604826" cy="4368800"/>
          </a:xfrm>
          <a:prstGeom prst="rect">
            <a:avLst/>
          </a:prstGeom>
          <a:noFill/>
          <a:ln/>
        </p:spPr>
      </p:sp>
      <p:sp>
        <p:nvSpPr>
          <p:cNvPr id="21" name="Shape 14"/>
          <p:cNvSpPr/>
          <p:nvPr/>
        </p:nvSpPr>
        <p:spPr>
          <a:xfrm>
            <a:off x="16181822" y="7962900"/>
            <a:ext cx="1105038" cy="2438400"/>
          </a:xfrm>
          <a:prstGeom prst="rect">
            <a:avLst/>
          </a:prstGeom>
          <a:noFill/>
          <a:ln/>
        </p:spPr>
      </p:sp>
      <p:sp>
        <p:nvSpPr>
          <p:cNvPr id="22" name="Text 15"/>
          <p:cNvSpPr/>
          <p:nvPr/>
        </p:nvSpPr>
        <p:spPr>
          <a:xfrm>
            <a:off x="16181822" y="7962900"/>
            <a:ext cx="1646973"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4</a:t>
            </a:r>
            <a:endParaRPr lang="en-US" sz="12800" dirty="0"/>
          </a:p>
        </p:txBody>
      </p:sp>
      <p:sp>
        <p:nvSpPr>
          <p:cNvPr id="23" name="Shape 16"/>
          <p:cNvSpPr/>
          <p:nvPr/>
        </p:nvSpPr>
        <p:spPr>
          <a:xfrm>
            <a:off x="17490086" y="6997700"/>
            <a:ext cx="5296562" cy="4368800"/>
          </a:xfrm>
          <a:prstGeom prst="rect">
            <a:avLst/>
          </a:prstGeom>
          <a:noFill/>
          <a:ln/>
        </p:spPr>
      </p:sp>
      <p:sp>
        <p:nvSpPr>
          <p:cNvPr id="24" name="Text 17"/>
          <p:cNvSpPr/>
          <p:nvPr/>
        </p:nvSpPr>
        <p:spPr>
          <a:xfrm>
            <a:off x="17490086" y="6997700"/>
            <a:ext cx="5499787" cy="20320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Uncover the magic</a:t>
            </a:r>
            <a:endParaRPr lang="en-US" sz="4800" dirty="0"/>
          </a:p>
        </p:txBody>
      </p:sp>
      <p:sp>
        <p:nvSpPr>
          <p:cNvPr id="25" name="Text 18"/>
          <p:cNvSpPr/>
          <p:nvPr/>
        </p:nvSpPr>
        <p:spPr>
          <a:xfrm>
            <a:off x="17490086" y="8928100"/>
            <a:ext cx="5432046"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26" name="Shape 19"/>
          <p:cNvSpPr/>
          <p:nvPr/>
        </p:nvSpPr>
        <p:spPr>
          <a:xfrm>
            <a:off x="16181822" y="2578100"/>
            <a:ext cx="6604826" cy="3759200"/>
          </a:xfrm>
          <a:prstGeom prst="rect">
            <a:avLst/>
          </a:prstGeom>
          <a:noFill/>
          <a:ln/>
        </p:spPr>
      </p:sp>
      <p:sp>
        <p:nvSpPr>
          <p:cNvPr id="27" name="Shape 20"/>
          <p:cNvSpPr/>
          <p:nvPr/>
        </p:nvSpPr>
        <p:spPr>
          <a:xfrm>
            <a:off x="16181822" y="3238500"/>
            <a:ext cx="939917" cy="2438400"/>
          </a:xfrm>
          <a:prstGeom prst="rect">
            <a:avLst/>
          </a:prstGeom>
          <a:noFill/>
          <a:ln/>
        </p:spPr>
      </p:sp>
      <p:sp>
        <p:nvSpPr>
          <p:cNvPr id="28" name="Text 21"/>
          <p:cNvSpPr/>
          <p:nvPr/>
        </p:nvSpPr>
        <p:spPr>
          <a:xfrm>
            <a:off x="16181822" y="3238500"/>
            <a:ext cx="1481852"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2</a:t>
            </a:r>
            <a:endParaRPr lang="en-US" sz="12800" dirty="0"/>
          </a:p>
        </p:txBody>
      </p:sp>
      <p:sp>
        <p:nvSpPr>
          <p:cNvPr id="29" name="Shape 22"/>
          <p:cNvSpPr/>
          <p:nvPr/>
        </p:nvSpPr>
        <p:spPr>
          <a:xfrm>
            <a:off x="17324965" y="2578100"/>
            <a:ext cx="5461683" cy="3759200"/>
          </a:xfrm>
          <a:prstGeom prst="rect">
            <a:avLst/>
          </a:prstGeom>
          <a:noFill/>
          <a:ln/>
        </p:spPr>
      </p:sp>
      <p:sp>
        <p:nvSpPr>
          <p:cNvPr id="30" name="Text 23"/>
          <p:cNvSpPr/>
          <p:nvPr/>
        </p:nvSpPr>
        <p:spPr>
          <a:xfrm>
            <a:off x="17324965" y="2578100"/>
            <a:ext cx="5664908" cy="20320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Find your own path</a:t>
            </a:r>
            <a:endParaRPr lang="en-US" sz="4800" dirty="0"/>
          </a:p>
        </p:txBody>
      </p:sp>
      <p:sp>
        <p:nvSpPr>
          <p:cNvPr id="31" name="Text 24"/>
          <p:cNvSpPr/>
          <p:nvPr/>
        </p:nvSpPr>
        <p:spPr>
          <a:xfrm>
            <a:off x="17324965" y="4508500"/>
            <a:ext cx="559716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9347200"/>
            <a:ext cx="4601302" cy="43688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508063" y="2933700"/>
            <a:ext cx="14479810" cy="7861300"/>
          </a:xfrm>
          <a:prstGeom prst="rect">
            <a:avLst/>
          </a:prstGeom>
        </p:spPr>
      </p:pic>
      <p:sp>
        <p:nvSpPr>
          <p:cNvPr id="6" name="Text 1"/>
          <p:cNvSpPr/>
          <p:nvPr/>
        </p:nvSpPr>
        <p:spPr>
          <a:xfrm>
            <a:off x="5012893" y="11696700"/>
            <a:ext cx="14348560" cy="1862667"/>
          </a:xfrm>
          <a:prstGeom prst="rect">
            <a:avLst/>
          </a:prstGeom>
          <a:noFill/>
          <a:ln/>
        </p:spPr>
        <p:txBody>
          <a:bodyPr wrap="square" lIns="0" tIns="0" rIns="0" bIns="0" rtlCol="0" anchor="t"/>
          <a:lstStyle/>
          <a:p>
            <a:pPr algn="ctr"/>
            <a:r>
              <a:rPr lang="en-US" sz="8000" dirty="0">
                <a:solidFill>
                  <a:srgbClr val="272727">
                    <a:alpha val="100000"/>
                  </a:srgbClr>
                </a:solidFill>
                <a:latin typeface="Poppins Bold" pitchFamily="34" charset="0"/>
                <a:ea typeface="Poppins Bold" pitchFamily="34" charset="-122"/>
                <a:cs typeface="Poppins Bold" pitchFamily="34" charset="-120"/>
              </a:rPr>
              <a:t>Fantasy Realm at a Glance</a:t>
            </a:r>
            <a:endParaRPr lang="en-US" sz="8000" dirty="0"/>
          </a:p>
        </p:txBody>
      </p:sp>
      <p:sp>
        <p:nvSpPr>
          <p:cNvPr id="7" name="Shape 2"/>
          <p:cNvSpPr/>
          <p:nvPr/>
        </p:nvSpPr>
        <p:spPr>
          <a:xfrm>
            <a:off x="15724565" y="1562100"/>
            <a:ext cx="6935067" cy="2844800"/>
          </a:xfrm>
          <a:prstGeom prst="rect">
            <a:avLst/>
          </a:prstGeom>
          <a:noFill/>
          <a:ln/>
        </p:spPr>
      </p:sp>
      <p:sp>
        <p:nvSpPr>
          <p:cNvPr id="8" name="Shape 3"/>
          <p:cNvSpPr/>
          <p:nvPr/>
        </p:nvSpPr>
        <p:spPr>
          <a:xfrm>
            <a:off x="15724565" y="1562100"/>
            <a:ext cx="6935067" cy="2844800"/>
          </a:xfrm>
          <a:prstGeom prst="rect">
            <a:avLst/>
          </a:prstGeom>
          <a:noFill/>
          <a:ln/>
        </p:spPr>
      </p:sp>
      <p:sp>
        <p:nvSpPr>
          <p:cNvPr id="9" name="Text 4"/>
          <p:cNvSpPr/>
          <p:nvPr/>
        </p:nvSpPr>
        <p:spPr>
          <a:xfrm>
            <a:off x="15724565" y="1562100"/>
            <a:ext cx="7138292"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The Enchanted Forest</a:t>
            </a:r>
            <a:endParaRPr lang="en-US" sz="4800" dirty="0"/>
          </a:p>
        </p:txBody>
      </p:sp>
      <p:sp>
        <p:nvSpPr>
          <p:cNvPr id="10" name="Text 5"/>
          <p:cNvSpPr/>
          <p:nvPr/>
        </p:nvSpPr>
        <p:spPr>
          <a:xfrm>
            <a:off x="15724565" y="2578100"/>
            <a:ext cx="7070550"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1" name="Shape 6"/>
          <p:cNvSpPr/>
          <p:nvPr/>
        </p:nvSpPr>
        <p:spPr>
          <a:xfrm>
            <a:off x="15724565" y="4864100"/>
            <a:ext cx="6935067" cy="2844800"/>
          </a:xfrm>
          <a:prstGeom prst="rect">
            <a:avLst/>
          </a:prstGeom>
          <a:noFill/>
          <a:ln/>
        </p:spPr>
      </p:sp>
      <p:sp>
        <p:nvSpPr>
          <p:cNvPr id="12" name="Shape 7"/>
          <p:cNvSpPr/>
          <p:nvPr/>
        </p:nvSpPr>
        <p:spPr>
          <a:xfrm>
            <a:off x="15724565" y="4864100"/>
            <a:ext cx="6935067" cy="2844800"/>
          </a:xfrm>
          <a:prstGeom prst="rect">
            <a:avLst/>
          </a:prstGeom>
          <a:noFill/>
          <a:ln/>
        </p:spPr>
      </p:sp>
      <p:sp>
        <p:nvSpPr>
          <p:cNvPr id="13" name="Text 8"/>
          <p:cNvSpPr/>
          <p:nvPr/>
        </p:nvSpPr>
        <p:spPr>
          <a:xfrm>
            <a:off x="15724565" y="4864100"/>
            <a:ext cx="7138292"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The Crystal Caves</a:t>
            </a:r>
            <a:endParaRPr lang="en-US" sz="4800" dirty="0"/>
          </a:p>
        </p:txBody>
      </p:sp>
      <p:sp>
        <p:nvSpPr>
          <p:cNvPr id="14" name="Text 9"/>
          <p:cNvSpPr/>
          <p:nvPr/>
        </p:nvSpPr>
        <p:spPr>
          <a:xfrm>
            <a:off x="15724565" y="5880100"/>
            <a:ext cx="7070550"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5" name="Shape 10"/>
          <p:cNvSpPr/>
          <p:nvPr/>
        </p:nvSpPr>
        <p:spPr>
          <a:xfrm>
            <a:off x="15724565" y="8191500"/>
            <a:ext cx="6935067" cy="2235200"/>
          </a:xfrm>
          <a:prstGeom prst="rect">
            <a:avLst/>
          </a:prstGeom>
          <a:noFill/>
          <a:ln/>
        </p:spPr>
      </p:sp>
      <p:sp>
        <p:nvSpPr>
          <p:cNvPr id="16" name="Shape 11"/>
          <p:cNvSpPr/>
          <p:nvPr/>
        </p:nvSpPr>
        <p:spPr>
          <a:xfrm>
            <a:off x="15724565" y="8191500"/>
            <a:ext cx="6935067" cy="2235200"/>
          </a:xfrm>
          <a:prstGeom prst="rect">
            <a:avLst/>
          </a:prstGeom>
          <a:noFill/>
          <a:ln/>
        </p:spPr>
      </p:sp>
      <p:sp>
        <p:nvSpPr>
          <p:cNvPr id="17" name="Text 12"/>
          <p:cNvSpPr/>
          <p:nvPr/>
        </p:nvSpPr>
        <p:spPr>
          <a:xfrm>
            <a:off x="15724565" y="8191500"/>
            <a:ext cx="7138292"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The Dragon's Lair</a:t>
            </a:r>
            <a:endParaRPr lang="en-US" sz="4800" dirty="0"/>
          </a:p>
        </p:txBody>
      </p:sp>
      <p:sp>
        <p:nvSpPr>
          <p:cNvPr id="18" name="Text 13"/>
          <p:cNvSpPr/>
          <p:nvPr/>
        </p:nvSpPr>
        <p:spPr>
          <a:xfrm>
            <a:off x="15724565" y="9207500"/>
            <a:ext cx="7070550"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8371408"/>
            <a:ext cx="6171418" cy="5344592"/>
          </a:xfrm>
          <a:prstGeom prst="rect">
            <a:avLst/>
          </a:prstGeom>
        </p:spPr>
      </p:pic>
      <p:pic>
        <p:nvPicPr>
          <p:cNvPr id="3" name="Image 1" descr="preencoded.png">    </p:cNvPr>
          <p:cNvPicPr>
            <a:picLocks noChangeAspect="1"/>
          </p:cNvPicPr>
          <p:nvPr/>
        </p:nvPicPr>
        <p:blipFill>
          <a:blip r:embed="rId2"/>
          <a:stretch>
            <a:fillRect/>
          </a:stretch>
        </p:blipFill>
        <p:spPr>
          <a:xfrm>
            <a:off x="19789073" y="0"/>
            <a:ext cx="4597975" cy="39878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6054423" y="965200"/>
            <a:ext cx="12278201" cy="1862667"/>
          </a:xfrm>
          <a:prstGeom prst="rect">
            <a:avLst/>
          </a:prstGeom>
          <a:noFill/>
          <a:ln/>
        </p:spPr>
        <p:txBody>
          <a:bodyPr wrap="square" lIns="0" tIns="0" rIns="0" bIns="0" rtlCol="0" anchor="t"/>
          <a:lstStyle/>
          <a:p>
            <a:pPr algn="ctr"/>
            <a:r>
              <a:rPr lang="en-US" sz="8000" dirty="0">
                <a:solidFill>
                  <a:srgbClr val="272727">
                    <a:alpha val="100000"/>
                  </a:srgbClr>
                </a:solidFill>
                <a:latin typeface="Poppins Bold" pitchFamily="34" charset="0"/>
                <a:ea typeface="Poppins Bold" pitchFamily="34" charset="-122"/>
                <a:cs typeface="Poppins Bold" pitchFamily="34" charset="-120"/>
              </a:rPr>
              <a:t>The Timeline</a:t>
            </a:r>
            <a:endParaRPr lang="en-US" sz="8000" dirty="0"/>
          </a:p>
        </p:txBody>
      </p:sp>
      <p:pic>
        <p:nvPicPr>
          <p:cNvPr id="7" name="Image 3" descr="preencoded.png">    </p:cNvPr>
          <p:cNvPicPr>
            <a:picLocks noChangeAspect="1"/>
          </p:cNvPicPr>
          <p:nvPr/>
        </p:nvPicPr>
        <p:blipFill>
          <a:blip r:embed="rId4"/>
          <a:stretch>
            <a:fillRect/>
          </a:stretch>
        </p:blipFill>
        <p:spPr>
          <a:xfrm>
            <a:off x="927216" y="4470400"/>
            <a:ext cx="22532616" cy="7251700"/>
          </a:xfrm>
          <a:prstGeom prst="rect">
            <a:avLst/>
          </a:prstGeom>
        </p:spPr>
      </p:pic>
      <p:sp>
        <p:nvSpPr>
          <p:cNvPr id="8" name="Shape 2"/>
          <p:cNvSpPr/>
          <p:nvPr/>
        </p:nvSpPr>
        <p:spPr>
          <a:xfrm>
            <a:off x="3035679" y="7200900"/>
            <a:ext cx="18087061" cy="1625600"/>
          </a:xfrm>
          <a:prstGeom prst="rect">
            <a:avLst/>
          </a:prstGeom>
          <a:noFill/>
          <a:ln/>
        </p:spPr>
      </p:sp>
      <p:pic>
        <p:nvPicPr>
          <p:cNvPr id="9" name="Image 4" descr="preencoded.png">    </p:cNvPr>
          <p:cNvPicPr>
            <a:picLocks noChangeAspect="1"/>
          </p:cNvPicPr>
          <p:nvPr/>
        </p:nvPicPr>
        <p:blipFill>
          <a:blip r:embed="rId5"/>
          <a:stretch>
            <a:fillRect/>
          </a:stretch>
        </p:blipFill>
        <p:spPr>
          <a:xfrm>
            <a:off x="3035679" y="7200900"/>
            <a:ext cx="1625803" cy="1625600"/>
          </a:xfrm>
          <a:prstGeom prst="rect">
            <a:avLst/>
          </a:prstGeom>
        </p:spPr>
      </p:pic>
      <p:sp>
        <p:nvSpPr>
          <p:cNvPr id="10" name="Shape 3"/>
          <p:cNvSpPr/>
          <p:nvPr/>
        </p:nvSpPr>
        <p:spPr>
          <a:xfrm>
            <a:off x="3035679" y="7200900"/>
            <a:ext cx="1625803" cy="1625600"/>
          </a:xfrm>
          <a:prstGeom prst="roundRect">
            <a:avLst>
              <a:gd name="adj" fmla="val 781313"/>
            </a:avLst>
          </a:prstGeom>
          <a:noFill/>
          <a:ln w="12700">
            <a:solidFill>
              <a:srgbClr val="5E8C22"/>
            </a:solidFill>
            <a:prstDash val="solid"/>
          </a:ln>
        </p:spPr>
      </p:sp>
      <p:sp>
        <p:nvSpPr>
          <p:cNvPr id="11" name="Text 4"/>
          <p:cNvSpPr/>
          <p:nvPr/>
        </p:nvSpPr>
        <p:spPr>
          <a:xfrm>
            <a:off x="3022978" y="7454900"/>
            <a:ext cx="1651206" cy="1117600"/>
          </a:xfrm>
          <a:prstGeom prst="rect">
            <a:avLst/>
          </a:prstGeom>
          <a:noFill/>
          <a:ln/>
        </p:spPr>
        <p:txBody>
          <a:bodyPr wrap="square" lIns="0" tIns="0" rIns="0" bIns="0" rtlCol="0" anchor="ctr"/>
          <a:lstStyle/>
          <a:p>
            <a:pPr algn="ctr"/>
            <a:r>
              <a:rPr lang="en-US" sz="4800" dirty="0">
                <a:solidFill>
                  <a:srgbClr val="5E8C22">
                    <a:alpha val="100000"/>
                  </a:srgbClr>
                </a:solidFill>
                <a:latin typeface="Poppins Bold" pitchFamily="34" charset="0"/>
                <a:ea typeface="Poppins Bold" pitchFamily="34" charset="-122"/>
                <a:cs typeface="Poppins Bold" pitchFamily="34" charset="-120"/>
              </a:rPr>
              <a:t>2022</a:t>
            </a:r>
            <a:endParaRPr lang="en-US" sz="4800" dirty="0"/>
          </a:p>
        </p:txBody>
      </p:sp>
      <p:sp>
        <p:nvSpPr>
          <p:cNvPr id="12" name="Shape 5"/>
          <p:cNvSpPr/>
          <p:nvPr/>
        </p:nvSpPr>
        <p:spPr>
          <a:xfrm>
            <a:off x="4661483" y="8013700"/>
            <a:ext cx="3861283" cy="0"/>
          </a:xfrm>
          <a:prstGeom prst="rect">
            <a:avLst/>
          </a:prstGeom>
          <a:noFill/>
          <a:ln/>
        </p:spPr>
      </p:sp>
      <p:pic>
        <p:nvPicPr>
          <p:cNvPr id="13" name="Image 5" descr="preencoded.png">    </p:cNvPr>
          <p:cNvPicPr>
            <a:picLocks noChangeAspect="1"/>
          </p:cNvPicPr>
          <p:nvPr/>
        </p:nvPicPr>
        <p:blipFill>
          <a:blip r:embed="rId6"/>
          <a:stretch>
            <a:fillRect/>
          </a:stretch>
        </p:blipFill>
        <p:spPr>
          <a:xfrm>
            <a:off x="4661483" y="7975600"/>
            <a:ext cx="3861283" cy="38100"/>
          </a:xfrm>
          <a:prstGeom prst="rect">
            <a:avLst/>
          </a:prstGeom>
        </p:spPr>
      </p:pic>
      <p:pic>
        <p:nvPicPr>
          <p:cNvPr id="14" name="Image 6" descr="preencoded.png">    </p:cNvPr>
          <p:cNvPicPr>
            <a:picLocks noChangeAspect="1"/>
          </p:cNvPicPr>
          <p:nvPr/>
        </p:nvPicPr>
        <p:blipFill>
          <a:blip r:embed="rId7"/>
          <a:stretch>
            <a:fillRect/>
          </a:stretch>
        </p:blipFill>
        <p:spPr>
          <a:xfrm>
            <a:off x="8522765" y="7200900"/>
            <a:ext cx="1625803" cy="1625600"/>
          </a:xfrm>
          <a:prstGeom prst="rect">
            <a:avLst/>
          </a:prstGeom>
        </p:spPr>
      </p:pic>
      <p:sp>
        <p:nvSpPr>
          <p:cNvPr id="15" name="Shape 6"/>
          <p:cNvSpPr/>
          <p:nvPr/>
        </p:nvSpPr>
        <p:spPr>
          <a:xfrm>
            <a:off x="8522765" y="7200900"/>
            <a:ext cx="1625803" cy="1625600"/>
          </a:xfrm>
          <a:prstGeom prst="roundRect">
            <a:avLst>
              <a:gd name="adj" fmla="val 781313"/>
            </a:avLst>
          </a:prstGeom>
          <a:noFill/>
          <a:ln w="12700">
            <a:solidFill>
              <a:srgbClr val="5E8C22"/>
            </a:solidFill>
            <a:prstDash val="solid"/>
          </a:ln>
        </p:spPr>
      </p:sp>
      <p:sp>
        <p:nvSpPr>
          <p:cNvPr id="16" name="Text 7"/>
          <p:cNvSpPr/>
          <p:nvPr/>
        </p:nvSpPr>
        <p:spPr>
          <a:xfrm>
            <a:off x="8497362" y="7454900"/>
            <a:ext cx="1676610" cy="1117600"/>
          </a:xfrm>
          <a:prstGeom prst="rect">
            <a:avLst/>
          </a:prstGeom>
          <a:noFill/>
          <a:ln/>
        </p:spPr>
        <p:txBody>
          <a:bodyPr wrap="square" lIns="0" tIns="0" rIns="0" bIns="0" rtlCol="0" anchor="ctr"/>
          <a:lstStyle/>
          <a:p>
            <a:pPr algn="ctr"/>
            <a:r>
              <a:rPr lang="en-US" sz="4800" dirty="0">
                <a:solidFill>
                  <a:srgbClr val="5E8C22">
                    <a:alpha val="100000"/>
                  </a:srgbClr>
                </a:solidFill>
                <a:latin typeface="Poppins Bold" pitchFamily="34" charset="0"/>
                <a:ea typeface="Poppins Bold" pitchFamily="34" charset="-122"/>
                <a:cs typeface="Poppins Bold" pitchFamily="34" charset="-120"/>
              </a:rPr>
              <a:t>2023</a:t>
            </a:r>
            <a:endParaRPr lang="en-US" sz="4800" dirty="0"/>
          </a:p>
        </p:txBody>
      </p:sp>
      <p:sp>
        <p:nvSpPr>
          <p:cNvPr id="17" name="Shape 8"/>
          <p:cNvSpPr/>
          <p:nvPr/>
        </p:nvSpPr>
        <p:spPr>
          <a:xfrm>
            <a:off x="10148568" y="8013700"/>
            <a:ext cx="3861283" cy="0"/>
          </a:xfrm>
          <a:prstGeom prst="rect">
            <a:avLst/>
          </a:prstGeom>
          <a:noFill/>
          <a:ln/>
        </p:spPr>
      </p:sp>
      <p:pic>
        <p:nvPicPr>
          <p:cNvPr id="18" name="Image 7" descr="preencoded.png">    </p:cNvPr>
          <p:cNvPicPr>
            <a:picLocks noChangeAspect="1"/>
          </p:cNvPicPr>
          <p:nvPr/>
        </p:nvPicPr>
        <p:blipFill>
          <a:blip r:embed="rId8"/>
          <a:stretch>
            <a:fillRect/>
          </a:stretch>
        </p:blipFill>
        <p:spPr>
          <a:xfrm>
            <a:off x="10148568" y="7975600"/>
            <a:ext cx="3861283" cy="38100"/>
          </a:xfrm>
          <a:prstGeom prst="rect">
            <a:avLst/>
          </a:prstGeom>
        </p:spPr>
      </p:pic>
      <p:pic>
        <p:nvPicPr>
          <p:cNvPr id="19" name="Image 8" descr="preencoded.png">    </p:cNvPr>
          <p:cNvPicPr>
            <a:picLocks noChangeAspect="1"/>
          </p:cNvPicPr>
          <p:nvPr/>
        </p:nvPicPr>
        <p:blipFill>
          <a:blip r:embed="rId9"/>
          <a:stretch>
            <a:fillRect/>
          </a:stretch>
        </p:blipFill>
        <p:spPr>
          <a:xfrm>
            <a:off x="14009851" y="7200900"/>
            <a:ext cx="1625803" cy="1625600"/>
          </a:xfrm>
          <a:prstGeom prst="rect">
            <a:avLst/>
          </a:prstGeom>
        </p:spPr>
      </p:pic>
      <p:sp>
        <p:nvSpPr>
          <p:cNvPr id="20" name="Shape 9"/>
          <p:cNvSpPr/>
          <p:nvPr/>
        </p:nvSpPr>
        <p:spPr>
          <a:xfrm>
            <a:off x="14009851" y="7200900"/>
            <a:ext cx="1625803" cy="1625600"/>
          </a:xfrm>
          <a:prstGeom prst="roundRect">
            <a:avLst>
              <a:gd name="adj" fmla="val 781313"/>
            </a:avLst>
          </a:prstGeom>
          <a:noFill/>
          <a:ln w="12700">
            <a:solidFill>
              <a:srgbClr val="5E8C22"/>
            </a:solidFill>
            <a:prstDash val="solid"/>
          </a:ln>
        </p:spPr>
      </p:sp>
      <p:sp>
        <p:nvSpPr>
          <p:cNvPr id="21" name="Text 10"/>
          <p:cNvSpPr/>
          <p:nvPr/>
        </p:nvSpPr>
        <p:spPr>
          <a:xfrm>
            <a:off x="13965395" y="7454900"/>
            <a:ext cx="1714714" cy="1117600"/>
          </a:xfrm>
          <a:prstGeom prst="rect">
            <a:avLst/>
          </a:prstGeom>
          <a:noFill/>
          <a:ln/>
        </p:spPr>
        <p:txBody>
          <a:bodyPr wrap="square" lIns="0" tIns="0" rIns="0" bIns="0" rtlCol="0" anchor="ctr"/>
          <a:lstStyle/>
          <a:p>
            <a:pPr algn="ctr"/>
            <a:r>
              <a:rPr lang="en-US" sz="4800" dirty="0">
                <a:solidFill>
                  <a:srgbClr val="5E8C22">
                    <a:alpha val="100000"/>
                  </a:srgbClr>
                </a:solidFill>
                <a:latin typeface="Poppins Bold" pitchFamily="34" charset="0"/>
                <a:ea typeface="Poppins Bold" pitchFamily="34" charset="-122"/>
                <a:cs typeface="Poppins Bold" pitchFamily="34" charset="-120"/>
              </a:rPr>
              <a:t>2024</a:t>
            </a:r>
            <a:endParaRPr lang="en-US" sz="4800" dirty="0"/>
          </a:p>
        </p:txBody>
      </p:sp>
      <p:sp>
        <p:nvSpPr>
          <p:cNvPr id="22" name="Shape 11"/>
          <p:cNvSpPr/>
          <p:nvPr/>
        </p:nvSpPr>
        <p:spPr>
          <a:xfrm>
            <a:off x="15635654" y="8013700"/>
            <a:ext cx="3861283" cy="0"/>
          </a:xfrm>
          <a:prstGeom prst="rect">
            <a:avLst/>
          </a:prstGeom>
          <a:noFill/>
          <a:ln/>
        </p:spPr>
      </p:sp>
      <p:pic>
        <p:nvPicPr>
          <p:cNvPr id="23" name="Image 9" descr="preencoded.png">    </p:cNvPr>
          <p:cNvPicPr>
            <a:picLocks noChangeAspect="1"/>
          </p:cNvPicPr>
          <p:nvPr/>
        </p:nvPicPr>
        <p:blipFill>
          <a:blip r:embed="rId10"/>
          <a:stretch>
            <a:fillRect/>
          </a:stretch>
        </p:blipFill>
        <p:spPr>
          <a:xfrm>
            <a:off x="15635654" y="7975600"/>
            <a:ext cx="3861283" cy="38100"/>
          </a:xfrm>
          <a:prstGeom prst="rect">
            <a:avLst/>
          </a:prstGeom>
        </p:spPr>
      </p:pic>
      <p:pic>
        <p:nvPicPr>
          <p:cNvPr id="24" name="Image 10" descr="preencoded.png">    </p:cNvPr>
          <p:cNvPicPr>
            <a:picLocks noChangeAspect="1"/>
          </p:cNvPicPr>
          <p:nvPr/>
        </p:nvPicPr>
        <p:blipFill>
          <a:blip r:embed="rId11"/>
          <a:stretch>
            <a:fillRect/>
          </a:stretch>
        </p:blipFill>
        <p:spPr>
          <a:xfrm>
            <a:off x="19496937" y="7200900"/>
            <a:ext cx="1625803" cy="1625600"/>
          </a:xfrm>
          <a:prstGeom prst="rect">
            <a:avLst/>
          </a:prstGeom>
        </p:spPr>
      </p:pic>
      <p:sp>
        <p:nvSpPr>
          <p:cNvPr id="25" name="Shape 12"/>
          <p:cNvSpPr/>
          <p:nvPr/>
        </p:nvSpPr>
        <p:spPr>
          <a:xfrm>
            <a:off x="19496937" y="7200900"/>
            <a:ext cx="1625803" cy="1625600"/>
          </a:xfrm>
          <a:prstGeom prst="roundRect">
            <a:avLst>
              <a:gd name="adj" fmla="val 781313"/>
            </a:avLst>
          </a:prstGeom>
          <a:noFill/>
          <a:ln w="12700">
            <a:solidFill>
              <a:srgbClr val="5E8C22"/>
            </a:solidFill>
            <a:prstDash val="solid"/>
          </a:ln>
        </p:spPr>
      </p:sp>
      <p:sp>
        <p:nvSpPr>
          <p:cNvPr id="26" name="Text 13"/>
          <p:cNvSpPr/>
          <p:nvPr/>
        </p:nvSpPr>
        <p:spPr>
          <a:xfrm>
            <a:off x="19458832" y="7454900"/>
            <a:ext cx="1702013" cy="1117600"/>
          </a:xfrm>
          <a:prstGeom prst="rect">
            <a:avLst/>
          </a:prstGeom>
          <a:noFill/>
          <a:ln/>
        </p:spPr>
        <p:txBody>
          <a:bodyPr wrap="square" lIns="0" tIns="0" rIns="0" bIns="0" rtlCol="0" anchor="ctr"/>
          <a:lstStyle/>
          <a:p>
            <a:pPr algn="ctr"/>
            <a:r>
              <a:rPr lang="en-US" sz="4800" dirty="0">
                <a:solidFill>
                  <a:srgbClr val="5E8C22">
                    <a:alpha val="100000"/>
                  </a:srgbClr>
                </a:solidFill>
                <a:latin typeface="Poppins Bold" pitchFamily="34" charset="0"/>
                <a:ea typeface="Poppins Bold" pitchFamily="34" charset="-122"/>
                <a:cs typeface="Poppins Bold" pitchFamily="34" charset="-120"/>
              </a:rPr>
              <a:t>2025</a:t>
            </a:r>
            <a:endParaRPr lang="en-US" sz="4800" dirty="0"/>
          </a:p>
        </p:txBody>
      </p:sp>
      <p:sp>
        <p:nvSpPr>
          <p:cNvPr id="27" name="Shape 14"/>
          <p:cNvSpPr/>
          <p:nvPr/>
        </p:nvSpPr>
        <p:spPr>
          <a:xfrm>
            <a:off x="927216" y="4470400"/>
            <a:ext cx="6096762" cy="2235200"/>
          </a:xfrm>
          <a:prstGeom prst="rect">
            <a:avLst/>
          </a:prstGeom>
          <a:noFill/>
          <a:ln/>
        </p:spPr>
      </p:sp>
      <p:sp>
        <p:nvSpPr>
          <p:cNvPr id="28" name="Shape 15"/>
          <p:cNvSpPr/>
          <p:nvPr/>
        </p:nvSpPr>
        <p:spPr>
          <a:xfrm>
            <a:off x="927216" y="4470400"/>
            <a:ext cx="6096762" cy="2235200"/>
          </a:xfrm>
          <a:prstGeom prst="rect">
            <a:avLst/>
          </a:prstGeom>
          <a:noFill/>
          <a:ln/>
        </p:spPr>
      </p:sp>
      <p:sp>
        <p:nvSpPr>
          <p:cNvPr id="29" name="Text 16"/>
          <p:cNvSpPr/>
          <p:nvPr/>
        </p:nvSpPr>
        <p:spPr>
          <a:xfrm>
            <a:off x="825603" y="4470400"/>
            <a:ext cx="6299987"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30" name="Text 17"/>
          <p:cNvSpPr/>
          <p:nvPr/>
        </p:nvSpPr>
        <p:spPr>
          <a:xfrm>
            <a:off x="859474" y="548640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First dragon was successfully tamed</a:t>
            </a:r>
            <a:endParaRPr lang="en-US" sz="3200" dirty="0"/>
          </a:p>
        </p:txBody>
      </p:sp>
      <p:sp>
        <p:nvSpPr>
          <p:cNvPr id="31" name="Shape 18"/>
          <p:cNvSpPr/>
          <p:nvPr/>
        </p:nvSpPr>
        <p:spPr>
          <a:xfrm>
            <a:off x="11926791" y="4470400"/>
            <a:ext cx="6096762" cy="2235200"/>
          </a:xfrm>
          <a:prstGeom prst="rect">
            <a:avLst/>
          </a:prstGeom>
          <a:noFill/>
          <a:ln/>
        </p:spPr>
      </p:sp>
      <p:sp>
        <p:nvSpPr>
          <p:cNvPr id="32" name="Shape 19"/>
          <p:cNvSpPr/>
          <p:nvPr/>
        </p:nvSpPr>
        <p:spPr>
          <a:xfrm>
            <a:off x="11926791" y="4470400"/>
            <a:ext cx="6096762" cy="2235200"/>
          </a:xfrm>
          <a:prstGeom prst="rect">
            <a:avLst/>
          </a:prstGeom>
          <a:noFill/>
          <a:ln/>
        </p:spPr>
      </p:sp>
      <p:sp>
        <p:nvSpPr>
          <p:cNvPr id="33" name="Text 20"/>
          <p:cNvSpPr/>
          <p:nvPr/>
        </p:nvSpPr>
        <p:spPr>
          <a:xfrm>
            <a:off x="11825178" y="4470400"/>
            <a:ext cx="6299987"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Unicorn Migration</a:t>
            </a:r>
            <a:endParaRPr lang="en-US" sz="4800" dirty="0"/>
          </a:p>
        </p:txBody>
      </p:sp>
      <p:sp>
        <p:nvSpPr>
          <p:cNvPr id="34" name="Text 21"/>
          <p:cNvSpPr/>
          <p:nvPr/>
        </p:nvSpPr>
        <p:spPr>
          <a:xfrm>
            <a:off x="11859049" y="548640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Large herd of unicorns migrated to the realm</a:t>
            </a:r>
            <a:endParaRPr lang="en-US" sz="3200" dirty="0"/>
          </a:p>
        </p:txBody>
      </p:sp>
      <p:sp>
        <p:nvSpPr>
          <p:cNvPr id="35" name="Shape 22"/>
          <p:cNvSpPr/>
          <p:nvPr/>
        </p:nvSpPr>
        <p:spPr>
          <a:xfrm>
            <a:off x="17363070" y="9486900"/>
            <a:ext cx="6096762" cy="2235200"/>
          </a:xfrm>
          <a:prstGeom prst="rect">
            <a:avLst/>
          </a:prstGeom>
          <a:noFill/>
          <a:ln/>
        </p:spPr>
      </p:sp>
      <p:sp>
        <p:nvSpPr>
          <p:cNvPr id="36" name="Shape 23"/>
          <p:cNvSpPr/>
          <p:nvPr/>
        </p:nvSpPr>
        <p:spPr>
          <a:xfrm>
            <a:off x="17363070" y="9486900"/>
            <a:ext cx="6096762" cy="2235200"/>
          </a:xfrm>
          <a:prstGeom prst="rect">
            <a:avLst/>
          </a:prstGeom>
          <a:noFill/>
          <a:ln/>
        </p:spPr>
      </p:sp>
      <p:sp>
        <p:nvSpPr>
          <p:cNvPr id="37" name="Text 24"/>
          <p:cNvSpPr/>
          <p:nvPr/>
        </p:nvSpPr>
        <p:spPr>
          <a:xfrm>
            <a:off x="17261457" y="9486900"/>
            <a:ext cx="6299987"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Rainbow Sightings</a:t>
            </a:r>
            <a:endParaRPr lang="en-US" sz="4800" dirty="0"/>
          </a:p>
        </p:txBody>
      </p:sp>
      <p:sp>
        <p:nvSpPr>
          <p:cNvPr id="38" name="Text 25"/>
          <p:cNvSpPr/>
          <p:nvPr/>
        </p:nvSpPr>
        <p:spPr>
          <a:xfrm>
            <a:off x="17295328" y="1050290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Unusually large number of rainbows were sighted</a:t>
            </a:r>
            <a:endParaRPr lang="en-US" sz="3200" dirty="0"/>
          </a:p>
        </p:txBody>
      </p:sp>
      <p:sp>
        <p:nvSpPr>
          <p:cNvPr id="39" name="Shape 26"/>
          <p:cNvSpPr/>
          <p:nvPr/>
        </p:nvSpPr>
        <p:spPr>
          <a:xfrm>
            <a:off x="6490511" y="9486900"/>
            <a:ext cx="6096762" cy="2235200"/>
          </a:xfrm>
          <a:prstGeom prst="rect">
            <a:avLst/>
          </a:prstGeom>
          <a:noFill/>
          <a:ln/>
        </p:spPr>
      </p:sp>
      <p:sp>
        <p:nvSpPr>
          <p:cNvPr id="40" name="Shape 27"/>
          <p:cNvSpPr/>
          <p:nvPr/>
        </p:nvSpPr>
        <p:spPr>
          <a:xfrm>
            <a:off x="6490511" y="9486900"/>
            <a:ext cx="6096762" cy="2235200"/>
          </a:xfrm>
          <a:prstGeom prst="rect">
            <a:avLst/>
          </a:prstGeom>
          <a:noFill/>
          <a:ln/>
        </p:spPr>
      </p:sp>
      <p:sp>
        <p:nvSpPr>
          <p:cNvPr id="41" name="Text 28"/>
          <p:cNvSpPr/>
          <p:nvPr/>
        </p:nvSpPr>
        <p:spPr>
          <a:xfrm>
            <a:off x="6388899" y="9486900"/>
            <a:ext cx="6299987"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Enchanted Pool</a:t>
            </a:r>
            <a:endParaRPr lang="en-US" sz="4800" dirty="0"/>
          </a:p>
        </p:txBody>
      </p:sp>
      <p:sp>
        <p:nvSpPr>
          <p:cNvPr id="42" name="Text 29"/>
          <p:cNvSpPr/>
          <p:nvPr/>
        </p:nvSpPr>
        <p:spPr>
          <a:xfrm>
            <a:off x="6422769" y="1050290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pool with power to grant wishes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41730" y="8724900"/>
            <a:ext cx="4432854" cy="4991100"/>
          </a:xfrm>
          <a:prstGeom prst="rect">
            <a:avLst/>
          </a:prstGeom>
        </p:spPr>
      </p:pic>
      <p:pic>
        <p:nvPicPr>
          <p:cNvPr id="3" name="Image 1" descr="preencoded.png">    </p:cNvPr>
          <p:cNvPicPr>
            <a:picLocks noChangeAspect="1"/>
          </p:cNvPicPr>
          <p:nvPr/>
        </p:nvPicPr>
        <p:blipFill>
          <a:blip r:embed="rId2"/>
          <a:stretch>
            <a:fillRect/>
          </a:stretch>
        </p:blipFill>
        <p:spPr>
          <a:xfrm>
            <a:off x="0" y="6515100"/>
            <a:ext cx="5271159" cy="7200900"/>
          </a:xfrm>
          <a:prstGeom prst="rect">
            <a:avLst/>
          </a:prstGeom>
        </p:spPr>
      </p:pic>
      <p:pic>
        <p:nvPicPr>
          <p:cNvPr id="4" name="Image 2" descr="preencoded.png">    </p:cNvPr>
          <p:cNvPicPr>
            <a:picLocks noChangeAspect="1"/>
          </p:cNvPicPr>
          <p:nvPr/>
        </p:nvPicPr>
        <p:blipFill>
          <a:blip r:embed="rId3"/>
          <a:stretch>
            <a:fillRect/>
          </a:stretch>
        </p:blipFill>
        <p:spPr>
          <a:xfrm>
            <a:off x="21135442" y="0"/>
            <a:ext cx="3251606" cy="53721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Text 1"/>
          <p:cNvSpPr/>
          <p:nvPr/>
        </p:nvSpPr>
        <p:spPr>
          <a:xfrm>
            <a:off x="3581848" y="711200"/>
            <a:ext cx="5851198"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Our Team</a:t>
            </a:r>
            <a:endParaRPr lang="en-US" sz="8000" dirty="0"/>
          </a:p>
        </p:txBody>
      </p:sp>
      <p:sp>
        <p:nvSpPr>
          <p:cNvPr id="8" name="Shape 2"/>
          <p:cNvSpPr/>
          <p:nvPr/>
        </p:nvSpPr>
        <p:spPr>
          <a:xfrm>
            <a:off x="3556445" y="2755900"/>
            <a:ext cx="4788498" cy="10109200"/>
          </a:xfrm>
          <a:prstGeom prst="rect">
            <a:avLst/>
          </a:prstGeom>
          <a:noFill/>
          <a:ln/>
        </p:spPr>
      </p:sp>
      <p:pic>
        <p:nvPicPr>
          <p:cNvPr id="9" name="Image 4" descr="preencoded.png">    </p:cNvPr>
          <p:cNvPicPr>
            <a:picLocks noChangeAspect="1"/>
          </p:cNvPicPr>
          <p:nvPr/>
        </p:nvPicPr>
        <p:blipFill>
          <a:blip r:embed="rId5"/>
          <a:stretch>
            <a:fillRect/>
          </a:stretch>
        </p:blipFill>
        <p:spPr>
          <a:xfrm>
            <a:off x="3556445" y="2755900"/>
            <a:ext cx="4788498" cy="8229600"/>
          </a:xfrm>
          <a:prstGeom prst="rect">
            <a:avLst/>
          </a:prstGeom>
        </p:spPr>
      </p:pic>
      <p:sp>
        <p:nvSpPr>
          <p:cNvPr id="10" name="Shape 3"/>
          <p:cNvSpPr/>
          <p:nvPr/>
        </p:nvSpPr>
        <p:spPr>
          <a:xfrm>
            <a:off x="3556445" y="11188700"/>
            <a:ext cx="4788498" cy="1676400"/>
          </a:xfrm>
          <a:prstGeom prst="rect">
            <a:avLst/>
          </a:prstGeom>
          <a:noFill/>
          <a:ln/>
        </p:spPr>
      </p:sp>
      <p:sp>
        <p:nvSpPr>
          <p:cNvPr id="11" name="Shape 4"/>
          <p:cNvSpPr/>
          <p:nvPr/>
        </p:nvSpPr>
        <p:spPr>
          <a:xfrm>
            <a:off x="3556445" y="11188700"/>
            <a:ext cx="4788498" cy="1676400"/>
          </a:xfrm>
          <a:prstGeom prst="rect">
            <a:avLst/>
          </a:prstGeom>
          <a:noFill/>
          <a:ln/>
        </p:spPr>
      </p:sp>
      <p:sp>
        <p:nvSpPr>
          <p:cNvPr id="12" name="Text 5"/>
          <p:cNvSpPr/>
          <p:nvPr/>
        </p:nvSpPr>
        <p:spPr>
          <a:xfrm>
            <a:off x="3454832" y="11188700"/>
            <a:ext cx="4991724"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Eldruin</a:t>
            </a:r>
            <a:endParaRPr lang="en-US" sz="4800" dirty="0"/>
          </a:p>
        </p:txBody>
      </p:sp>
      <p:sp>
        <p:nvSpPr>
          <p:cNvPr id="13" name="Text 6"/>
          <p:cNvSpPr/>
          <p:nvPr/>
        </p:nvSpPr>
        <p:spPr>
          <a:xfrm>
            <a:off x="3488703" y="12255500"/>
            <a:ext cx="4923982"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4" name="Shape 7"/>
          <p:cNvSpPr/>
          <p:nvPr/>
        </p:nvSpPr>
        <p:spPr>
          <a:xfrm>
            <a:off x="9157845" y="2755900"/>
            <a:ext cx="4788498" cy="10109200"/>
          </a:xfrm>
          <a:prstGeom prst="rect">
            <a:avLst/>
          </a:prstGeom>
          <a:noFill/>
          <a:ln/>
        </p:spPr>
      </p:sp>
      <p:pic>
        <p:nvPicPr>
          <p:cNvPr id="15" name="Image 5" descr="preencoded.png">    </p:cNvPr>
          <p:cNvPicPr>
            <a:picLocks noChangeAspect="1"/>
          </p:cNvPicPr>
          <p:nvPr/>
        </p:nvPicPr>
        <p:blipFill>
          <a:blip r:embed="rId6"/>
          <a:stretch>
            <a:fillRect/>
          </a:stretch>
        </p:blipFill>
        <p:spPr>
          <a:xfrm>
            <a:off x="9157845" y="2755900"/>
            <a:ext cx="4788498" cy="8229600"/>
          </a:xfrm>
          <a:prstGeom prst="rect">
            <a:avLst/>
          </a:prstGeom>
        </p:spPr>
      </p:pic>
      <p:sp>
        <p:nvSpPr>
          <p:cNvPr id="16" name="Shape 8"/>
          <p:cNvSpPr/>
          <p:nvPr/>
        </p:nvSpPr>
        <p:spPr>
          <a:xfrm>
            <a:off x="9157845" y="11188700"/>
            <a:ext cx="4788498" cy="1676400"/>
          </a:xfrm>
          <a:prstGeom prst="rect">
            <a:avLst/>
          </a:prstGeom>
          <a:noFill/>
          <a:ln/>
        </p:spPr>
      </p:sp>
      <p:sp>
        <p:nvSpPr>
          <p:cNvPr id="17" name="Shape 9"/>
          <p:cNvSpPr/>
          <p:nvPr/>
        </p:nvSpPr>
        <p:spPr>
          <a:xfrm>
            <a:off x="9157845" y="11188700"/>
            <a:ext cx="4788498" cy="1676400"/>
          </a:xfrm>
          <a:prstGeom prst="rect">
            <a:avLst/>
          </a:prstGeom>
          <a:noFill/>
          <a:ln/>
        </p:spPr>
      </p:sp>
      <p:sp>
        <p:nvSpPr>
          <p:cNvPr id="18" name="Text 10"/>
          <p:cNvSpPr/>
          <p:nvPr/>
        </p:nvSpPr>
        <p:spPr>
          <a:xfrm>
            <a:off x="9056232" y="11188700"/>
            <a:ext cx="4991724"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Elementalen</a:t>
            </a:r>
            <a:endParaRPr lang="en-US" sz="4800" dirty="0"/>
          </a:p>
        </p:txBody>
      </p:sp>
      <p:sp>
        <p:nvSpPr>
          <p:cNvPr id="19" name="Text 11"/>
          <p:cNvSpPr/>
          <p:nvPr/>
        </p:nvSpPr>
        <p:spPr>
          <a:xfrm>
            <a:off x="9090103" y="12255500"/>
            <a:ext cx="4923982"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20" name="Shape 12"/>
          <p:cNvSpPr/>
          <p:nvPr/>
        </p:nvSpPr>
        <p:spPr>
          <a:xfrm>
            <a:off x="14759245" y="2755900"/>
            <a:ext cx="4788498" cy="10109200"/>
          </a:xfrm>
          <a:prstGeom prst="rect">
            <a:avLst/>
          </a:prstGeom>
          <a:noFill/>
          <a:ln/>
        </p:spPr>
      </p:sp>
      <p:pic>
        <p:nvPicPr>
          <p:cNvPr id="21" name="Image 6" descr="preencoded.png">    </p:cNvPr>
          <p:cNvPicPr>
            <a:picLocks noChangeAspect="1"/>
          </p:cNvPicPr>
          <p:nvPr/>
        </p:nvPicPr>
        <p:blipFill>
          <a:blip r:embed="rId7"/>
          <a:stretch>
            <a:fillRect/>
          </a:stretch>
        </p:blipFill>
        <p:spPr>
          <a:xfrm>
            <a:off x="14759245" y="2755900"/>
            <a:ext cx="4788498" cy="8229600"/>
          </a:xfrm>
          <a:prstGeom prst="rect">
            <a:avLst/>
          </a:prstGeom>
        </p:spPr>
      </p:pic>
      <p:sp>
        <p:nvSpPr>
          <p:cNvPr id="22" name="Shape 13"/>
          <p:cNvSpPr/>
          <p:nvPr/>
        </p:nvSpPr>
        <p:spPr>
          <a:xfrm>
            <a:off x="14759245" y="11188700"/>
            <a:ext cx="4788498" cy="1676400"/>
          </a:xfrm>
          <a:prstGeom prst="rect">
            <a:avLst/>
          </a:prstGeom>
          <a:noFill/>
          <a:ln/>
        </p:spPr>
      </p:sp>
      <p:sp>
        <p:nvSpPr>
          <p:cNvPr id="23" name="Shape 14"/>
          <p:cNvSpPr/>
          <p:nvPr/>
        </p:nvSpPr>
        <p:spPr>
          <a:xfrm>
            <a:off x="14759245" y="11188700"/>
            <a:ext cx="4788498" cy="1676400"/>
          </a:xfrm>
          <a:prstGeom prst="rect">
            <a:avLst/>
          </a:prstGeom>
          <a:noFill/>
          <a:ln/>
        </p:spPr>
      </p:sp>
      <p:sp>
        <p:nvSpPr>
          <p:cNvPr id="24" name="Text 15"/>
          <p:cNvSpPr/>
          <p:nvPr/>
        </p:nvSpPr>
        <p:spPr>
          <a:xfrm>
            <a:off x="14657632" y="11188700"/>
            <a:ext cx="4991724"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Lunaria</a:t>
            </a:r>
            <a:endParaRPr lang="en-US" sz="4800" dirty="0"/>
          </a:p>
        </p:txBody>
      </p:sp>
      <p:sp>
        <p:nvSpPr>
          <p:cNvPr id="25" name="Text 16"/>
          <p:cNvSpPr/>
          <p:nvPr/>
        </p:nvSpPr>
        <p:spPr>
          <a:xfrm>
            <a:off x="14691503" y="12255500"/>
            <a:ext cx="4923982"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112464" y="8724900"/>
            <a:ext cx="4432854" cy="4991100"/>
          </a:xfrm>
          <a:prstGeom prst="rect">
            <a:avLst/>
          </a:prstGeom>
        </p:spPr>
      </p:pic>
      <p:pic>
        <p:nvPicPr>
          <p:cNvPr id="3" name="Image 1" descr="preencoded.png">    </p:cNvPr>
          <p:cNvPicPr>
            <a:picLocks noChangeAspect="1"/>
          </p:cNvPicPr>
          <p:nvPr/>
        </p:nvPicPr>
        <p:blipFill>
          <a:blip r:embed="rId2"/>
          <a:stretch>
            <a:fillRect/>
          </a:stretch>
        </p:blipFill>
        <p:spPr>
          <a:xfrm>
            <a:off x="19115889" y="6515100"/>
            <a:ext cx="5271159" cy="7200900"/>
          </a:xfrm>
          <a:prstGeom prst="rect">
            <a:avLst/>
          </a:prstGeom>
        </p:spPr>
      </p:pic>
      <p:pic>
        <p:nvPicPr>
          <p:cNvPr id="4" name="Image 2" descr="preencoded.png">    </p:cNvPr>
          <p:cNvPicPr>
            <a:picLocks noChangeAspect="1"/>
          </p:cNvPicPr>
          <p:nvPr/>
        </p:nvPicPr>
        <p:blipFill>
          <a:blip r:embed="rId3"/>
          <a:stretch>
            <a:fillRect/>
          </a:stretch>
        </p:blipFill>
        <p:spPr>
          <a:xfrm>
            <a:off x="0" y="0"/>
            <a:ext cx="3251606" cy="53721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787498" y="3124200"/>
            <a:ext cx="22812051" cy="8597900"/>
          </a:xfrm>
          <a:prstGeom prst="rect">
            <a:avLst/>
          </a:prstGeom>
          <a:noFill/>
          <a:ln/>
        </p:spPr>
      </p:sp>
      <p:sp>
        <p:nvSpPr>
          <p:cNvPr id="8" name="Shape 2"/>
          <p:cNvSpPr/>
          <p:nvPr/>
        </p:nvSpPr>
        <p:spPr>
          <a:xfrm>
            <a:off x="10173972" y="3124200"/>
            <a:ext cx="5487086" cy="1803400"/>
          </a:xfrm>
          <a:prstGeom prst="roundRect">
            <a:avLst>
              <a:gd name="adj" fmla="val 70479"/>
            </a:avLst>
          </a:prstGeom>
          <a:solidFill>
            <a:srgbClr val="FFFFFF">
              <a:alpha val="100000"/>
            </a:srgbClr>
          </a:solidFill>
          <a:ln w="12700">
            <a:solidFill>
              <a:srgbClr val="5E8C22"/>
            </a:solidFill>
            <a:prstDash val="solid"/>
          </a:ln>
        </p:spPr>
      </p:sp>
      <p:pic>
        <p:nvPicPr>
          <p:cNvPr id="9" name="Image 4" descr="preencoded.png">    </p:cNvPr>
          <p:cNvPicPr>
            <a:picLocks noChangeAspect="1"/>
          </p:cNvPicPr>
          <p:nvPr/>
        </p:nvPicPr>
        <p:blipFill>
          <a:blip r:embed="rId5"/>
          <a:stretch>
            <a:fillRect/>
          </a:stretch>
        </p:blipFill>
        <p:spPr>
          <a:xfrm>
            <a:off x="10478810" y="3467100"/>
            <a:ext cx="1117740" cy="1117600"/>
          </a:xfrm>
          <a:prstGeom prst="rect">
            <a:avLst/>
          </a:prstGeom>
        </p:spPr>
      </p:pic>
      <p:sp>
        <p:nvSpPr>
          <p:cNvPr id="10" name="Shape 3"/>
          <p:cNvSpPr/>
          <p:nvPr/>
        </p:nvSpPr>
        <p:spPr>
          <a:xfrm>
            <a:off x="11799775" y="3327400"/>
            <a:ext cx="3556445" cy="1397000"/>
          </a:xfrm>
          <a:prstGeom prst="roundRect">
            <a:avLst>
              <a:gd name="adj" fmla="val 3927"/>
            </a:avLst>
          </a:prstGeom>
          <a:noFill/>
          <a:ln/>
        </p:spPr>
      </p:sp>
      <p:sp>
        <p:nvSpPr>
          <p:cNvPr id="11" name="Text 4"/>
          <p:cNvSpPr/>
          <p:nvPr/>
        </p:nvSpPr>
        <p:spPr>
          <a:xfrm>
            <a:off x="11799775" y="33274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Chloe Ng</a:t>
            </a:r>
            <a:endParaRPr lang="en-US" sz="3600" dirty="0"/>
          </a:p>
        </p:txBody>
      </p:sp>
      <p:sp>
        <p:nvSpPr>
          <p:cNvPr id="12" name="Text 5"/>
          <p:cNvSpPr/>
          <p:nvPr/>
        </p:nvSpPr>
        <p:spPr>
          <a:xfrm>
            <a:off x="11799775" y="41148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sp>
        <p:nvSpPr>
          <p:cNvPr id="13" name="Shape 6"/>
          <p:cNvSpPr/>
          <p:nvPr/>
        </p:nvSpPr>
        <p:spPr>
          <a:xfrm>
            <a:off x="787498" y="5486400"/>
            <a:ext cx="5487086" cy="1803400"/>
          </a:xfrm>
          <a:prstGeom prst="roundRect">
            <a:avLst>
              <a:gd name="adj" fmla="val 70479"/>
            </a:avLst>
          </a:prstGeom>
          <a:solidFill>
            <a:srgbClr val="FFFFFF">
              <a:alpha val="100000"/>
            </a:srgbClr>
          </a:solidFill>
          <a:ln w="12700">
            <a:solidFill>
              <a:srgbClr val="5E8C22"/>
            </a:solidFill>
            <a:prstDash val="solid"/>
          </a:ln>
        </p:spPr>
      </p:sp>
      <p:pic>
        <p:nvPicPr>
          <p:cNvPr id="14" name="Image 5" descr="preencoded.png">    </p:cNvPr>
          <p:cNvPicPr>
            <a:picLocks noChangeAspect="1"/>
          </p:cNvPicPr>
          <p:nvPr/>
        </p:nvPicPr>
        <p:blipFill>
          <a:blip r:embed="rId6"/>
          <a:stretch>
            <a:fillRect/>
          </a:stretch>
        </p:blipFill>
        <p:spPr>
          <a:xfrm>
            <a:off x="1092337" y="5829300"/>
            <a:ext cx="1117740" cy="1117600"/>
          </a:xfrm>
          <a:prstGeom prst="rect">
            <a:avLst/>
          </a:prstGeom>
        </p:spPr>
      </p:pic>
      <p:sp>
        <p:nvSpPr>
          <p:cNvPr id="15" name="Shape 7"/>
          <p:cNvSpPr/>
          <p:nvPr/>
        </p:nvSpPr>
        <p:spPr>
          <a:xfrm>
            <a:off x="2413302" y="5689600"/>
            <a:ext cx="3556445" cy="1397000"/>
          </a:xfrm>
          <a:prstGeom prst="roundRect">
            <a:avLst>
              <a:gd name="adj" fmla="val 3927"/>
            </a:avLst>
          </a:prstGeom>
          <a:noFill/>
          <a:ln/>
        </p:spPr>
      </p:sp>
      <p:sp>
        <p:nvSpPr>
          <p:cNvPr id="16" name="Text 8"/>
          <p:cNvSpPr/>
          <p:nvPr/>
        </p:nvSpPr>
        <p:spPr>
          <a:xfrm>
            <a:off x="2413302" y="56896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Valtorin</a:t>
            </a:r>
            <a:endParaRPr lang="en-US" sz="3600" dirty="0"/>
          </a:p>
        </p:txBody>
      </p:sp>
      <p:sp>
        <p:nvSpPr>
          <p:cNvPr id="17" name="Text 9"/>
          <p:cNvSpPr/>
          <p:nvPr/>
        </p:nvSpPr>
        <p:spPr>
          <a:xfrm>
            <a:off x="2413302" y="64770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sp>
        <p:nvSpPr>
          <p:cNvPr id="18" name="Shape 10"/>
          <p:cNvSpPr/>
          <p:nvPr/>
        </p:nvSpPr>
        <p:spPr>
          <a:xfrm>
            <a:off x="3835879" y="7823200"/>
            <a:ext cx="5487086" cy="1803400"/>
          </a:xfrm>
          <a:prstGeom prst="roundRect">
            <a:avLst>
              <a:gd name="adj" fmla="val 70479"/>
            </a:avLst>
          </a:prstGeom>
          <a:solidFill>
            <a:srgbClr val="FFFFFF">
              <a:alpha val="100000"/>
            </a:srgbClr>
          </a:solidFill>
          <a:ln w="12700">
            <a:solidFill>
              <a:srgbClr val="5E8C22"/>
            </a:solidFill>
            <a:prstDash val="solid"/>
          </a:ln>
        </p:spPr>
      </p:sp>
      <p:pic>
        <p:nvPicPr>
          <p:cNvPr id="19" name="Image 6" descr="preencoded.png">    </p:cNvPr>
          <p:cNvPicPr>
            <a:picLocks noChangeAspect="1"/>
          </p:cNvPicPr>
          <p:nvPr/>
        </p:nvPicPr>
        <p:blipFill>
          <a:blip r:embed="rId7"/>
          <a:stretch>
            <a:fillRect/>
          </a:stretch>
        </p:blipFill>
        <p:spPr>
          <a:xfrm>
            <a:off x="4140718" y="8166100"/>
            <a:ext cx="1117740" cy="1117600"/>
          </a:xfrm>
          <a:prstGeom prst="rect">
            <a:avLst/>
          </a:prstGeom>
        </p:spPr>
      </p:pic>
      <p:sp>
        <p:nvSpPr>
          <p:cNvPr id="20" name="Shape 11"/>
          <p:cNvSpPr/>
          <p:nvPr/>
        </p:nvSpPr>
        <p:spPr>
          <a:xfrm>
            <a:off x="5461683" y="8026400"/>
            <a:ext cx="3556445" cy="1397000"/>
          </a:xfrm>
          <a:prstGeom prst="roundRect">
            <a:avLst>
              <a:gd name="adj" fmla="val 3927"/>
            </a:avLst>
          </a:prstGeom>
          <a:noFill/>
          <a:ln/>
        </p:spPr>
      </p:sp>
      <p:sp>
        <p:nvSpPr>
          <p:cNvPr id="21" name="Text 12"/>
          <p:cNvSpPr/>
          <p:nvPr/>
        </p:nvSpPr>
        <p:spPr>
          <a:xfrm>
            <a:off x="5461683" y="80264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Lucian</a:t>
            </a:r>
            <a:endParaRPr lang="en-US" sz="3600" dirty="0"/>
          </a:p>
        </p:txBody>
      </p:sp>
      <p:sp>
        <p:nvSpPr>
          <p:cNvPr id="22" name="Text 13"/>
          <p:cNvSpPr/>
          <p:nvPr/>
        </p:nvSpPr>
        <p:spPr>
          <a:xfrm>
            <a:off x="5461683" y="88138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sp>
        <p:nvSpPr>
          <p:cNvPr id="23" name="Shape 14"/>
          <p:cNvSpPr/>
          <p:nvPr/>
        </p:nvSpPr>
        <p:spPr>
          <a:xfrm>
            <a:off x="3835879" y="10210800"/>
            <a:ext cx="5487086" cy="1803400"/>
          </a:xfrm>
          <a:prstGeom prst="roundRect">
            <a:avLst>
              <a:gd name="adj" fmla="val 70479"/>
            </a:avLst>
          </a:prstGeom>
          <a:solidFill>
            <a:srgbClr val="FFFFFF">
              <a:alpha val="100000"/>
            </a:srgbClr>
          </a:solidFill>
          <a:ln w="12700">
            <a:solidFill>
              <a:srgbClr val="5E8C22"/>
            </a:solidFill>
            <a:prstDash val="solid"/>
          </a:ln>
        </p:spPr>
      </p:sp>
      <p:pic>
        <p:nvPicPr>
          <p:cNvPr id="24" name="Image 7" descr="preencoded.png">    </p:cNvPr>
          <p:cNvPicPr>
            <a:picLocks noChangeAspect="1"/>
          </p:cNvPicPr>
          <p:nvPr/>
        </p:nvPicPr>
        <p:blipFill>
          <a:blip r:embed="rId8"/>
          <a:stretch>
            <a:fillRect/>
          </a:stretch>
        </p:blipFill>
        <p:spPr>
          <a:xfrm>
            <a:off x="4140718" y="10553700"/>
            <a:ext cx="1117740" cy="1117600"/>
          </a:xfrm>
          <a:prstGeom prst="rect">
            <a:avLst/>
          </a:prstGeom>
        </p:spPr>
      </p:pic>
      <p:sp>
        <p:nvSpPr>
          <p:cNvPr id="25" name="Shape 15"/>
          <p:cNvSpPr/>
          <p:nvPr/>
        </p:nvSpPr>
        <p:spPr>
          <a:xfrm>
            <a:off x="5461683" y="10414000"/>
            <a:ext cx="3556445" cy="1397000"/>
          </a:xfrm>
          <a:prstGeom prst="roundRect">
            <a:avLst>
              <a:gd name="adj" fmla="val 3927"/>
            </a:avLst>
          </a:prstGeom>
          <a:noFill/>
          <a:ln/>
        </p:spPr>
      </p:sp>
      <p:sp>
        <p:nvSpPr>
          <p:cNvPr id="26" name="Text 16"/>
          <p:cNvSpPr/>
          <p:nvPr/>
        </p:nvSpPr>
        <p:spPr>
          <a:xfrm>
            <a:off x="5461683" y="104140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Cedric</a:t>
            </a:r>
            <a:endParaRPr lang="en-US" sz="3600" dirty="0"/>
          </a:p>
        </p:txBody>
      </p:sp>
      <p:sp>
        <p:nvSpPr>
          <p:cNvPr id="27" name="Text 17"/>
          <p:cNvSpPr/>
          <p:nvPr/>
        </p:nvSpPr>
        <p:spPr>
          <a:xfrm>
            <a:off x="5461683" y="112014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sp>
        <p:nvSpPr>
          <p:cNvPr id="28" name="Shape 18"/>
          <p:cNvSpPr/>
          <p:nvPr/>
        </p:nvSpPr>
        <p:spPr>
          <a:xfrm>
            <a:off x="15343518" y="7848600"/>
            <a:ext cx="5487086" cy="1803400"/>
          </a:xfrm>
          <a:prstGeom prst="roundRect">
            <a:avLst>
              <a:gd name="adj" fmla="val 70479"/>
            </a:avLst>
          </a:prstGeom>
          <a:solidFill>
            <a:srgbClr val="FFFFFF">
              <a:alpha val="100000"/>
            </a:srgbClr>
          </a:solidFill>
          <a:ln w="12700">
            <a:solidFill>
              <a:srgbClr val="5E8C22"/>
            </a:solidFill>
            <a:prstDash val="solid"/>
          </a:ln>
        </p:spPr>
      </p:sp>
      <p:pic>
        <p:nvPicPr>
          <p:cNvPr id="29" name="Image 8" descr="preencoded.png">    </p:cNvPr>
          <p:cNvPicPr>
            <a:picLocks noChangeAspect="1"/>
          </p:cNvPicPr>
          <p:nvPr/>
        </p:nvPicPr>
        <p:blipFill>
          <a:blip r:embed="rId9"/>
          <a:stretch>
            <a:fillRect/>
          </a:stretch>
        </p:blipFill>
        <p:spPr>
          <a:xfrm>
            <a:off x="15648356" y="8191500"/>
            <a:ext cx="1117740" cy="1117600"/>
          </a:xfrm>
          <a:prstGeom prst="rect">
            <a:avLst/>
          </a:prstGeom>
        </p:spPr>
      </p:pic>
      <p:sp>
        <p:nvSpPr>
          <p:cNvPr id="30" name="Shape 19"/>
          <p:cNvSpPr/>
          <p:nvPr/>
        </p:nvSpPr>
        <p:spPr>
          <a:xfrm>
            <a:off x="16969321" y="8051800"/>
            <a:ext cx="3556445" cy="1397000"/>
          </a:xfrm>
          <a:prstGeom prst="roundRect">
            <a:avLst>
              <a:gd name="adj" fmla="val 3927"/>
            </a:avLst>
          </a:prstGeom>
          <a:noFill/>
          <a:ln/>
        </p:spPr>
      </p:sp>
      <p:sp>
        <p:nvSpPr>
          <p:cNvPr id="31" name="Text 20"/>
          <p:cNvSpPr/>
          <p:nvPr/>
        </p:nvSpPr>
        <p:spPr>
          <a:xfrm>
            <a:off x="16969321" y="80518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Elvina</a:t>
            </a:r>
            <a:endParaRPr lang="en-US" sz="3600" dirty="0"/>
          </a:p>
        </p:txBody>
      </p:sp>
      <p:sp>
        <p:nvSpPr>
          <p:cNvPr id="32" name="Text 21"/>
          <p:cNvSpPr/>
          <p:nvPr/>
        </p:nvSpPr>
        <p:spPr>
          <a:xfrm>
            <a:off x="16969321" y="88392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sp>
        <p:nvSpPr>
          <p:cNvPr id="33" name="Shape 22"/>
          <p:cNvSpPr/>
          <p:nvPr/>
        </p:nvSpPr>
        <p:spPr>
          <a:xfrm>
            <a:off x="15343518" y="10210800"/>
            <a:ext cx="5487086" cy="1803400"/>
          </a:xfrm>
          <a:prstGeom prst="roundRect">
            <a:avLst>
              <a:gd name="adj" fmla="val 70479"/>
            </a:avLst>
          </a:prstGeom>
          <a:solidFill>
            <a:srgbClr val="FFFFFF">
              <a:alpha val="100000"/>
            </a:srgbClr>
          </a:solidFill>
          <a:ln w="12700">
            <a:solidFill>
              <a:srgbClr val="5E8C22"/>
            </a:solidFill>
            <a:prstDash val="solid"/>
          </a:ln>
        </p:spPr>
      </p:sp>
      <p:pic>
        <p:nvPicPr>
          <p:cNvPr id="34" name="Image 9" descr="preencoded.png">    </p:cNvPr>
          <p:cNvPicPr>
            <a:picLocks noChangeAspect="1"/>
          </p:cNvPicPr>
          <p:nvPr/>
        </p:nvPicPr>
        <p:blipFill>
          <a:blip r:embed="rId10"/>
          <a:stretch>
            <a:fillRect/>
          </a:stretch>
        </p:blipFill>
        <p:spPr>
          <a:xfrm>
            <a:off x="15648356" y="10553700"/>
            <a:ext cx="1117740" cy="1117600"/>
          </a:xfrm>
          <a:prstGeom prst="rect">
            <a:avLst/>
          </a:prstGeom>
        </p:spPr>
      </p:pic>
      <p:sp>
        <p:nvSpPr>
          <p:cNvPr id="35" name="Shape 23"/>
          <p:cNvSpPr/>
          <p:nvPr/>
        </p:nvSpPr>
        <p:spPr>
          <a:xfrm>
            <a:off x="16969321" y="10414000"/>
            <a:ext cx="3556445" cy="1397000"/>
          </a:xfrm>
          <a:prstGeom prst="roundRect">
            <a:avLst>
              <a:gd name="adj" fmla="val 3927"/>
            </a:avLst>
          </a:prstGeom>
          <a:noFill/>
          <a:ln/>
        </p:spPr>
      </p:sp>
      <p:sp>
        <p:nvSpPr>
          <p:cNvPr id="36" name="Text 24"/>
          <p:cNvSpPr/>
          <p:nvPr/>
        </p:nvSpPr>
        <p:spPr>
          <a:xfrm>
            <a:off x="16969321" y="104140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Seraphina</a:t>
            </a:r>
            <a:endParaRPr lang="en-US" sz="3600" dirty="0"/>
          </a:p>
        </p:txBody>
      </p:sp>
      <p:sp>
        <p:nvSpPr>
          <p:cNvPr id="37" name="Text 25"/>
          <p:cNvSpPr/>
          <p:nvPr/>
        </p:nvSpPr>
        <p:spPr>
          <a:xfrm>
            <a:off x="16969321" y="112014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sp>
        <p:nvSpPr>
          <p:cNvPr id="38" name="Shape 26"/>
          <p:cNvSpPr/>
          <p:nvPr/>
        </p:nvSpPr>
        <p:spPr>
          <a:xfrm>
            <a:off x="6681035" y="5486400"/>
            <a:ext cx="5487086" cy="1803400"/>
          </a:xfrm>
          <a:prstGeom prst="roundRect">
            <a:avLst>
              <a:gd name="adj" fmla="val 70479"/>
            </a:avLst>
          </a:prstGeom>
          <a:solidFill>
            <a:srgbClr val="FFFFFF">
              <a:alpha val="100000"/>
            </a:srgbClr>
          </a:solidFill>
          <a:ln w="12700">
            <a:solidFill>
              <a:srgbClr val="5E8C22"/>
            </a:solidFill>
            <a:prstDash val="solid"/>
          </a:ln>
        </p:spPr>
      </p:sp>
      <p:pic>
        <p:nvPicPr>
          <p:cNvPr id="39" name="Image 10" descr="preencoded.png">    </p:cNvPr>
          <p:cNvPicPr>
            <a:picLocks noChangeAspect="1"/>
          </p:cNvPicPr>
          <p:nvPr/>
        </p:nvPicPr>
        <p:blipFill>
          <a:blip r:embed="rId11"/>
          <a:stretch>
            <a:fillRect/>
          </a:stretch>
        </p:blipFill>
        <p:spPr>
          <a:xfrm>
            <a:off x="6985873" y="5829300"/>
            <a:ext cx="1117740" cy="1117600"/>
          </a:xfrm>
          <a:prstGeom prst="rect">
            <a:avLst/>
          </a:prstGeom>
        </p:spPr>
      </p:pic>
      <p:sp>
        <p:nvSpPr>
          <p:cNvPr id="40" name="Shape 27"/>
          <p:cNvSpPr/>
          <p:nvPr/>
        </p:nvSpPr>
        <p:spPr>
          <a:xfrm>
            <a:off x="8306838" y="5689600"/>
            <a:ext cx="3556445" cy="1397000"/>
          </a:xfrm>
          <a:prstGeom prst="roundRect">
            <a:avLst>
              <a:gd name="adj" fmla="val 3927"/>
            </a:avLst>
          </a:prstGeom>
          <a:noFill/>
          <a:ln/>
        </p:spPr>
      </p:sp>
      <p:sp>
        <p:nvSpPr>
          <p:cNvPr id="41" name="Text 28"/>
          <p:cNvSpPr/>
          <p:nvPr/>
        </p:nvSpPr>
        <p:spPr>
          <a:xfrm>
            <a:off x="8306838" y="56896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Aurielle</a:t>
            </a:r>
            <a:endParaRPr lang="en-US" sz="3600" dirty="0"/>
          </a:p>
        </p:txBody>
      </p:sp>
      <p:sp>
        <p:nvSpPr>
          <p:cNvPr id="42" name="Text 29"/>
          <p:cNvSpPr/>
          <p:nvPr/>
        </p:nvSpPr>
        <p:spPr>
          <a:xfrm>
            <a:off x="8306838" y="64770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sp>
        <p:nvSpPr>
          <p:cNvPr id="43" name="Shape 30"/>
          <p:cNvSpPr/>
          <p:nvPr/>
        </p:nvSpPr>
        <p:spPr>
          <a:xfrm>
            <a:off x="18468108" y="5486400"/>
            <a:ext cx="5487086" cy="1803400"/>
          </a:xfrm>
          <a:prstGeom prst="roundRect">
            <a:avLst>
              <a:gd name="adj" fmla="val 70479"/>
            </a:avLst>
          </a:prstGeom>
          <a:solidFill>
            <a:srgbClr val="FFFFFF">
              <a:alpha val="100000"/>
            </a:srgbClr>
          </a:solidFill>
          <a:ln w="12700">
            <a:solidFill>
              <a:srgbClr val="5E8C22"/>
            </a:solidFill>
            <a:prstDash val="solid"/>
          </a:ln>
        </p:spPr>
      </p:sp>
      <p:pic>
        <p:nvPicPr>
          <p:cNvPr id="44" name="Image 11" descr="preencoded.png">    </p:cNvPr>
          <p:cNvPicPr>
            <a:picLocks noChangeAspect="1"/>
          </p:cNvPicPr>
          <p:nvPr/>
        </p:nvPicPr>
        <p:blipFill>
          <a:blip r:embed="rId12"/>
          <a:stretch>
            <a:fillRect/>
          </a:stretch>
        </p:blipFill>
        <p:spPr>
          <a:xfrm>
            <a:off x="18772946" y="5829300"/>
            <a:ext cx="1117740" cy="1117600"/>
          </a:xfrm>
          <a:prstGeom prst="rect">
            <a:avLst/>
          </a:prstGeom>
        </p:spPr>
      </p:pic>
      <p:sp>
        <p:nvSpPr>
          <p:cNvPr id="45" name="Shape 31"/>
          <p:cNvSpPr/>
          <p:nvPr/>
        </p:nvSpPr>
        <p:spPr>
          <a:xfrm>
            <a:off x="20093911" y="5689600"/>
            <a:ext cx="3556445" cy="1397000"/>
          </a:xfrm>
          <a:prstGeom prst="roundRect">
            <a:avLst>
              <a:gd name="adj" fmla="val 3927"/>
            </a:avLst>
          </a:prstGeom>
          <a:noFill/>
          <a:ln/>
        </p:spPr>
      </p:sp>
      <p:sp>
        <p:nvSpPr>
          <p:cNvPr id="46" name="Text 32"/>
          <p:cNvSpPr/>
          <p:nvPr/>
        </p:nvSpPr>
        <p:spPr>
          <a:xfrm>
            <a:off x="20093911" y="56896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Dariana</a:t>
            </a:r>
            <a:endParaRPr lang="en-US" sz="3600" dirty="0"/>
          </a:p>
        </p:txBody>
      </p:sp>
      <p:sp>
        <p:nvSpPr>
          <p:cNvPr id="47" name="Text 33"/>
          <p:cNvSpPr/>
          <p:nvPr/>
        </p:nvSpPr>
        <p:spPr>
          <a:xfrm>
            <a:off x="20093911" y="64770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sp>
        <p:nvSpPr>
          <p:cNvPr id="48" name="Shape 34"/>
          <p:cNvSpPr/>
          <p:nvPr/>
        </p:nvSpPr>
        <p:spPr>
          <a:xfrm>
            <a:off x="12574572" y="5486400"/>
            <a:ext cx="5487086" cy="1803400"/>
          </a:xfrm>
          <a:prstGeom prst="roundRect">
            <a:avLst>
              <a:gd name="adj" fmla="val 70479"/>
            </a:avLst>
          </a:prstGeom>
          <a:solidFill>
            <a:srgbClr val="FFFFFF">
              <a:alpha val="100000"/>
            </a:srgbClr>
          </a:solidFill>
          <a:ln w="12700">
            <a:solidFill>
              <a:srgbClr val="5E8C22"/>
            </a:solidFill>
            <a:prstDash val="solid"/>
          </a:ln>
        </p:spPr>
      </p:sp>
      <p:pic>
        <p:nvPicPr>
          <p:cNvPr id="49" name="Image 12" descr="preencoded.png">    </p:cNvPr>
          <p:cNvPicPr>
            <a:picLocks noChangeAspect="1"/>
          </p:cNvPicPr>
          <p:nvPr/>
        </p:nvPicPr>
        <p:blipFill>
          <a:blip r:embed="rId13"/>
          <a:stretch>
            <a:fillRect/>
          </a:stretch>
        </p:blipFill>
        <p:spPr>
          <a:xfrm>
            <a:off x="12879410" y="5829300"/>
            <a:ext cx="1117740" cy="1117600"/>
          </a:xfrm>
          <a:prstGeom prst="rect">
            <a:avLst/>
          </a:prstGeom>
        </p:spPr>
      </p:pic>
      <p:sp>
        <p:nvSpPr>
          <p:cNvPr id="50" name="Shape 35"/>
          <p:cNvSpPr/>
          <p:nvPr/>
        </p:nvSpPr>
        <p:spPr>
          <a:xfrm>
            <a:off x="14200375" y="5689600"/>
            <a:ext cx="3556445" cy="1397000"/>
          </a:xfrm>
          <a:prstGeom prst="roundRect">
            <a:avLst>
              <a:gd name="adj" fmla="val 3927"/>
            </a:avLst>
          </a:prstGeom>
          <a:noFill/>
          <a:ln/>
        </p:spPr>
      </p:sp>
      <p:sp>
        <p:nvSpPr>
          <p:cNvPr id="51" name="Text 36"/>
          <p:cNvSpPr/>
          <p:nvPr/>
        </p:nvSpPr>
        <p:spPr>
          <a:xfrm>
            <a:off x="14200375" y="56896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Theronis</a:t>
            </a:r>
            <a:endParaRPr lang="en-US" sz="3600" dirty="0"/>
          </a:p>
        </p:txBody>
      </p:sp>
      <p:sp>
        <p:nvSpPr>
          <p:cNvPr id="52" name="Text 37"/>
          <p:cNvSpPr/>
          <p:nvPr/>
        </p:nvSpPr>
        <p:spPr>
          <a:xfrm>
            <a:off x="14200375" y="64770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53" name="Image 13" descr="preencoded.png">    </p:cNvPr>
          <p:cNvPicPr>
            <a:picLocks noChangeAspect="1"/>
          </p:cNvPicPr>
          <p:nvPr/>
        </p:nvPicPr>
        <p:blipFill>
          <a:blip r:embed="rId14"/>
          <a:stretch>
            <a:fillRect/>
          </a:stretch>
        </p:blipFill>
        <p:spPr>
          <a:xfrm>
            <a:off x="3353219" y="5067300"/>
            <a:ext cx="17680610" cy="12700"/>
          </a:xfrm>
          <a:prstGeom prst="rect">
            <a:avLst/>
          </a:prstGeom>
        </p:spPr>
      </p:pic>
      <p:pic>
        <p:nvPicPr>
          <p:cNvPr id="54" name="Image 14" descr="preencoded.png">    </p:cNvPr>
          <p:cNvPicPr>
            <a:picLocks noChangeAspect="1"/>
          </p:cNvPicPr>
          <p:nvPr/>
        </p:nvPicPr>
        <p:blipFill>
          <a:blip r:embed="rId15"/>
          <a:stretch>
            <a:fillRect/>
          </a:stretch>
        </p:blipFill>
        <p:spPr>
          <a:xfrm>
            <a:off x="13006426" y="4673600"/>
            <a:ext cx="12702" cy="406400"/>
          </a:xfrm>
          <a:prstGeom prst="rect">
            <a:avLst/>
          </a:prstGeom>
        </p:spPr>
      </p:pic>
      <p:pic>
        <p:nvPicPr>
          <p:cNvPr id="55" name="Image 15" descr="preencoded.png">    </p:cNvPr>
          <p:cNvPicPr>
            <a:picLocks noChangeAspect="1"/>
          </p:cNvPicPr>
          <p:nvPr/>
        </p:nvPicPr>
        <p:blipFill>
          <a:blip r:embed="rId16"/>
          <a:stretch>
            <a:fillRect/>
          </a:stretch>
        </p:blipFill>
        <p:spPr>
          <a:xfrm>
            <a:off x="3353219" y="5080000"/>
            <a:ext cx="12702" cy="419100"/>
          </a:xfrm>
          <a:prstGeom prst="rect">
            <a:avLst/>
          </a:prstGeom>
        </p:spPr>
      </p:pic>
      <p:pic>
        <p:nvPicPr>
          <p:cNvPr id="56" name="Image 16" descr="preencoded.png">    </p:cNvPr>
          <p:cNvPicPr>
            <a:picLocks noChangeAspect="1"/>
          </p:cNvPicPr>
          <p:nvPr/>
        </p:nvPicPr>
        <p:blipFill>
          <a:blip r:embed="rId17"/>
          <a:stretch>
            <a:fillRect/>
          </a:stretch>
        </p:blipFill>
        <p:spPr>
          <a:xfrm>
            <a:off x="9513489" y="5080000"/>
            <a:ext cx="12702" cy="419100"/>
          </a:xfrm>
          <a:prstGeom prst="rect">
            <a:avLst/>
          </a:prstGeom>
        </p:spPr>
      </p:pic>
      <p:pic>
        <p:nvPicPr>
          <p:cNvPr id="57" name="Image 17" descr="preencoded.png">    </p:cNvPr>
          <p:cNvPicPr>
            <a:picLocks noChangeAspect="1"/>
          </p:cNvPicPr>
          <p:nvPr/>
        </p:nvPicPr>
        <p:blipFill>
          <a:blip r:embed="rId18"/>
          <a:stretch>
            <a:fillRect/>
          </a:stretch>
        </p:blipFill>
        <p:spPr>
          <a:xfrm>
            <a:off x="15407026" y="5080000"/>
            <a:ext cx="12702" cy="419100"/>
          </a:xfrm>
          <a:prstGeom prst="rect">
            <a:avLst/>
          </a:prstGeom>
        </p:spPr>
      </p:pic>
      <p:pic>
        <p:nvPicPr>
          <p:cNvPr id="58" name="Image 18" descr="preencoded.png">    </p:cNvPr>
          <p:cNvPicPr>
            <a:picLocks noChangeAspect="1"/>
          </p:cNvPicPr>
          <p:nvPr/>
        </p:nvPicPr>
        <p:blipFill>
          <a:blip r:embed="rId19"/>
          <a:stretch>
            <a:fillRect/>
          </a:stretch>
        </p:blipFill>
        <p:spPr>
          <a:xfrm>
            <a:off x="21021127" y="5080000"/>
            <a:ext cx="12702" cy="419100"/>
          </a:xfrm>
          <a:prstGeom prst="rect">
            <a:avLst/>
          </a:prstGeom>
        </p:spPr>
      </p:pic>
      <p:pic>
        <p:nvPicPr>
          <p:cNvPr id="59" name="Image 19" descr="preencoded.png">    </p:cNvPr>
          <p:cNvPicPr>
            <a:picLocks noChangeAspect="1"/>
          </p:cNvPicPr>
          <p:nvPr/>
        </p:nvPicPr>
        <p:blipFill>
          <a:blip r:embed="rId20"/>
          <a:stretch>
            <a:fillRect/>
          </a:stretch>
        </p:blipFill>
        <p:spPr>
          <a:xfrm>
            <a:off x="9513489" y="6896100"/>
            <a:ext cx="12702" cy="4165600"/>
          </a:xfrm>
          <a:prstGeom prst="rect">
            <a:avLst/>
          </a:prstGeom>
        </p:spPr>
      </p:pic>
      <p:pic>
        <p:nvPicPr>
          <p:cNvPr id="60" name="Image 20" descr="preencoded.png">    </p:cNvPr>
          <p:cNvPicPr>
            <a:picLocks noChangeAspect="1"/>
          </p:cNvPicPr>
          <p:nvPr/>
        </p:nvPicPr>
        <p:blipFill>
          <a:blip r:embed="rId21"/>
          <a:stretch>
            <a:fillRect/>
          </a:stretch>
        </p:blipFill>
        <p:spPr>
          <a:xfrm>
            <a:off x="9322965" y="8585200"/>
            <a:ext cx="203225" cy="12700"/>
          </a:xfrm>
          <a:prstGeom prst="rect">
            <a:avLst/>
          </a:prstGeom>
        </p:spPr>
      </p:pic>
      <p:pic>
        <p:nvPicPr>
          <p:cNvPr id="61" name="Image 21" descr="preencoded.png">    </p:cNvPr>
          <p:cNvPicPr>
            <a:picLocks noChangeAspect="1"/>
          </p:cNvPicPr>
          <p:nvPr/>
        </p:nvPicPr>
        <p:blipFill>
          <a:blip r:embed="rId22"/>
          <a:stretch>
            <a:fillRect/>
          </a:stretch>
        </p:blipFill>
        <p:spPr>
          <a:xfrm>
            <a:off x="20830603" y="8585200"/>
            <a:ext cx="203225" cy="12700"/>
          </a:xfrm>
          <a:prstGeom prst="rect">
            <a:avLst/>
          </a:prstGeom>
        </p:spPr>
      </p:pic>
      <p:pic>
        <p:nvPicPr>
          <p:cNvPr id="62" name="Image 22" descr="preencoded.png">    </p:cNvPr>
          <p:cNvPicPr>
            <a:picLocks noChangeAspect="1"/>
          </p:cNvPicPr>
          <p:nvPr/>
        </p:nvPicPr>
        <p:blipFill>
          <a:blip r:embed="rId23"/>
          <a:stretch>
            <a:fillRect/>
          </a:stretch>
        </p:blipFill>
        <p:spPr>
          <a:xfrm>
            <a:off x="9322965" y="11049000"/>
            <a:ext cx="203225" cy="12700"/>
          </a:xfrm>
          <a:prstGeom prst="rect">
            <a:avLst/>
          </a:prstGeom>
        </p:spPr>
      </p:pic>
      <p:pic>
        <p:nvPicPr>
          <p:cNvPr id="63" name="Image 23" descr="preencoded.png">    </p:cNvPr>
          <p:cNvPicPr>
            <a:picLocks noChangeAspect="1"/>
          </p:cNvPicPr>
          <p:nvPr/>
        </p:nvPicPr>
        <p:blipFill>
          <a:blip r:embed="rId24"/>
          <a:stretch>
            <a:fillRect/>
          </a:stretch>
        </p:blipFill>
        <p:spPr>
          <a:xfrm>
            <a:off x="20830603" y="11049000"/>
            <a:ext cx="203225" cy="12700"/>
          </a:xfrm>
          <a:prstGeom prst="rect">
            <a:avLst/>
          </a:prstGeom>
        </p:spPr>
      </p:pic>
      <p:pic>
        <p:nvPicPr>
          <p:cNvPr id="64" name="Image 24" descr="preencoded.png">    </p:cNvPr>
          <p:cNvPicPr>
            <a:picLocks noChangeAspect="1"/>
          </p:cNvPicPr>
          <p:nvPr/>
        </p:nvPicPr>
        <p:blipFill>
          <a:blip r:embed="rId25"/>
          <a:stretch>
            <a:fillRect/>
          </a:stretch>
        </p:blipFill>
        <p:spPr>
          <a:xfrm>
            <a:off x="21021127" y="7035800"/>
            <a:ext cx="12702" cy="4025900"/>
          </a:xfrm>
          <a:prstGeom prst="rect">
            <a:avLst/>
          </a:prstGeom>
        </p:spPr>
      </p:pic>
      <p:sp>
        <p:nvSpPr>
          <p:cNvPr id="65" name="Text 38"/>
          <p:cNvSpPr/>
          <p:nvPr/>
        </p:nvSpPr>
        <p:spPr>
          <a:xfrm>
            <a:off x="7747968" y="12801600"/>
            <a:ext cx="9064700"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a:spcAft>
                <a:spcPts val="4000"/>
              </a:spcAft>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26"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66" name="Text 39"/>
          <p:cNvSpPr/>
          <p:nvPr/>
        </p:nvSpPr>
        <p:spPr>
          <a:xfrm>
            <a:off x="6985873" y="571500"/>
            <a:ext cx="10754011"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The Organization</a:t>
            </a:r>
            <a:endParaRPr lang="en-US" sz="8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3556445" y="0"/>
            <a:ext cx="17286861" cy="13716000"/>
          </a:xfrm>
          <a:prstGeom prst="rect">
            <a:avLst/>
          </a:prstGeom>
        </p:spPr>
      </p:pic>
      <p:pic>
        <p:nvPicPr>
          <p:cNvPr id="3" name="Image 1" descr="preencoded.png">    </p:cNvPr>
          <p:cNvPicPr>
            <a:picLocks noChangeAspect="1"/>
          </p:cNvPicPr>
          <p:nvPr/>
        </p:nvPicPr>
        <p:blipFill>
          <a:blip r:embed="rId2"/>
          <a:stretch>
            <a:fillRect/>
          </a:stretch>
        </p:blipFill>
        <p:spPr>
          <a:xfrm>
            <a:off x="0" y="2019300"/>
            <a:ext cx="5156845" cy="11315700"/>
          </a:xfrm>
          <a:prstGeom prst="rect">
            <a:avLst/>
          </a:prstGeom>
        </p:spPr>
      </p:pic>
      <p:pic>
        <p:nvPicPr>
          <p:cNvPr id="4" name="Image 2" descr="preencoded.png">    </p:cNvPr>
          <p:cNvPicPr>
            <a:picLocks noChangeAspect="1"/>
          </p:cNvPicPr>
          <p:nvPr/>
        </p:nvPicPr>
        <p:blipFill>
          <a:blip r:embed="rId3"/>
          <a:stretch>
            <a:fillRect/>
          </a:stretch>
        </p:blipFill>
        <p:spPr>
          <a:xfrm>
            <a:off x="20436854" y="1066800"/>
            <a:ext cx="3950194" cy="126492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6160270" y="2019300"/>
            <a:ext cx="12091911" cy="9448800"/>
          </a:xfrm>
          <a:prstGeom prst="roundRect">
            <a:avLst>
              <a:gd name="adj" fmla="val 13452"/>
            </a:avLst>
          </a:prstGeom>
          <a:noFill/>
          <a:ln/>
        </p:spPr>
      </p:sp>
      <p:sp>
        <p:nvSpPr>
          <p:cNvPr id="8" name="Text 2"/>
          <p:cNvSpPr/>
          <p:nvPr/>
        </p:nvSpPr>
        <p:spPr>
          <a:xfrm>
            <a:off x="6973172" y="2832100"/>
            <a:ext cx="10804817" cy="3386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Thank you for choosing EaTemp</a:t>
            </a:r>
            <a:endParaRPr lang="en-US" sz="8000" dirty="0"/>
          </a:p>
        </p:txBody>
      </p:sp>
      <p:sp>
        <p:nvSpPr>
          <p:cNvPr id="9" name="Text 3"/>
          <p:cNvSpPr/>
          <p:nvPr/>
        </p:nvSpPr>
        <p:spPr>
          <a:xfrm>
            <a:off x="6973172" y="6489700"/>
            <a:ext cx="10601592" cy="430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10" name="Text 4"/>
          <p:cNvSpPr/>
          <p:nvPr/>
        </p:nvSpPr>
        <p:spPr>
          <a:xfrm rot="16200000">
            <a:off x="22199488" y="8338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5"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4614004" cy="43688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4864708" y="1320800"/>
            <a:ext cx="15199566"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Table of Contents</a:t>
            </a:r>
            <a:endParaRPr lang="en-US" sz="12800" dirty="0"/>
          </a:p>
        </p:txBody>
      </p:sp>
      <p:sp>
        <p:nvSpPr>
          <p:cNvPr id="6" name="Shape 2"/>
          <p:cNvSpPr/>
          <p:nvPr/>
        </p:nvSpPr>
        <p:spPr>
          <a:xfrm>
            <a:off x="1498787" y="4368800"/>
            <a:ext cx="7316114" cy="1625600"/>
          </a:xfrm>
          <a:prstGeom prst="rect">
            <a:avLst/>
          </a:prstGeom>
          <a:noFill/>
          <a:ln/>
        </p:spPr>
      </p:sp>
      <p:sp>
        <p:nvSpPr>
          <p:cNvPr id="7" name="Shape 3"/>
          <p:cNvSpPr/>
          <p:nvPr/>
        </p:nvSpPr>
        <p:spPr>
          <a:xfrm>
            <a:off x="1498787" y="4368800"/>
            <a:ext cx="1625803" cy="1625600"/>
          </a:xfrm>
          <a:prstGeom prst="roundRect">
            <a:avLst>
              <a:gd name="adj" fmla="val 781313"/>
            </a:avLst>
          </a:prstGeom>
          <a:solidFill>
            <a:srgbClr val="5E8C22">
              <a:alpha val="100000"/>
            </a:srgbClr>
          </a:solidFill>
          <a:ln/>
        </p:spPr>
      </p:sp>
      <p:sp>
        <p:nvSpPr>
          <p:cNvPr id="8" name="Text 4"/>
          <p:cNvSpPr/>
          <p:nvPr/>
        </p:nvSpPr>
        <p:spPr>
          <a:xfrm>
            <a:off x="1892537" y="4622800"/>
            <a:ext cx="838305"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01</a:t>
            </a:r>
            <a:endParaRPr lang="en-US" sz="4800" dirty="0"/>
          </a:p>
        </p:txBody>
      </p:sp>
      <p:sp>
        <p:nvSpPr>
          <p:cNvPr id="9" name="Shape 5"/>
          <p:cNvSpPr/>
          <p:nvPr/>
        </p:nvSpPr>
        <p:spPr>
          <a:xfrm>
            <a:off x="3327816" y="4368800"/>
            <a:ext cx="5487086" cy="1625600"/>
          </a:xfrm>
          <a:prstGeom prst="rect">
            <a:avLst/>
          </a:prstGeom>
          <a:noFill/>
          <a:ln/>
        </p:spPr>
      </p:sp>
      <p:sp>
        <p:nvSpPr>
          <p:cNvPr id="10" name="Text 6"/>
          <p:cNvSpPr/>
          <p:nvPr/>
        </p:nvSpPr>
        <p:spPr>
          <a:xfrm>
            <a:off x="3327816" y="43688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Introduction</a:t>
            </a:r>
            <a:endParaRPr lang="en-US" sz="4800" dirty="0"/>
          </a:p>
        </p:txBody>
      </p:sp>
      <p:sp>
        <p:nvSpPr>
          <p:cNvPr id="11" name="Text 7"/>
          <p:cNvSpPr/>
          <p:nvPr/>
        </p:nvSpPr>
        <p:spPr>
          <a:xfrm>
            <a:off x="3327816" y="53848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2" name="Shape 8"/>
          <p:cNvSpPr/>
          <p:nvPr/>
        </p:nvSpPr>
        <p:spPr>
          <a:xfrm>
            <a:off x="8967321" y="4368800"/>
            <a:ext cx="7316114" cy="1625600"/>
          </a:xfrm>
          <a:prstGeom prst="rect">
            <a:avLst/>
          </a:prstGeom>
          <a:noFill/>
          <a:ln/>
        </p:spPr>
      </p:sp>
      <p:sp>
        <p:nvSpPr>
          <p:cNvPr id="13" name="Shape 9"/>
          <p:cNvSpPr/>
          <p:nvPr/>
        </p:nvSpPr>
        <p:spPr>
          <a:xfrm>
            <a:off x="8967321" y="4368800"/>
            <a:ext cx="1625803" cy="1625600"/>
          </a:xfrm>
          <a:prstGeom prst="roundRect">
            <a:avLst>
              <a:gd name="adj" fmla="val 781313"/>
            </a:avLst>
          </a:prstGeom>
          <a:solidFill>
            <a:srgbClr val="5E8C22">
              <a:alpha val="100000"/>
            </a:srgbClr>
          </a:solidFill>
          <a:ln/>
        </p:spPr>
      </p:sp>
      <p:sp>
        <p:nvSpPr>
          <p:cNvPr id="14" name="Text 10"/>
          <p:cNvSpPr/>
          <p:nvPr/>
        </p:nvSpPr>
        <p:spPr>
          <a:xfrm>
            <a:off x="9303913" y="4622800"/>
            <a:ext cx="952619"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02</a:t>
            </a:r>
            <a:endParaRPr lang="en-US" sz="4800" dirty="0"/>
          </a:p>
        </p:txBody>
      </p:sp>
      <p:sp>
        <p:nvSpPr>
          <p:cNvPr id="15" name="Shape 11"/>
          <p:cNvSpPr/>
          <p:nvPr/>
        </p:nvSpPr>
        <p:spPr>
          <a:xfrm>
            <a:off x="10796349" y="4368800"/>
            <a:ext cx="5487086" cy="1625600"/>
          </a:xfrm>
          <a:prstGeom prst="rect">
            <a:avLst/>
          </a:prstGeom>
          <a:noFill/>
          <a:ln/>
        </p:spPr>
      </p:sp>
      <p:sp>
        <p:nvSpPr>
          <p:cNvPr id="16" name="Text 12"/>
          <p:cNvSpPr/>
          <p:nvPr/>
        </p:nvSpPr>
        <p:spPr>
          <a:xfrm>
            <a:off x="10796349" y="43688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Encounters</a:t>
            </a:r>
            <a:endParaRPr lang="en-US" sz="4800" dirty="0"/>
          </a:p>
        </p:txBody>
      </p:sp>
      <p:sp>
        <p:nvSpPr>
          <p:cNvPr id="17" name="Text 13"/>
          <p:cNvSpPr/>
          <p:nvPr/>
        </p:nvSpPr>
        <p:spPr>
          <a:xfrm>
            <a:off x="10796349" y="53848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18" name="Shape 14"/>
          <p:cNvSpPr/>
          <p:nvPr/>
        </p:nvSpPr>
        <p:spPr>
          <a:xfrm>
            <a:off x="1498787" y="6769100"/>
            <a:ext cx="7316114" cy="1625600"/>
          </a:xfrm>
          <a:prstGeom prst="rect">
            <a:avLst/>
          </a:prstGeom>
          <a:noFill/>
          <a:ln/>
        </p:spPr>
      </p:sp>
      <p:sp>
        <p:nvSpPr>
          <p:cNvPr id="19" name="Shape 15"/>
          <p:cNvSpPr/>
          <p:nvPr/>
        </p:nvSpPr>
        <p:spPr>
          <a:xfrm>
            <a:off x="1498787" y="6769100"/>
            <a:ext cx="1625803" cy="1625600"/>
          </a:xfrm>
          <a:prstGeom prst="roundRect">
            <a:avLst>
              <a:gd name="adj" fmla="val 781313"/>
            </a:avLst>
          </a:prstGeom>
          <a:solidFill>
            <a:srgbClr val="5E8C22">
              <a:alpha val="100000"/>
            </a:srgbClr>
          </a:solidFill>
          <a:ln/>
        </p:spPr>
      </p:sp>
      <p:sp>
        <p:nvSpPr>
          <p:cNvPr id="20" name="Text 16"/>
          <p:cNvSpPr/>
          <p:nvPr/>
        </p:nvSpPr>
        <p:spPr>
          <a:xfrm>
            <a:off x="1822678" y="7023100"/>
            <a:ext cx="978022"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03</a:t>
            </a:r>
            <a:endParaRPr lang="en-US" sz="4800" dirty="0"/>
          </a:p>
        </p:txBody>
      </p:sp>
      <p:sp>
        <p:nvSpPr>
          <p:cNvPr id="21" name="Shape 17"/>
          <p:cNvSpPr/>
          <p:nvPr/>
        </p:nvSpPr>
        <p:spPr>
          <a:xfrm>
            <a:off x="3327816" y="6769100"/>
            <a:ext cx="5487086" cy="1625600"/>
          </a:xfrm>
          <a:prstGeom prst="rect">
            <a:avLst/>
          </a:prstGeom>
          <a:noFill/>
          <a:ln/>
        </p:spPr>
      </p:sp>
      <p:sp>
        <p:nvSpPr>
          <p:cNvPr id="22" name="Text 18"/>
          <p:cNvSpPr/>
          <p:nvPr/>
        </p:nvSpPr>
        <p:spPr>
          <a:xfrm>
            <a:off x="3327816" y="67691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Wonders</a:t>
            </a:r>
            <a:endParaRPr lang="en-US" sz="4800" dirty="0"/>
          </a:p>
        </p:txBody>
      </p:sp>
      <p:sp>
        <p:nvSpPr>
          <p:cNvPr id="23" name="Text 19"/>
          <p:cNvSpPr/>
          <p:nvPr/>
        </p:nvSpPr>
        <p:spPr>
          <a:xfrm>
            <a:off x="3327816" y="77851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4" name="Shape 20"/>
          <p:cNvSpPr/>
          <p:nvPr/>
        </p:nvSpPr>
        <p:spPr>
          <a:xfrm>
            <a:off x="8967321" y="6769100"/>
            <a:ext cx="7316114" cy="1625600"/>
          </a:xfrm>
          <a:prstGeom prst="rect">
            <a:avLst/>
          </a:prstGeom>
          <a:noFill/>
          <a:ln/>
        </p:spPr>
      </p:sp>
      <p:sp>
        <p:nvSpPr>
          <p:cNvPr id="25" name="Shape 21"/>
          <p:cNvSpPr/>
          <p:nvPr/>
        </p:nvSpPr>
        <p:spPr>
          <a:xfrm>
            <a:off x="8967321" y="6769100"/>
            <a:ext cx="1625803" cy="1625600"/>
          </a:xfrm>
          <a:prstGeom prst="roundRect">
            <a:avLst>
              <a:gd name="adj" fmla="val 781313"/>
            </a:avLst>
          </a:prstGeom>
          <a:solidFill>
            <a:srgbClr val="5E8C22">
              <a:alpha val="100000"/>
            </a:srgbClr>
          </a:solidFill>
          <a:ln/>
        </p:spPr>
      </p:sp>
      <p:sp>
        <p:nvSpPr>
          <p:cNvPr id="26" name="Text 22"/>
          <p:cNvSpPr/>
          <p:nvPr/>
        </p:nvSpPr>
        <p:spPr>
          <a:xfrm>
            <a:off x="9272159" y="7023100"/>
            <a:ext cx="1016127"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04</a:t>
            </a:r>
            <a:endParaRPr lang="en-US" sz="4800" dirty="0"/>
          </a:p>
        </p:txBody>
      </p:sp>
      <p:sp>
        <p:nvSpPr>
          <p:cNvPr id="27" name="Shape 23"/>
          <p:cNvSpPr/>
          <p:nvPr/>
        </p:nvSpPr>
        <p:spPr>
          <a:xfrm>
            <a:off x="10796349" y="6769100"/>
            <a:ext cx="5487086" cy="1625600"/>
          </a:xfrm>
          <a:prstGeom prst="rect">
            <a:avLst/>
          </a:prstGeom>
          <a:noFill/>
          <a:ln/>
        </p:spPr>
      </p:sp>
      <p:sp>
        <p:nvSpPr>
          <p:cNvPr id="28" name="Text 24"/>
          <p:cNvSpPr/>
          <p:nvPr/>
        </p:nvSpPr>
        <p:spPr>
          <a:xfrm>
            <a:off x="10796349" y="67691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Magic</a:t>
            </a:r>
            <a:endParaRPr lang="en-US" sz="4800" dirty="0"/>
          </a:p>
        </p:txBody>
      </p:sp>
      <p:sp>
        <p:nvSpPr>
          <p:cNvPr id="29" name="Text 25"/>
          <p:cNvSpPr/>
          <p:nvPr/>
        </p:nvSpPr>
        <p:spPr>
          <a:xfrm>
            <a:off x="10796349" y="77851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0" name="Shape 26"/>
          <p:cNvSpPr/>
          <p:nvPr/>
        </p:nvSpPr>
        <p:spPr>
          <a:xfrm>
            <a:off x="1498787" y="9169400"/>
            <a:ext cx="7316114" cy="1625600"/>
          </a:xfrm>
          <a:prstGeom prst="rect">
            <a:avLst/>
          </a:prstGeom>
          <a:noFill/>
          <a:ln/>
        </p:spPr>
      </p:sp>
      <p:sp>
        <p:nvSpPr>
          <p:cNvPr id="31" name="Shape 27"/>
          <p:cNvSpPr/>
          <p:nvPr/>
        </p:nvSpPr>
        <p:spPr>
          <a:xfrm>
            <a:off x="1498787" y="9169400"/>
            <a:ext cx="1625803" cy="1625600"/>
          </a:xfrm>
          <a:prstGeom prst="roundRect">
            <a:avLst>
              <a:gd name="adj" fmla="val 781313"/>
            </a:avLst>
          </a:prstGeom>
          <a:solidFill>
            <a:srgbClr val="5E8C22">
              <a:alpha val="100000"/>
            </a:srgbClr>
          </a:solidFill>
          <a:ln/>
        </p:spPr>
      </p:sp>
      <p:sp>
        <p:nvSpPr>
          <p:cNvPr id="32" name="Text 28"/>
          <p:cNvSpPr/>
          <p:nvPr/>
        </p:nvSpPr>
        <p:spPr>
          <a:xfrm>
            <a:off x="1809976" y="9423400"/>
            <a:ext cx="1003425"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05</a:t>
            </a:r>
            <a:endParaRPr lang="en-US" sz="4800" dirty="0"/>
          </a:p>
        </p:txBody>
      </p:sp>
      <p:sp>
        <p:nvSpPr>
          <p:cNvPr id="33" name="Shape 29"/>
          <p:cNvSpPr/>
          <p:nvPr/>
        </p:nvSpPr>
        <p:spPr>
          <a:xfrm>
            <a:off x="3327816" y="9169400"/>
            <a:ext cx="5487086" cy="1625600"/>
          </a:xfrm>
          <a:prstGeom prst="rect">
            <a:avLst/>
          </a:prstGeom>
          <a:noFill/>
          <a:ln/>
        </p:spPr>
      </p:sp>
      <p:sp>
        <p:nvSpPr>
          <p:cNvPr id="34" name="Text 30"/>
          <p:cNvSpPr/>
          <p:nvPr/>
        </p:nvSpPr>
        <p:spPr>
          <a:xfrm>
            <a:off x="3327816" y="91694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Adventure</a:t>
            </a:r>
            <a:endParaRPr lang="en-US" sz="4800" dirty="0"/>
          </a:p>
        </p:txBody>
      </p:sp>
      <p:sp>
        <p:nvSpPr>
          <p:cNvPr id="35" name="Text 31"/>
          <p:cNvSpPr/>
          <p:nvPr/>
        </p:nvSpPr>
        <p:spPr>
          <a:xfrm>
            <a:off x="3327816" y="101854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36" name="Shape 32"/>
          <p:cNvSpPr/>
          <p:nvPr/>
        </p:nvSpPr>
        <p:spPr>
          <a:xfrm>
            <a:off x="8967321" y="9169400"/>
            <a:ext cx="7316114" cy="1625600"/>
          </a:xfrm>
          <a:prstGeom prst="rect">
            <a:avLst/>
          </a:prstGeom>
          <a:noFill/>
          <a:ln/>
        </p:spPr>
      </p:sp>
      <p:sp>
        <p:nvSpPr>
          <p:cNvPr id="37" name="Shape 33"/>
          <p:cNvSpPr/>
          <p:nvPr/>
        </p:nvSpPr>
        <p:spPr>
          <a:xfrm>
            <a:off x="8967321" y="9169400"/>
            <a:ext cx="1625803" cy="1625600"/>
          </a:xfrm>
          <a:prstGeom prst="roundRect">
            <a:avLst>
              <a:gd name="adj" fmla="val 781313"/>
            </a:avLst>
          </a:prstGeom>
          <a:solidFill>
            <a:srgbClr val="5E8C22">
              <a:alpha val="100000"/>
            </a:srgbClr>
          </a:solidFill>
          <a:ln/>
        </p:spPr>
      </p:sp>
      <p:sp>
        <p:nvSpPr>
          <p:cNvPr id="38" name="Text 34"/>
          <p:cNvSpPr/>
          <p:nvPr/>
        </p:nvSpPr>
        <p:spPr>
          <a:xfrm>
            <a:off x="9284860" y="9423400"/>
            <a:ext cx="990724"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06</a:t>
            </a:r>
            <a:endParaRPr lang="en-US" sz="4800" dirty="0"/>
          </a:p>
        </p:txBody>
      </p:sp>
      <p:sp>
        <p:nvSpPr>
          <p:cNvPr id="39" name="Shape 35"/>
          <p:cNvSpPr/>
          <p:nvPr/>
        </p:nvSpPr>
        <p:spPr>
          <a:xfrm>
            <a:off x="10796349" y="9169400"/>
            <a:ext cx="5487086" cy="1625600"/>
          </a:xfrm>
          <a:prstGeom prst="rect">
            <a:avLst/>
          </a:prstGeom>
          <a:noFill/>
          <a:ln/>
        </p:spPr>
      </p:sp>
      <p:sp>
        <p:nvSpPr>
          <p:cNvPr id="40" name="Text 36"/>
          <p:cNvSpPr/>
          <p:nvPr/>
        </p:nvSpPr>
        <p:spPr>
          <a:xfrm>
            <a:off x="10796349" y="91694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Conclusion</a:t>
            </a:r>
            <a:endParaRPr lang="en-US" sz="4800" dirty="0"/>
          </a:p>
        </p:txBody>
      </p:sp>
      <p:sp>
        <p:nvSpPr>
          <p:cNvPr id="41" name="Text 37"/>
          <p:cNvSpPr/>
          <p:nvPr/>
        </p:nvSpPr>
        <p:spPr>
          <a:xfrm>
            <a:off x="10796349" y="101854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pic>
        <p:nvPicPr>
          <p:cNvPr id="42" name="Image 2" descr="preencoded.png">    </p:cNvPr>
          <p:cNvPicPr>
            <a:picLocks noChangeAspect="1"/>
          </p:cNvPicPr>
          <p:nvPr/>
        </p:nvPicPr>
        <p:blipFill>
          <a:blip r:embed="rId3"/>
          <a:stretch>
            <a:fillRect/>
          </a:stretch>
        </p:blipFill>
        <p:spPr>
          <a:xfrm>
            <a:off x="15991299" y="3035300"/>
            <a:ext cx="7059949" cy="10646959"/>
          </a:xfrm>
          <a:prstGeom prst="rect">
            <a:avLst/>
          </a:prstGeom>
        </p:spPr>
      </p:pic>
      <p:pic>
        <p:nvPicPr>
          <p:cNvPr id="43" name="Image 3" descr="preencoded.png">    </p:cNvPr>
          <p:cNvPicPr>
            <a:picLocks noChangeAspect="1"/>
          </p:cNvPicPr>
          <p:nvPr/>
        </p:nvPicPr>
        <p:blipFill>
          <a:blip r:embed="rId4"/>
          <a:stretch>
            <a:fillRect/>
          </a:stretch>
        </p:blipFill>
        <p:spPr>
          <a:xfrm>
            <a:off x="0" y="10374195"/>
            <a:ext cx="17773140" cy="334180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215630" y="0"/>
            <a:ext cx="6171418" cy="5344595"/>
          </a:xfrm>
          <a:prstGeom prst="rect">
            <a:avLst/>
          </a:prstGeom>
        </p:spPr>
      </p:pic>
      <p:pic>
        <p:nvPicPr>
          <p:cNvPr id="3" name="Image 1" descr="preencoded.png">    </p:cNvPr>
          <p:cNvPicPr>
            <a:picLocks noChangeAspect="1"/>
          </p:cNvPicPr>
          <p:nvPr/>
        </p:nvPicPr>
        <p:blipFill>
          <a:blip r:embed="rId2"/>
          <a:stretch>
            <a:fillRect/>
          </a:stretch>
        </p:blipFill>
        <p:spPr>
          <a:xfrm>
            <a:off x="0" y="9728200"/>
            <a:ext cx="4597975" cy="39878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2959470" y="1651000"/>
            <a:ext cx="16418919"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The Realm of the Extraordinary</a:t>
            </a:r>
            <a:endParaRPr lang="en-US" sz="8000" dirty="0"/>
          </a:p>
        </p:txBody>
      </p:sp>
      <p:sp>
        <p:nvSpPr>
          <p:cNvPr id="7" name="Text 2"/>
          <p:cNvSpPr/>
          <p:nvPr/>
        </p:nvSpPr>
        <p:spPr>
          <a:xfrm>
            <a:off x="2959470" y="47371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8" name="Text 3"/>
          <p:cNvSpPr/>
          <p:nvPr/>
        </p:nvSpPr>
        <p:spPr>
          <a:xfrm>
            <a:off x="12701588" y="47371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pic>
        <p:nvPicPr>
          <p:cNvPr id="9" name="Image 3" descr="preencoded.png">    </p:cNvPr>
          <p:cNvPicPr>
            <a:picLocks noChangeAspect="1"/>
          </p:cNvPicPr>
          <p:nvPr/>
        </p:nvPicPr>
        <p:blipFill>
          <a:blip r:embed="rId4"/>
          <a:stretch>
            <a:fillRect/>
          </a:stretch>
        </p:blipFill>
        <p:spPr>
          <a:xfrm>
            <a:off x="7281576" y="8622736"/>
            <a:ext cx="17105472" cy="509326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41730" y="8724900"/>
            <a:ext cx="4432854" cy="4991100"/>
          </a:xfrm>
          <a:prstGeom prst="rect">
            <a:avLst/>
          </a:prstGeom>
        </p:spPr>
      </p:pic>
      <p:pic>
        <p:nvPicPr>
          <p:cNvPr id="3" name="Image 1" descr="preencoded.png">    </p:cNvPr>
          <p:cNvPicPr>
            <a:picLocks noChangeAspect="1"/>
          </p:cNvPicPr>
          <p:nvPr/>
        </p:nvPicPr>
        <p:blipFill>
          <a:blip r:embed="rId2"/>
          <a:stretch>
            <a:fillRect/>
          </a:stretch>
        </p:blipFill>
        <p:spPr>
          <a:xfrm>
            <a:off x="0" y="6515100"/>
            <a:ext cx="5271159" cy="7200900"/>
          </a:xfrm>
          <a:prstGeom prst="rect">
            <a:avLst/>
          </a:prstGeom>
        </p:spPr>
      </p:pic>
      <p:pic>
        <p:nvPicPr>
          <p:cNvPr id="4" name="Image 2" descr="preencoded.png">    </p:cNvPr>
          <p:cNvPicPr>
            <a:picLocks noChangeAspect="1"/>
          </p:cNvPicPr>
          <p:nvPr/>
        </p:nvPicPr>
        <p:blipFill>
          <a:blip r:embed="rId3"/>
          <a:stretch>
            <a:fillRect/>
          </a:stretch>
        </p:blipFill>
        <p:spPr>
          <a:xfrm>
            <a:off x="21135442" y="0"/>
            <a:ext cx="3251606" cy="53721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7" name="Image 4" descr="preencoded.png">    </p:cNvPr>
          <p:cNvPicPr>
            <a:picLocks noChangeAspect="1"/>
          </p:cNvPicPr>
          <p:nvPr/>
        </p:nvPicPr>
        <p:blipFill>
          <a:blip r:embed="rId5"/>
          <a:stretch>
            <a:fillRect/>
          </a:stretch>
        </p:blipFill>
        <p:spPr>
          <a:xfrm>
            <a:off x="0" y="0"/>
            <a:ext cx="11685461" cy="13716000"/>
          </a:xfrm>
          <a:prstGeom prst="rect">
            <a:avLst/>
          </a:prstGeom>
        </p:spPr>
      </p:pic>
      <p:sp>
        <p:nvSpPr>
          <p:cNvPr id="8" name="Shape 1"/>
          <p:cNvSpPr/>
          <p:nvPr/>
        </p:nvSpPr>
        <p:spPr>
          <a:xfrm>
            <a:off x="12574572" y="3327400"/>
            <a:ext cx="9907238" cy="3556000"/>
          </a:xfrm>
          <a:prstGeom prst="rect">
            <a:avLst/>
          </a:prstGeom>
          <a:noFill/>
          <a:ln/>
        </p:spPr>
      </p:sp>
      <p:pic>
        <p:nvPicPr>
          <p:cNvPr id="9" name="Image 5" descr="preencoded.png">    </p:cNvPr>
          <p:cNvPicPr>
            <a:picLocks noChangeAspect="1"/>
          </p:cNvPicPr>
          <p:nvPr/>
        </p:nvPicPr>
        <p:blipFill>
          <a:blip r:embed="rId6"/>
          <a:stretch>
            <a:fillRect/>
          </a:stretch>
        </p:blipFill>
        <p:spPr>
          <a:xfrm>
            <a:off x="12574572" y="4291571"/>
            <a:ext cx="1117740" cy="1627665"/>
          </a:xfrm>
          <a:prstGeom prst="rect">
            <a:avLst/>
          </a:prstGeom>
        </p:spPr>
      </p:pic>
      <p:sp>
        <p:nvSpPr>
          <p:cNvPr id="10" name="Shape 2"/>
          <p:cNvSpPr/>
          <p:nvPr/>
        </p:nvSpPr>
        <p:spPr>
          <a:xfrm>
            <a:off x="14098762" y="3327400"/>
            <a:ext cx="8383048" cy="3556000"/>
          </a:xfrm>
          <a:prstGeom prst="rect">
            <a:avLst/>
          </a:prstGeom>
          <a:noFill/>
          <a:ln/>
        </p:spPr>
      </p:sp>
      <p:sp>
        <p:nvSpPr>
          <p:cNvPr id="11" name="Text 3"/>
          <p:cNvSpPr/>
          <p:nvPr/>
        </p:nvSpPr>
        <p:spPr>
          <a:xfrm>
            <a:off x="14098762" y="3327400"/>
            <a:ext cx="8586273"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12" name="Text 4"/>
          <p:cNvSpPr/>
          <p:nvPr/>
        </p:nvSpPr>
        <p:spPr>
          <a:xfrm>
            <a:off x="14098762" y="4445000"/>
            <a:ext cx="8518531"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3" name="Shape 5"/>
          <p:cNvSpPr/>
          <p:nvPr/>
        </p:nvSpPr>
        <p:spPr>
          <a:xfrm>
            <a:off x="12574572" y="7480300"/>
            <a:ext cx="9907238" cy="3556000"/>
          </a:xfrm>
          <a:prstGeom prst="rect">
            <a:avLst/>
          </a:prstGeom>
          <a:noFill/>
          <a:ln/>
        </p:spPr>
      </p:sp>
      <p:pic>
        <p:nvPicPr>
          <p:cNvPr id="14" name="Image 6" descr="preencoded.png">    </p:cNvPr>
          <p:cNvPicPr>
            <a:picLocks noChangeAspect="1"/>
          </p:cNvPicPr>
          <p:nvPr/>
        </p:nvPicPr>
        <p:blipFill>
          <a:blip r:embed="rId7"/>
          <a:stretch>
            <a:fillRect/>
          </a:stretch>
        </p:blipFill>
        <p:spPr>
          <a:xfrm>
            <a:off x="12574572" y="8459074"/>
            <a:ext cx="1117740" cy="1598457"/>
          </a:xfrm>
          <a:prstGeom prst="rect">
            <a:avLst/>
          </a:prstGeom>
        </p:spPr>
      </p:pic>
      <p:sp>
        <p:nvSpPr>
          <p:cNvPr id="15" name="Shape 6"/>
          <p:cNvSpPr/>
          <p:nvPr/>
        </p:nvSpPr>
        <p:spPr>
          <a:xfrm>
            <a:off x="14098762" y="7480300"/>
            <a:ext cx="8383048" cy="3556000"/>
          </a:xfrm>
          <a:prstGeom prst="rect">
            <a:avLst/>
          </a:prstGeom>
          <a:noFill/>
          <a:ln/>
        </p:spPr>
      </p:sp>
      <p:sp>
        <p:nvSpPr>
          <p:cNvPr id="16" name="Text 7"/>
          <p:cNvSpPr/>
          <p:nvPr/>
        </p:nvSpPr>
        <p:spPr>
          <a:xfrm>
            <a:off x="14098762" y="7480300"/>
            <a:ext cx="8586273"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17" name="Text 8"/>
          <p:cNvSpPr/>
          <p:nvPr/>
        </p:nvSpPr>
        <p:spPr>
          <a:xfrm>
            <a:off x="14098762" y="8597900"/>
            <a:ext cx="8518531"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3167696" y="11404600"/>
            <a:ext cx="1219352" cy="2311400"/>
          </a:xfrm>
          <a:prstGeom prst="rect">
            <a:avLst/>
          </a:prstGeom>
        </p:spPr>
      </p:pic>
      <p:pic>
        <p:nvPicPr>
          <p:cNvPr id="3" name="Image 1" descr="preencoded.png">    </p:cNvPr>
          <p:cNvPicPr>
            <a:picLocks noChangeAspect="1"/>
          </p:cNvPicPr>
          <p:nvPr/>
        </p:nvPicPr>
        <p:blipFill>
          <a:blip r:embed="rId2"/>
          <a:stretch>
            <a:fillRect/>
          </a:stretch>
        </p:blipFill>
        <p:spPr>
          <a:xfrm>
            <a:off x="16778797" y="11404600"/>
            <a:ext cx="4369346" cy="2311400"/>
          </a:xfrm>
          <a:prstGeom prst="rect">
            <a:avLst/>
          </a:prstGeom>
        </p:spPr>
      </p:pic>
      <p:pic>
        <p:nvPicPr>
          <p:cNvPr id="4" name="Image 2" descr="preencoded.png">    </p:cNvPr>
          <p:cNvPicPr>
            <a:picLocks noChangeAspect="1"/>
          </p:cNvPicPr>
          <p:nvPr/>
        </p:nvPicPr>
        <p:blipFill>
          <a:blip r:embed="rId3"/>
          <a:stretch>
            <a:fillRect/>
          </a:stretch>
        </p:blipFill>
        <p:spPr>
          <a:xfrm>
            <a:off x="20373346" y="8890000"/>
            <a:ext cx="2781648" cy="4826000"/>
          </a:xfrm>
          <a:prstGeom prst="rect">
            <a:avLst/>
          </a:prstGeom>
        </p:spPr>
      </p:pic>
      <p:pic>
        <p:nvPicPr>
          <p:cNvPr id="5" name="Image 3" descr="preencoded.png">    </p:cNvPr>
          <p:cNvPicPr>
            <a:picLocks noChangeAspect="1"/>
          </p:cNvPicPr>
          <p:nvPr/>
        </p:nvPicPr>
        <p:blipFill>
          <a:blip r:embed="rId4"/>
          <a:stretch>
            <a:fillRect/>
          </a:stretch>
        </p:blipFill>
        <p:spPr>
          <a:xfrm>
            <a:off x="22583423" y="8089900"/>
            <a:ext cx="1803625" cy="5626100"/>
          </a:xfrm>
          <a:prstGeom prst="rect">
            <a:avLst/>
          </a:prstGeom>
        </p:spPr>
      </p:pic>
      <p:pic>
        <p:nvPicPr>
          <p:cNvPr id="6" name="Image 4" descr="preencoded.png">    </p:cNvPr>
          <p:cNvPicPr>
            <a:picLocks noChangeAspect="1"/>
          </p:cNvPicPr>
          <p:nvPr/>
        </p:nvPicPr>
        <p:blipFill>
          <a:blip r:embed="rId5"/>
          <a:stretch>
            <a:fillRect/>
          </a:stretch>
        </p:blipFill>
        <p:spPr>
          <a:xfrm>
            <a:off x="17871134" y="8763000"/>
            <a:ext cx="3873984" cy="4953000"/>
          </a:xfrm>
          <a:prstGeom prst="rect">
            <a:avLst/>
          </a:prstGeom>
        </p:spPr>
      </p:pic>
      <p:pic>
        <p:nvPicPr>
          <p:cNvPr id="7" name="Image 5" descr="preencoded.png">    </p:cNvPr>
          <p:cNvPicPr>
            <a:picLocks noChangeAspect="1"/>
          </p:cNvPicPr>
          <p:nvPr/>
        </p:nvPicPr>
        <p:blipFill>
          <a:blip r:embed="rId6"/>
          <a:stretch>
            <a:fillRect/>
          </a:stretch>
        </p:blipFill>
        <p:spPr>
          <a:xfrm>
            <a:off x="0" y="0"/>
            <a:ext cx="4614004" cy="43688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Shape 1"/>
          <p:cNvSpPr/>
          <p:nvPr/>
        </p:nvSpPr>
        <p:spPr>
          <a:xfrm>
            <a:off x="3543743" y="1384300"/>
            <a:ext cx="8129016" cy="11214100"/>
          </a:xfrm>
          <a:prstGeom prst="rect">
            <a:avLst/>
          </a:prstGeom>
          <a:noFill/>
          <a:ln/>
        </p:spPr>
      </p:sp>
      <p:pic>
        <p:nvPicPr>
          <p:cNvPr id="11" name="Image 7" descr="preencoded.png">    </p:cNvPr>
          <p:cNvPicPr>
            <a:picLocks noChangeAspect="1"/>
          </p:cNvPicPr>
          <p:nvPr/>
        </p:nvPicPr>
        <p:blipFill>
          <a:blip r:embed="rId8"/>
          <a:stretch>
            <a:fillRect/>
          </a:stretch>
        </p:blipFill>
        <p:spPr>
          <a:xfrm>
            <a:off x="7256083" y="1384300"/>
            <a:ext cx="704340" cy="1625600"/>
          </a:xfrm>
          <a:prstGeom prst="rect">
            <a:avLst/>
          </a:prstGeom>
        </p:spPr>
      </p:pic>
      <p:sp>
        <p:nvSpPr>
          <p:cNvPr id="12" name="Shape 2"/>
          <p:cNvSpPr/>
          <p:nvPr/>
        </p:nvSpPr>
        <p:spPr>
          <a:xfrm>
            <a:off x="4832954" y="3619500"/>
            <a:ext cx="5550594" cy="914400"/>
          </a:xfrm>
          <a:prstGeom prst="rect">
            <a:avLst/>
          </a:prstGeom>
          <a:noFill/>
          <a:ln/>
        </p:spPr>
      </p:sp>
      <p:sp>
        <p:nvSpPr>
          <p:cNvPr id="13" name="Text 3"/>
          <p:cNvSpPr/>
          <p:nvPr/>
        </p:nvSpPr>
        <p:spPr>
          <a:xfrm>
            <a:off x="4832954" y="3619500"/>
            <a:ext cx="5753819"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14" name="Shape 4"/>
          <p:cNvSpPr/>
          <p:nvPr/>
        </p:nvSpPr>
        <p:spPr>
          <a:xfrm>
            <a:off x="3543743" y="5143500"/>
            <a:ext cx="8129016" cy="1828800"/>
          </a:xfrm>
          <a:prstGeom prst="rect">
            <a:avLst/>
          </a:prstGeom>
          <a:noFill/>
          <a:ln/>
        </p:spPr>
      </p:sp>
      <p:sp>
        <p:nvSpPr>
          <p:cNvPr id="15" name="Text 5"/>
          <p:cNvSpPr/>
          <p:nvPr/>
        </p:nvSpPr>
        <p:spPr>
          <a:xfrm>
            <a:off x="3476001" y="5143500"/>
            <a:ext cx="8264500" cy="1964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pic>
        <p:nvPicPr>
          <p:cNvPr id="16" name="Image 8" descr="preencoded.png">    </p:cNvPr>
          <p:cNvPicPr>
            <a:picLocks noChangeAspect="1"/>
          </p:cNvPicPr>
          <p:nvPr/>
        </p:nvPicPr>
        <p:blipFill>
          <a:blip r:embed="rId9"/>
          <a:stretch>
            <a:fillRect/>
          </a:stretch>
        </p:blipFill>
        <p:spPr>
          <a:xfrm>
            <a:off x="3543743" y="7581900"/>
            <a:ext cx="8129016" cy="5016500"/>
          </a:xfrm>
          <a:prstGeom prst="rect">
            <a:avLst/>
          </a:prstGeom>
        </p:spPr>
      </p:pic>
      <p:sp>
        <p:nvSpPr>
          <p:cNvPr id="17" name="Shape 6"/>
          <p:cNvSpPr/>
          <p:nvPr/>
        </p:nvSpPr>
        <p:spPr>
          <a:xfrm>
            <a:off x="12663483" y="1384300"/>
            <a:ext cx="8129016" cy="11214100"/>
          </a:xfrm>
          <a:prstGeom prst="rect">
            <a:avLst/>
          </a:prstGeom>
          <a:noFill/>
          <a:ln/>
        </p:spPr>
      </p:sp>
      <p:pic>
        <p:nvPicPr>
          <p:cNvPr id="18" name="Image 9" descr="preencoded.png">    </p:cNvPr>
          <p:cNvPicPr>
            <a:picLocks noChangeAspect="1"/>
          </p:cNvPicPr>
          <p:nvPr/>
        </p:nvPicPr>
        <p:blipFill>
          <a:blip r:embed="rId10"/>
          <a:stretch>
            <a:fillRect/>
          </a:stretch>
        </p:blipFill>
        <p:spPr>
          <a:xfrm>
            <a:off x="16034058" y="1384300"/>
            <a:ext cx="1387869" cy="1625600"/>
          </a:xfrm>
          <a:prstGeom prst="rect">
            <a:avLst/>
          </a:prstGeom>
        </p:spPr>
      </p:pic>
      <p:sp>
        <p:nvSpPr>
          <p:cNvPr id="19" name="Shape 7"/>
          <p:cNvSpPr/>
          <p:nvPr/>
        </p:nvSpPr>
        <p:spPr>
          <a:xfrm>
            <a:off x="14282935" y="3619500"/>
            <a:ext cx="4890111" cy="914400"/>
          </a:xfrm>
          <a:prstGeom prst="rect">
            <a:avLst/>
          </a:prstGeom>
          <a:noFill/>
          <a:ln/>
        </p:spPr>
      </p:sp>
      <p:sp>
        <p:nvSpPr>
          <p:cNvPr id="20" name="Text 8"/>
          <p:cNvSpPr/>
          <p:nvPr/>
        </p:nvSpPr>
        <p:spPr>
          <a:xfrm>
            <a:off x="14282935" y="3619500"/>
            <a:ext cx="5093337"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21" name="Shape 9"/>
          <p:cNvSpPr/>
          <p:nvPr/>
        </p:nvSpPr>
        <p:spPr>
          <a:xfrm>
            <a:off x="12663483" y="5143500"/>
            <a:ext cx="8129016" cy="1828800"/>
          </a:xfrm>
          <a:prstGeom prst="rect">
            <a:avLst/>
          </a:prstGeom>
          <a:noFill/>
          <a:ln/>
        </p:spPr>
      </p:sp>
      <p:sp>
        <p:nvSpPr>
          <p:cNvPr id="22" name="Text 10"/>
          <p:cNvSpPr/>
          <p:nvPr/>
        </p:nvSpPr>
        <p:spPr>
          <a:xfrm>
            <a:off x="12595741" y="5143500"/>
            <a:ext cx="8264500" cy="1964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23" name="Image 10" descr="preencoded.png">    </p:cNvPr>
          <p:cNvPicPr>
            <a:picLocks noChangeAspect="1"/>
          </p:cNvPicPr>
          <p:nvPr/>
        </p:nvPicPr>
        <p:blipFill>
          <a:blip r:embed="rId11"/>
          <a:stretch>
            <a:fillRect/>
          </a:stretch>
        </p:blipFill>
        <p:spPr>
          <a:xfrm>
            <a:off x="12663483" y="7581900"/>
            <a:ext cx="8129016" cy="5016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3556445" y="0"/>
            <a:ext cx="17286861" cy="13716000"/>
          </a:xfrm>
          <a:prstGeom prst="rect">
            <a:avLst/>
          </a:prstGeom>
        </p:spPr>
      </p:pic>
      <p:pic>
        <p:nvPicPr>
          <p:cNvPr id="3" name="Image 1" descr="preencoded.png">    </p:cNvPr>
          <p:cNvPicPr>
            <a:picLocks noChangeAspect="1"/>
          </p:cNvPicPr>
          <p:nvPr/>
        </p:nvPicPr>
        <p:blipFill>
          <a:blip r:embed="rId2"/>
          <a:stretch>
            <a:fillRect/>
          </a:stretch>
        </p:blipFill>
        <p:spPr>
          <a:xfrm>
            <a:off x="0" y="2019300"/>
            <a:ext cx="5156845" cy="11315700"/>
          </a:xfrm>
          <a:prstGeom prst="rect">
            <a:avLst/>
          </a:prstGeom>
        </p:spPr>
      </p:pic>
      <p:pic>
        <p:nvPicPr>
          <p:cNvPr id="4" name="Image 2" descr="preencoded.png">    </p:cNvPr>
          <p:cNvPicPr>
            <a:picLocks noChangeAspect="1"/>
          </p:cNvPicPr>
          <p:nvPr/>
        </p:nvPicPr>
        <p:blipFill>
          <a:blip r:embed="rId3"/>
          <a:stretch>
            <a:fillRect/>
          </a:stretch>
        </p:blipFill>
        <p:spPr>
          <a:xfrm>
            <a:off x="20436854" y="1066800"/>
            <a:ext cx="3950194" cy="126492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7" name="Image 4" descr="preencoded.png">    </p:cNvPr>
          <p:cNvPicPr>
            <a:picLocks noChangeAspect="1"/>
          </p:cNvPicPr>
          <p:nvPr/>
        </p:nvPicPr>
        <p:blipFill>
          <a:blip r:embed="rId5"/>
          <a:stretch>
            <a:fillRect/>
          </a:stretch>
        </p:blipFill>
        <p:spPr>
          <a:xfrm>
            <a:off x="0" y="1384300"/>
            <a:ext cx="5458634" cy="4437887"/>
          </a:xfrm>
          <a:prstGeom prst="rect">
            <a:avLst/>
          </a:prstGeom>
        </p:spPr>
      </p:pic>
      <p:sp>
        <p:nvSpPr>
          <p:cNvPr id="8" name="Shape 1"/>
          <p:cNvSpPr/>
          <p:nvPr/>
        </p:nvSpPr>
        <p:spPr>
          <a:xfrm>
            <a:off x="5842730" y="4229100"/>
            <a:ext cx="13603400" cy="6477000"/>
          </a:xfrm>
          <a:prstGeom prst="rect">
            <a:avLst/>
          </a:prstGeom>
          <a:noFill/>
          <a:ln/>
        </p:spPr>
      </p:sp>
      <p:sp>
        <p:nvSpPr>
          <p:cNvPr id="9" name="Text 2"/>
          <p:cNvSpPr/>
          <p:nvPr/>
        </p:nvSpPr>
        <p:spPr>
          <a:xfrm>
            <a:off x="5842730" y="4229100"/>
            <a:ext cx="13806626" cy="5689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0" name="Text 3"/>
          <p:cNvSpPr/>
          <p:nvPr/>
        </p:nvSpPr>
        <p:spPr>
          <a:xfrm>
            <a:off x="14949768" y="10020300"/>
            <a:ext cx="464878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8371408"/>
            <a:ext cx="6171418" cy="5344592"/>
          </a:xfrm>
          <a:prstGeom prst="rect">
            <a:avLst/>
          </a:prstGeom>
        </p:spPr>
      </p:pic>
      <p:pic>
        <p:nvPicPr>
          <p:cNvPr id="3" name="Image 1" descr="preencoded.png">    </p:cNvPr>
          <p:cNvPicPr>
            <a:picLocks noChangeAspect="1"/>
          </p:cNvPicPr>
          <p:nvPr/>
        </p:nvPicPr>
        <p:blipFill>
          <a:blip r:embed="rId2"/>
          <a:stretch>
            <a:fillRect/>
          </a:stretch>
        </p:blipFill>
        <p:spPr>
          <a:xfrm>
            <a:off x="19789073" y="0"/>
            <a:ext cx="4597975" cy="39878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7455832" y="482600"/>
            <a:ext cx="9475384" cy="12573000"/>
          </a:xfrm>
          <a:prstGeom prst="rect">
            <a:avLst/>
          </a:prstGeom>
        </p:spPr>
      </p:pic>
      <p:sp>
        <p:nvSpPr>
          <p:cNvPr id="7" name="Shape 1"/>
          <p:cNvSpPr/>
          <p:nvPr/>
        </p:nvSpPr>
        <p:spPr>
          <a:xfrm>
            <a:off x="3086486" y="1866900"/>
            <a:ext cx="4369346" cy="5486400"/>
          </a:xfrm>
          <a:prstGeom prst="rect">
            <a:avLst/>
          </a:prstGeom>
          <a:noFill/>
          <a:ln/>
        </p:spPr>
      </p:sp>
      <p:sp>
        <p:nvSpPr>
          <p:cNvPr id="8" name="Text 2"/>
          <p:cNvSpPr/>
          <p:nvPr/>
        </p:nvSpPr>
        <p:spPr>
          <a:xfrm>
            <a:off x="3086486" y="1866900"/>
            <a:ext cx="4572572" cy="29464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Dragon Taming Technique</a:t>
            </a:r>
            <a:endParaRPr lang="en-US" sz="4800" dirty="0"/>
          </a:p>
        </p:txBody>
      </p:sp>
      <p:sp>
        <p:nvSpPr>
          <p:cNvPr id="9" name="Text 3"/>
          <p:cNvSpPr/>
          <p:nvPr/>
        </p:nvSpPr>
        <p:spPr>
          <a:xfrm>
            <a:off x="3086486" y="4914900"/>
            <a:ext cx="4504830"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0" name="Shape 4"/>
          <p:cNvSpPr/>
          <p:nvPr/>
        </p:nvSpPr>
        <p:spPr>
          <a:xfrm>
            <a:off x="16931216" y="6527800"/>
            <a:ext cx="4369346" cy="5486400"/>
          </a:xfrm>
          <a:prstGeom prst="rect">
            <a:avLst/>
          </a:prstGeom>
          <a:noFill/>
          <a:ln/>
        </p:spPr>
      </p:sp>
      <p:sp>
        <p:nvSpPr>
          <p:cNvPr id="11" name="Text 5"/>
          <p:cNvSpPr/>
          <p:nvPr/>
        </p:nvSpPr>
        <p:spPr>
          <a:xfrm>
            <a:off x="16931216" y="6527800"/>
            <a:ext cx="4572572" cy="29464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The Art of Unicorn Sighting</a:t>
            </a:r>
            <a:endParaRPr lang="en-US" sz="4800" dirty="0"/>
          </a:p>
        </p:txBody>
      </p:sp>
      <p:sp>
        <p:nvSpPr>
          <p:cNvPr id="12" name="Text 6"/>
          <p:cNvSpPr/>
          <p:nvPr/>
        </p:nvSpPr>
        <p:spPr>
          <a:xfrm>
            <a:off x="16931216" y="9575800"/>
            <a:ext cx="4504830"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pic>
        <p:nvPicPr>
          <p:cNvPr id="13" name="Image 4" descr="preencoded.png">    </p:cNvPr>
          <p:cNvPicPr>
            <a:picLocks noChangeAspect="1"/>
          </p:cNvPicPr>
          <p:nvPr/>
        </p:nvPicPr>
        <p:blipFill>
          <a:blip r:embed="rId5"/>
          <a:stretch>
            <a:fillRect/>
          </a:stretch>
        </p:blipFill>
        <p:spPr>
          <a:xfrm>
            <a:off x="11800888" y="0"/>
            <a:ext cx="12586160" cy="1291844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41730" y="8724900"/>
            <a:ext cx="4432854" cy="4991100"/>
          </a:xfrm>
          <a:prstGeom prst="rect">
            <a:avLst/>
          </a:prstGeom>
        </p:spPr>
      </p:pic>
      <p:pic>
        <p:nvPicPr>
          <p:cNvPr id="3" name="Image 1" descr="preencoded.png">    </p:cNvPr>
          <p:cNvPicPr>
            <a:picLocks noChangeAspect="1"/>
          </p:cNvPicPr>
          <p:nvPr/>
        </p:nvPicPr>
        <p:blipFill>
          <a:blip r:embed="rId2"/>
          <a:stretch>
            <a:fillRect/>
          </a:stretch>
        </p:blipFill>
        <p:spPr>
          <a:xfrm>
            <a:off x="0" y="6515100"/>
            <a:ext cx="5271159" cy="7200900"/>
          </a:xfrm>
          <a:prstGeom prst="rect">
            <a:avLst/>
          </a:prstGeom>
        </p:spPr>
      </p:pic>
      <p:pic>
        <p:nvPicPr>
          <p:cNvPr id="4" name="Image 2" descr="preencoded.png">    </p:cNvPr>
          <p:cNvPicPr>
            <a:picLocks noChangeAspect="1"/>
          </p:cNvPicPr>
          <p:nvPr/>
        </p:nvPicPr>
        <p:blipFill>
          <a:blip r:embed="rId3"/>
          <a:stretch>
            <a:fillRect/>
          </a:stretch>
        </p:blipFill>
        <p:spPr>
          <a:xfrm>
            <a:off x="21135442" y="0"/>
            <a:ext cx="3251606" cy="5372100"/>
          </a:xfrm>
          <a:prstGeom prst="rect">
            <a:avLst/>
          </a:prstGeom>
        </p:spPr>
      </p:pic>
      <p:sp>
        <p:nvSpPr>
          <p:cNvPr id="5" name="Text 0"/>
          <p:cNvSpPr/>
          <p:nvPr/>
        </p:nvSpPr>
        <p:spPr>
          <a:xfrm>
            <a:off x="2091528" y="749300"/>
            <a:ext cx="20216693" cy="1862667"/>
          </a:xfrm>
          <a:prstGeom prst="rect">
            <a:avLst/>
          </a:prstGeom>
          <a:noFill/>
          <a:ln/>
        </p:spPr>
        <p:txBody>
          <a:bodyPr wrap="square" lIns="0" tIns="0" rIns="0" bIns="0" rtlCol="0" anchor="t"/>
          <a:lstStyle/>
          <a:p>
            <a:pPr algn="ctr"/>
            <a:r>
              <a:rPr lang="en-US" sz="8000" dirty="0">
                <a:solidFill>
                  <a:srgbClr val="272727">
                    <a:alpha val="100000"/>
                  </a:srgbClr>
                </a:solidFill>
                <a:latin typeface="Poppins Bold" pitchFamily="34" charset="0"/>
                <a:ea typeface="Poppins Bold" pitchFamily="34" charset="-122"/>
                <a:cs typeface="Poppins Bold" pitchFamily="34" charset="-120"/>
              </a:rPr>
              <a:t>The Magic of Dragons: A Research</a:t>
            </a:r>
            <a:endParaRPr lang="en-US" sz="8000" dirty="0"/>
          </a:p>
        </p:txBody>
      </p:sp>
      <p:sp>
        <p:nvSpPr>
          <p:cNvPr id="6" name="Shape 1"/>
          <p:cNvSpPr/>
          <p:nvPr/>
        </p:nvSpPr>
        <p:spPr>
          <a:xfrm>
            <a:off x="2146568" y="4025900"/>
            <a:ext cx="8205226" cy="8204200"/>
          </a:xfrm>
          <a:prstGeom prst="rect">
            <a:avLst/>
          </a:prstGeom>
          <a:noFill/>
          <a:ln/>
        </p:spPr>
      </p:sp>
      <p:sp>
        <p:nvSpPr>
          <p:cNvPr id="7" name="Shape 2"/>
          <p:cNvSpPr/>
          <p:nvPr/>
        </p:nvSpPr>
        <p:spPr>
          <a:xfrm>
            <a:off x="2146568" y="4025900"/>
            <a:ext cx="8205226" cy="8204200"/>
          </a:xfrm>
          <a:prstGeom prst="ellipse">
            <a:avLst/>
          </a:prstGeom>
          <a:solidFill>
            <a:srgbClr val="104C2F">
              <a:alpha val="100000"/>
            </a:srgbClr>
          </a:solidFill>
          <a:ln/>
        </p:spPr>
      </p:sp>
      <p:sp>
        <p:nvSpPr>
          <p:cNvPr id="8" name="Shape 3"/>
          <p:cNvSpPr/>
          <p:nvPr/>
        </p:nvSpPr>
        <p:spPr>
          <a:xfrm>
            <a:off x="3175397" y="5918200"/>
            <a:ext cx="6160270" cy="6159500"/>
          </a:xfrm>
          <a:prstGeom prst="ellipse">
            <a:avLst/>
          </a:prstGeom>
          <a:solidFill>
            <a:srgbClr val="5E8C22">
              <a:alpha val="100000"/>
            </a:srgbClr>
          </a:solidFill>
          <a:ln/>
        </p:spPr>
      </p:sp>
      <p:sp>
        <p:nvSpPr>
          <p:cNvPr id="9" name="Shape 4"/>
          <p:cNvSpPr/>
          <p:nvPr/>
        </p:nvSpPr>
        <p:spPr>
          <a:xfrm>
            <a:off x="4204225" y="7797800"/>
            <a:ext cx="4089911" cy="4089400"/>
          </a:xfrm>
          <a:prstGeom prst="ellipse">
            <a:avLst/>
          </a:prstGeom>
          <a:solidFill>
            <a:srgbClr val="FFFFFF">
              <a:alpha val="100000"/>
            </a:srgbClr>
          </a:solidFill>
          <a:ln/>
        </p:spPr>
      </p:sp>
      <p:sp>
        <p:nvSpPr>
          <p:cNvPr id="10" name="Text 5"/>
          <p:cNvSpPr/>
          <p:nvPr/>
        </p:nvSpPr>
        <p:spPr>
          <a:xfrm>
            <a:off x="5410876" y="4470400"/>
            <a:ext cx="1651206"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6.7M</a:t>
            </a:r>
            <a:endParaRPr lang="en-US" sz="4800" dirty="0"/>
          </a:p>
        </p:txBody>
      </p:sp>
      <p:sp>
        <p:nvSpPr>
          <p:cNvPr id="11" name="Text 6"/>
          <p:cNvSpPr/>
          <p:nvPr/>
        </p:nvSpPr>
        <p:spPr>
          <a:xfrm>
            <a:off x="5423578" y="9283700"/>
            <a:ext cx="1663908" cy="1117600"/>
          </a:xfrm>
          <a:prstGeom prst="rect">
            <a:avLst/>
          </a:prstGeom>
          <a:noFill/>
          <a:ln/>
        </p:spPr>
        <p:txBody>
          <a:bodyPr wrap="square" lIns="0" tIns="0" rIns="0" bIns="0" rtlCol="0" anchor="ctr"/>
          <a:lstStyle/>
          <a:p>
            <a:pPr algn="ctr"/>
            <a:r>
              <a:rPr lang="en-US" sz="4800" dirty="0">
                <a:solidFill>
                  <a:srgbClr val="5E8C22">
                    <a:alpha val="100000"/>
                  </a:srgbClr>
                </a:solidFill>
                <a:latin typeface="Poppins Bold" pitchFamily="34" charset="0"/>
                <a:ea typeface="Poppins Bold" pitchFamily="34" charset="-122"/>
                <a:cs typeface="Poppins Bold" pitchFamily="34" charset="-120"/>
              </a:rPr>
              <a:t>2.3M</a:t>
            </a:r>
            <a:endParaRPr lang="en-US" sz="4800" dirty="0"/>
          </a:p>
        </p:txBody>
      </p:sp>
      <p:sp>
        <p:nvSpPr>
          <p:cNvPr id="12" name="Text 7"/>
          <p:cNvSpPr/>
          <p:nvPr/>
        </p:nvSpPr>
        <p:spPr>
          <a:xfrm>
            <a:off x="5372772" y="6350000"/>
            <a:ext cx="1765521"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4.4M</a:t>
            </a:r>
            <a:endParaRPr lang="en-US" sz="4800" dirty="0"/>
          </a:p>
        </p:txBody>
      </p:sp>
      <p:sp>
        <p:nvSpPr>
          <p:cNvPr id="13" name="Shape 8"/>
          <p:cNvSpPr/>
          <p:nvPr/>
        </p:nvSpPr>
        <p:spPr>
          <a:xfrm>
            <a:off x="23370921" y="10515600"/>
            <a:ext cx="1016127" cy="3200400"/>
          </a:xfrm>
          <a:prstGeom prst="rect">
            <a:avLst/>
          </a:prstGeom>
          <a:noFill/>
          <a:ln/>
        </p:spPr>
      </p:sp>
      <p:pic>
        <p:nvPicPr>
          <p:cNvPr id="14"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15" name="Shape 9"/>
          <p:cNvSpPr/>
          <p:nvPr/>
        </p:nvSpPr>
        <p:spPr>
          <a:xfrm>
            <a:off x="12638080" y="3594100"/>
            <a:ext cx="8459257" cy="2540000"/>
          </a:xfrm>
          <a:prstGeom prst="rect">
            <a:avLst/>
          </a:prstGeom>
          <a:noFill/>
          <a:ln/>
        </p:spPr>
      </p:sp>
      <p:pic>
        <p:nvPicPr>
          <p:cNvPr id="16" name="Image 4" descr="preencoded.png">    </p:cNvPr>
          <p:cNvPicPr>
            <a:picLocks noChangeAspect="1"/>
          </p:cNvPicPr>
          <p:nvPr/>
        </p:nvPicPr>
        <p:blipFill>
          <a:blip r:embed="rId5"/>
          <a:stretch>
            <a:fillRect/>
          </a:stretch>
        </p:blipFill>
        <p:spPr>
          <a:xfrm>
            <a:off x="12638080" y="3594100"/>
            <a:ext cx="629575" cy="1016000"/>
          </a:xfrm>
          <a:prstGeom prst="rect">
            <a:avLst/>
          </a:prstGeom>
        </p:spPr>
      </p:pic>
      <p:sp>
        <p:nvSpPr>
          <p:cNvPr id="17" name="Shape 10"/>
          <p:cNvSpPr/>
          <p:nvPr/>
        </p:nvSpPr>
        <p:spPr>
          <a:xfrm>
            <a:off x="12638080" y="4914900"/>
            <a:ext cx="8459257" cy="1219200"/>
          </a:xfrm>
          <a:prstGeom prst="rect">
            <a:avLst/>
          </a:prstGeom>
          <a:noFill/>
          <a:ln/>
        </p:spPr>
      </p:sp>
      <p:sp>
        <p:nvSpPr>
          <p:cNvPr id="18" name="Text 11"/>
          <p:cNvSpPr/>
          <p:nvPr/>
        </p:nvSpPr>
        <p:spPr>
          <a:xfrm>
            <a:off x="12638080" y="4914900"/>
            <a:ext cx="859474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19" name="Shape 12"/>
          <p:cNvSpPr/>
          <p:nvPr/>
        </p:nvSpPr>
        <p:spPr>
          <a:xfrm>
            <a:off x="12638080" y="6946900"/>
            <a:ext cx="8459257" cy="2540000"/>
          </a:xfrm>
          <a:prstGeom prst="rect">
            <a:avLst/>
          </a:prstGeom>
          <a:noFill/>
          <a:ln/>
        </p:spPr>
      </p:sp>
      <p:pic>
        <p:nvPicPr>
          <p:cNvPr id="20" name="Image 5" descr="preencoded.png">    </p:cNvPr>
          <p:cNvPicPr>
            <a:picLocks noChangeAspect="1"/>
          </p:cNvPicPr>
          <p:nvPr/>
        </p:nvPicPr>
        <p:blipFill>
          <a:blip r:embed="rId6"/>
          <a:stretch>
            <a:fillRect/>
          </a:stretch>
        </p:blipFill>
        <p:spPr>
          <a:xfrm>
            <a:off x="12638080" y="6946900"/>
            <a:ext cx="655496" cy="1016000"/>
          </a:xfrm>
          <a:prstGeom prst="rect">
            <a:avLst/>
          </a:prstGeom>
        </p:spPr>
      </p:pic>
      <p:sp>
        <p:nvSpPr>
          <p:cNvPr id="21" name="Shape 13"/>
          <p:cNvSpPr/>
          <p:nvPr/>
        </p:nvSpPr>
        <p:spPr>
          <a:xfrm>
            <a:off x="12638080" y="8267700"/>
            <a:ext cx="8459257" cy="1219200"/>
          </a:xfrm>
          <a:prstGeom prst="rect">
            <a:avLst/>
          </a:prstGeom>
          <a:noFill/>
          <a:ln/>
        </p:spPr>
      </p:sp>
      <p:sp>
        <p:nvSpPr>
          <p:cNvPr id="22" name="Text 14"/>
          <p:cNvSpPr/>
          <p:nvPr/>
        </p:nvSpPr>
        <p:spPr>
          <a:xfrm>
            <a:off x="12638080" y="8267700"/>
            <a:ext cx="859474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a:t>
            </a:r>
            <a:endParaRPr lang="en-US" sz="3200" dirty="0"/>
          </a:p>
        </p:txBody>
      </p:sp>
      <p:sp>
        <p:nvSpPr>
          <p:cNvPr id="23" name="Shape 15"/>
          <p:cNvSpPr/>
          <p:nvPr/>
        </p:nvSpPr>
        <p:spPr>
          <a:xfrm>
            <a:off x="12638080" y="10299700"/>
            <a:ext cx="8459257" cy="2540000"/>
          </a:xfrm>
          <a:prstGeom prst="rect">
            <a:avLst/>
          </a:prstGeom>
          <a:noFill/>
          <a:ln/>
        </p:spPr>
      </p:sp>
      <p:pic>
        <p:nvPicPr>
          <p:cNvPr id="24" name="Image 6" descr="preencoded.png">    </p:cNvPr>
          <p:cNvPicPr>
            <a:picLocks noChangeAspect="1"/>
          </p:cNvPicPr>
          <p:nvPr/>
        </p:nvPicPr>
        <p:blipFill>
          <a:blip r:embed="rId7"/>
          <a:stretch>
            <a:fillRect/>
          </a:stretch>
        </p:blipFill>
        <p:spPr>
          <a:xfrm>
            <a:off x="12638080" y="10299700"/>
            <a:ext cx="808492" cy="1016000"/>
          </a:xfrm>
          <a:prstGeom prst="rect">
            <a:avLst/>
          </a:prstGeom>
        </p:spPr>
      </p:pic>
      <p:sp>
        <p:nvSpPr>
          <p:cNvPr id="25" name="Shape 16"/>
          <p:cNvSpPr/>
          <p:nvPr/>
        </p:nvSpPr>
        <p:spPr>
          <a:xfrm>
            <a:off x="12638080" y="11620500"/>
            <a:ext cx="8459257" cy="1219200"/>
          </a:xfrm>
          <a:prstGeom prst="rect">
            <a:avLst/>
          </a:prstGeom>
          <a:noFill/>
          <a:ln/>
        </p:spPr>
      </p:sp>
      <p:sp>
        <p:nvSpPr>
          <p:cNvPr id="26" name="Text 17"/>
          <p:cNvSpPr/>
          <p:nvPr/>
        </p:nvSpPr>
        <p:spPr>
          <a:xfrm>
            <a:off x="12638080" y="11620500"/>
            <a:ext cx="859474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2023-06-24T07:31:34Z</dcterms:created>
  <dcterms:modified xsi:type="dcterms:W3CDTF">2023-06-24T07:31:34Z</dcterms:modified>
</cp:coreProperties>
</file>