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91" r:id="rId3"/>
    <p:sldMasterId id="214748369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knxqqpkclw?fbclid=IwAR0BCbKhhO3SX9OoFGtb2N99ZTfkXCyNGHnRYh4n2il-g76liXMiqrfrnVY" TargetMode="External"/><Relationship Id="rId3" Type="http://schemas.openxmlformats.org/officeDocument/2006/relationships/hyperlink" Target="https://www.desmos.com/calculator/vhe7t01ap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4w5Vd1Qv14_YsFNfqk1on7_4AqztoZkj/view?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0f5b57ce0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0f5b57ce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ba9d57b918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ba9d57b91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9557ed5300_0_4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9557ed5300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123856651b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123856651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9557ed5300_0_4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9557ed5300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9557ed5300_0_4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29557ed5300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98a914ca47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98a914ca4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964f372143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964f37214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9557ed5300_0_4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9557ed5300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9557ed5300_0_4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29557ed5300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9557ed5300_0_4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9557ed5300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12d27ed1f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12d27ed1f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14c027e157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314c027e157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nous conseillons qu’à la troisième activité réalisée par les élèves, ce sont eux qui doivent déterminer si DME est utile pour chacune des étapes. Ils doivent écrire en quoi DME leur est utile. Pourquoi pistons-nous les élèves avec les étapes de la démarche?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018fc87ef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3018fc87ef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Geneviève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018fc87ef7_2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018fc87ef7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Geneviève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312d69d19c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312d69d19c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018fc87ef7_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018fc87ef7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437c1e7b3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437c1e7b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f5b57ce0d_0_3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f5b57ce0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018fc87ef7_2_4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018fc87ef7_2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0f5b57ce0d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0f5b57ce0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9eb92c000_57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9eb92c000_57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a9eb92c000_57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a9eb92c000_5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Fichier de départ : </a:t>
            </a:r>
            <a:r>
              <a:rPr lang="en" u="sng">
                <a:solidFill>
                  <a:schemeClr val="hlink"/>
                </a:solidFill>
                <a:hlinkClick r:id="rId2"/>
              </a:rPr>
              <a:t>https://www.desmos.com/calculator/knxqqpkclw?fbclid=IwAR0BCbKhhO3SX9OoFGtb2N99ZTfkXCyNGHnRYh4n2il-g76liXMiqrfrnVY</a:t>
            </a:r>
            <a:endParaRPr/>
          </a:p>
          <a:p>
            <a:pPr indent="0" lvl="0" marL="0" rtl="0" algn="l">
              <a:spcBef>
                <a:spcPts val="0"/>
              </a:spcBef>
              <a:spcAft>
                <a:spcPts val="0"/>
              </a:spcAft>
              <a:buNone/>
            </a:pPr>
            <a:r>
              <a:rPr lang="en"/>
              <a:t>Corrigé : </a:t>
            </a:r>
            <a:r>
              <a:rPr lang="en" u="sng">
                <a:solidFill>
                  <a:schemeClr val="hlink"/>
                </a:solidFill>
                <a:hlinkClick r:id="rId3"/>
              </a:rPr>
              <a:t>https://www.desmos.com/calculator/vhe7t01apo</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97a3ef897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97a3ef897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Exemple 1 : </a:t>
            </a:r>
            <a:r>
              <a:rPr lang="en" u="sng">
                <a:solidFill>
                  <a:schemeClr val="hlink"/>
                </a:solidFill>
                <a:hlinkClick r:id="rId2"/>
              </a:rPr>
              <a:t>https://drive.google.com/file/d/14w5Vd1Qv14_YsFNfqk1on7_4AqztoZkj/view?usp=sharing</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 name="Google Shape;11;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56" name="Shape 56"/>
        <p:cNvGrpSpPr/>
        <p:nvPr/>
      </p:nvGrpSpPr>
      <p:grpSpPr>
        <a:xfrm>
          <a:off x="0" y="0"/>
          <a:ext cx="0" cy="0"/>
          <a:chOff x="0" y="0"/>
          <a:chExt cx="0" cy="0"/>
        </a:xfrm>
      </p:grpSpPr>
      <p:sp>
        <p:nvSpPr>
          <p:cNvPr id="57" name="Google Shape;57;p11"/>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9" name="Google Shape;59;p11"/>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0" name="Google Shape;60;p11"/>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61" name="Shape 61"/>
        <p:cNvGrpSpPr/>
        <p:nvPr/>
      </p:nvGrpSpPr>
      <p:grpSpPr>
        <a:xfrm>
          <a:off x="0" y="0"/>
          <a:ext cx="0" cy="0"/>
          <a:chOff x="0" y="0"/>
          <a:chExt cx="0" cy="0"/>
        </a:xfrm>
      </p:grpSpPr>
      <p:sp>
        <p:nvSpPr>
          <p:cNvPr id="62" name="Google Shape;62;p12"/>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4" name="Google Shape;64;p12"/>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p13"/>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8" name="Google Shape;68;p13"/>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69" name="Google Shape;69;p13"/>
          <p:cNvSpPr/>
          <p:nvPr/>
        </p:nvSpPr>
        <p:spPr>
          <a:xfrm rot="5400000">
            <a:off x="891983"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0" name="Google Shape;70;p13"/>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2">
  <p:cSld name="ONE_COLUMN_TEXT_2">
    <p:spTree>
      <p:nvGrpSpPr>
        <p:cNvPr id="71" name="Shape 71"/>
        <p:cNvGrpSpPr/>
        <p:nvPr/>
      </p:nvGrpSpPr>
      <p:grpSpPr>
        <a:xfrm>
          <a:off x="0" y="0"/>
          <a:ext cx="0" cy="0"/>
          <a:chOff x="0" y="0"/>
          <a:chExt cx="0" cy="0"/>
        </a:xfrm>
      </p:grpSpPr>
      <p:sp>
        <p:nvSpPr>
          <p:cNvPr id="72" name="Google Shape;72;p14"/>
          <p:cNvSpPr txBox="1"/>
          <p:nvPr/>
        </p:nvSpPr>
        <p:spPr>
          <a:xfrm flipH="1" rot="10800000">
            <a:off x="3866375" y="25"/>
            <a:ext cx="5277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4" name="Google Shape;74;p1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75" name="Google Shape;75;p14"/>
          <p:cNvSpPr/>
          <p:nvPr/>
        </p:nvSpPr>
        <p:spPr>
          <a:xfrm rot="5400000">
            <a:off x="1272983"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4"/>
          <p:cNvSpPr/>
          <p:nvPr/>
        </p:nvSpPr>
        <p:spPr>
          <a:xfrm rot="5400000">
            <a:off x="1355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77" name="Shape 77"/>
        <p:cNvGrpSpPr/>
        <p:nvPr/>
      </p:nvGrpSpPr>
      <p:grpSpPr>
        <a:xfrm>
          <a:off x="0" y="0"/>
          <a:ext cx="0" cy="0"/>
          <a:chOff x="0" y="0"/>
          <a:chExt cx="0" cy="0"/>
        </a:xfrm>
      </p:grpSpPr>
      <p:sp>
        <p:nvSpPr>
          <p:cNvPr id="78" name="Google Shape;78;p15"/>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0" name="Google Shape;80;p15"/>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81" name="Google Shape;81;p15"/>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15"/>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83" name="Shape 83"/>
        <p:cNvGrpSpPr/>
        <p:nvPr/>
      </p:nvGrpSpPr>
      <p:grpSpPr>
        <a:xfrm>
          <a:off x="0" y="0"/>
          <a:ext cx="0" cy="0"/>
          <a:chOff x="0" y="0"/>
          <a:chExt cx="0" cy="0"/>
        </a:xfrm>
      </p:grpSpPr>
      <p:sp>
        <p:nvSpPr>
          <p:cNvPr id="84" name="Google Shape;84;p16"/>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6" name="Google Shape;86;p16"/>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89" name="Google Shape;89;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18"/>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flipH="1" rot="-5400000">
            <a:off x="1736786"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3" name="Google Shape;93;p18"/>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4" name="Google Shape;94;p1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Font typeface="Source Sans Pro"/>
              <a:buNone/>
              <a:defRPr b="1" sz="4200">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95" name="Google Shape;95;p18"/>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6" name="Google Shape;96;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Font typeface="Source Sans Pro"/>
              <a:buChar char="●"/>
              <a:defRPr>
                <a:latin typeface="Source Sans Pro"/>
                <a:ea typeface="Source Sans Pro"/>
                <a:cs typeface="Source Sans Pro"/>
                <a:sym typeface="Source Sans Pro"/>
              </a:defRPr>
            </a:lvl1pPr>
            <a:lvl2pPr indent="-317500" lvl="1" marL="914400">
              <a:spcBef>
                <a:spcPts val="1600"/>
              </a:spcBef>
              <a:spcAft>
                <a:spcPts val="0"/>
              </a:spcAft>
              <a:buSzPts val="1400"/>
              <a:buFont typeface="Source Sans Pro"/>
              <a:buChar char="○"/>
              <a:defRPr>
                <a:latin typeface="Source Sans Pro"/>
                <a:ea typeface="Source Sans Pro"/>
                <a:cs typeface="Source Sans Pro"/>
                <a:sym typeface="Source Sans Pro"/>
              </a:defRPr>
            </a:lvl2pPr>
            <a:lvl3pPr indent="-317500" lvl="2" marL="1371600">
              <a:spcBef>
                <a:spcPts val="1600"/>
              </a:spcBef>
              <a:spcAft>
                <a:spcPts val="0"/>
              </a:spcAft>
              <a:buSzPts val="1400"/>
              <a:buFont typeface="Source Sans Pro"/>
              <a:buChar char="■"/>
              <a:defRPr>
                <a:latin typeface="Source Sans Pro"/>
                <a:ea typeface="Source Sans Pro"/>
                <a:cs typeface="Source Sans Pro"/>
                <a:sym typeface="Source Sans Pro"/>
              </a:defRPr>
            </a:lvl3pPr>
            <a:lvl4pPr indent="-317500" lvl="3" marL="1828800">
              <a:spcBef>
                <a:spcPts val="1600"/>
              </a:spcBef>
              <a:spcAft>
                <a:spcPts val="0"/>
              </a:spcAft>
              <a:buSzPts val="1400"/>
              <a:buFont typeface="Source Sans Pro"/>
              <a:buChar char="●"/>
              <a:defRPr>
                <a:latin typeface="Source Sans Pro"/>
                <a:ea typeface="Source Sans Pro"/>
                <a:cs typeface="Source Sans Pro"/>
                <a:sym typeface="Source Sans Pro"/>
              </a:defRPr>
            </a:lvl4pPr>
            <a:lvl5pPr indent="-317500" lvl="4" marL="2286000">
              <a:spcBef>
                <a:spcPts val="1600"/>
              </a:spcBef>
              <a:spcAft>
                <a:spcPts val="0"/>
              </a:spcAft>
              <a:buSzPts val="1400"/>
              <a:buFont typeface="Source Sans Pro"/>
              <a:buChar char="○"/>
              <a:defRPr>
                <a:latin typeface="Source Sans Pro"/>
                <a:ea typeface="Source Sans Pro"/>
                <a:cs typeface="Source Sans Pro"/>
                <a:sym typeface="Source Sans Pro"/>
              </a:defRPr>
            </a:lvl5pPr>
            <a:lvl6pPr indent="-317500" lvl="5" marL="2743200">
              <a:spcBef>
                <a:spcPts val="1600"/>
              </a:spcBef>
              <a:spcAft>
                <a:spcPts val="0"/>
              </a:spcAft>
              <a:buSzPts val="1400"/>
              <a:buFont typeface="Source Sans Pro"/>
              <a:buChar char="■"/>
              <a:defRPr>
                <a:latin typeface="Source Sans Pro"/>
                <a:ea typeface="Source Sans Pro"/>
                <a:cs typeface="Source Sans Pro"/>
                <a:sym typeface="Source Sans Pro"/>
              </a:defRPr>
            </a:lvl6pPr>
            <a:lvl7pPr indent="-317500" lvl="6" marL="3200400">
              <a:spcBef>
                <a:spcPts val="1600"/>
              </a:spcBef>
              <a:spcAft>
                <a:spcPts val="0"/>
              </a:spcAft>
              <a:buSzPts val="1400"/>
              <a:buFont typeface="Source Sans Pro"/>
              <a:buChar char="●"/>
              <a:defRPr>
                <a:latin typeface="Source Sans Pro"/>
                <a:ea typeface="Source Sans Pro"/>
                <a:cs typeface="Source Sans Pro"/>
                <a:sym typeface="Source Sans Pro"/>
              </a:defRPr>
            </a:lvl7pPr>
            <a:lvl8pPr indent="-317500" lvl="7" marL="3657600">
              <a:spcBef>
                <a:spcPts val="1600"/>
              </a:spcBef>
              <a:spcAft>
                <a:spcPts val="0"/>
              </a:spcAft>
              <a:buSzPts val="1400"/>
              <a:buFont typeface="Source Sans Pro"/>
              <a:buChar char="○"/>
              <a:defRPr>
                <a:latin typeface="Source Sans Pro"/>
                <a:ea typeface="Source Sans Pro"/>
                <a:cs typeface="Source Sans Pro"/>
                <a:sym typeface="Source Sans Pro"/>
              </a:defRPr>
            </a:lvl8pPr>
            <a:lvl9pPr indent="-317500" lvl="8" marL="4114800">
              <a:spcBef>
                <a:spcPts val="1600"/>
              </a:spcBef>
              <a:spcAft>
                <a:spcPts val="1600"/>
              </a:spcAft>
              <a:buSzPts val="1400"/>
              <a:buFont typeface="Source Sans Pro"/>
              <a:buChar char="■"/>
              <a:defRPr>
                <a:latin typeface="Source Sans Pro"/>
                <a:ea typeface="Source Sans Pro"/>
                <a:cs typeface="Source Sans Pro"/>
                <a:sym typeface="Source Sans Pro"/>
              </a:defRPr>
            </a:lvl9pPr>
          </a:lstStyle>
          <a:p/>
        </p:txBody>
      </p:sp>
      <p:sp>
        <p:nvSpPr>
          <p:cNvPr id="97" name="Google Shape;97;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98" name="Shape 98"/>
        <p:cNvGrpSpPr/>
        <p:nvPr/>
      </p:nvGrpSpPr>
      <p:grpSpPr>
        <a:xfrm>
          <a:off x="0" y="0"/>
          <a:ext cx="0" cy="0"/>
          <a:chOff x="0" y="0"/>
          <a:chExt cx="0" cy="0"/>
        </a:xfrm>
      </p:grpSpPr>
      <p:sp>
        <p:nvSpPr>
          <p:cNvPr id="99" name="Google Shape;99;p19"/>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0" name="Google Shape;100;p19"/>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1" name="Google Shape;101;p19"/>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02" name="Shape 102"/>
        <p:cNvGrpSpPr/>
        <p:nvPr/>
      </p:nvGrpSpPr>
      <p:grpSpPr>
        <a:xfrm>
          <a:off x="0" y="0"/>
          <a:ext cx="0" cy="0"/>
          <a:chOff x="0" y="0"/>
          <a:chExt cx="0" cy="0"/>
        </a:xfrm>
      </p:grpSpPr>
      <p:sp>
        <p:nvSpPr>
          <p:cNvPr id="103" name="Google Shape;103;p20"/>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0"/>
          <p:cNvSpPr/>
          <p:nvPr/>
        </p:nvSpPr>
        <p:spPr>
          <a:xfrm>
            <a:off x="9" y="3714825"/>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5" name="Google Shape;105;p20"/>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12" name="Shape 12"/>
        <p:cNvGrpSpPr/>
        <p:nvPr/>
      </p:nvGrpSpPr>
      <p:grpSpPr>
        <a:xfrm>
          <a:off x="0" y="0"/>
          <a:ext cx="0" cy="0"/>
          <a:chOff x="0" y="0"/>
          <a:chExt cx="0" cy="0"/>
        </a:xfrm>
      </p:grpSpPr>
      <p:sp>
        <p:nvSpPr>
          <p:cNvPr id="13" name="Google Shape;13;p3"/>
          <p:cNvSpPr/>
          <p:nvPr/>
        </p:nvSpPr>
        <p:spPr>
          <a:xfrm>
            <a:off x="50" y="113000"/>
            <a:ext cx="9143982" cy="4385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 name="Google Shape;14;p3"/>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06" name="Shape 106"/>
        <p:cNvGrpSpPr/>
        <p:nvPr/>
      </p:nvGrpSpPr>
      <p:grpSpPr>
        <a:xfrm>
          <a:off x="0" y="0"/>
          <a:ext cx="0" cy="0"/>
          <a:chOff x="0" y="0"/>
          <a:chExt cx="0" cy="0"/>
        </a:xfrm>
      </p:grpSpPr>
      <p:sp>
        <p:nvSpPr>
          <p:cNvPr id="107" name="Google Shape;107;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spTree>
      <p:nvGrpSpPr>
        <p:cNvPr id="108" name="Shape 108"/>
        <p:cNvGrpSpPr/>
        <p:nvPr/>
      </p:nvGrpSpPr>
      <p:grpSpPr>
        <a:xfrm>
          <a:off x="0" y="0"/>
          <a:ext cx="0" cy="0"/>
          <a:chOff x="0" y="0"/>
          <a:chExt cx="0" cy="0"/>
        </a:xfrm>
      </p:grpSpPr>
      <p:sp>
        <p:nvSpPr>
          <p:cNvPr id="109" name="Google Shape;109;p22"/>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1" name="Google Shape;111;p22"/>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2" name="Google Shape;112;p22"/>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3" name="Google Shape;113;p22"/>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2"/>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5" name="Google Shape;115;p22"/>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3">
  <p:cSld name="TITLE_ONLY_1_3">
    <p:bg>
      <p:bgPr>
        <a:solidFill>
          <a:srgbClr val="434343"/>
        </a:solidFill>
      </p:bgPr>
    </p:bg>
    <p:spTree>
      <p:nvGrpSpPr>
        <p:cNvPr id="116" name="Shape 116"/>
        <p:cNvGrpSpPr/>
        <p:nvPr/>
      </p:nvGrpSpPr>
      <p:grpSpPr>
        <a:xfrm>
          <a:off x="0" y="0"/>
          <a:ext cx="0" cy="0"/>
          <a:chOff x="0" y="0"/>
          <a:chExt cx="0" cy="0"/>
        </a:xfrm>
      </p:grpSpPr>
      <p:sp>
        <p:nvSpPr>
          <p:cNvPr id="117" name="Google Shape;117;p23"/>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400"/>
              <a:buNone/>
              <a:defRPr sz="2400">
                <a:solidFill>
                  <a:srgbClr val="FFFFFF"/>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9" name="Google Shape;119;p23"/>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0" name="Google Shape;120;p23"/>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1" name="Google Shape;121;p23"/>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2" name="Google Shape;122;p23"/>
          <p:cNvSpPr/>
          <p:nvPr/>
        </p:nvSpPr>
        <p:spPr>
          <a:xfrm>
            <a:off x="9" y="3714825"/>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3 1">
  <p:cSld name="TITLE_ONLY_1_3_1">
    <p:bg>
      <p:bgPr>
        <a:solidFill>
          <a:srgbClr val="0A0A0A"/>
        </a:solidFill>
      </p:bgPr>
    </p:bg>
    <p:spTree>
      <p:nvGrpSpPr>
        <p:cNvPr id="124" name="Shape 124"/>
        <p:cNvGrpSpPr/>
        <p:nvPr/>
      </p:nvGrpSpPr>
      <p:grpSpPr>
        <a:xfrm>
          <a:off x="0" y="0"/>
          <a:ext cx="0" cy="0"/>
          <a:chOff x="0" y="0"/>
          <a:chExt cx="0" cy="0"/>
        </a:xfrm>
      </p:grpSpPr>
      <p:sp>
        <p:nvSpPr>
          <p:cNvPr id="125" name="Google Shape;125;p24"/>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400"/>
              <a:buNone/>
              <a:defRPr sz="2400">
                <a:solidFill>
                  <a:srgbClr val="FFFFFF"/>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7" name="Google Shape;127;p24"/>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8" name="Google Shape;128;p24"/>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4"/>
          <p:cNvSpPr/>
          <p:nvPr/>
        </p:nvSpPr>
        <p:spPr>
          <a:xfrm>
            <a:off x="0" y="4017300"/>
            <a:ext cx="9144000" cy="1126200"/>
          </a:xfrm>
          <a:prstGeom prst="rect">
            <a:avLst/>
          </a:prstGeom>
          <a:solidFill>
            <a:srgbClr val="0A0A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0" name="Google Shape;130;p24"/>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 name="Google Shape;131;p2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3 1 1">
  <p:cSld name="TITLE_ONLY_1_3_1_1">
    <p:bg>
      <p:bgPr>
        <a:solidFill>
          <a:srgbClr val="0A0A0A"/>
        </a:solidFill>
      </p:bgPr>
    </p:bg>
    <p:spTree>
      <p:nvGrpSpPr>
        <p:cNvPr id="132" name="Shape 132"/>
        <p:cNvGrpSpPr/>
        <p:nvPr/>
      </p:nvGrpSpPr>
      <p:grpSpPr>
        <a:xfrm>
          <a:off x="0" y="0"/>
          <a:ext cx="0" cy="0"/>
          <a:chOff x="0" y="0"/>
          <a:chExt cx="0" cy="0"/>
        </a:xfrm>
      </p:grpSpPr>
      <p:sp>
        <p:nvSpPr>
          <p:cNvPr id="133" name="Google Shape;133;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400"/>
              <a:buNone/>
              <a:defRPr sz="2400">
                <a:solidFill>
                  <a:srgbClr val="FFFFFF"/>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5" name="Google Shape;135;p25"/>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6" name="Google Shape;136;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7" name="Google Shape;137;p25"/>
          <p:cNvSpPr/>
          <p:nvPr/>
        </p:nvSpPr>
        <p:spPr>
          <a:xfrm>
            <a:off x="0" y="4017300"/>
            <a:ext cx="9144000" cy="1126200"/>
          </a:xfrm>
          <a:prstGeom prst="rect">
            <a:avLst/>
          </a:prstGeom>
          <a:solidFill>
            <a:srgbClr val="0A0A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8" name="Google Shape;138;p25"/>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25"/>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spTree>
      <p:nvGrpSpPr>
        <p:cNvPr id="140" name="Shape 140"/>
        <p:cNvGrpSpPr/>
        <p:nvPr/>
      </p:nvGrpSpPr>
      <p:grpSpPr>
        <a:xfrm>
          <a:off x="0" y="0"/>
          <a:ext cx="0" cy="0"/>
          <a:chOff x="0" y="0"/>
          <a:chExt cx="0" cy="0"/>
        </a:xfrm>
      </p:grpSpPr>
      <p:sp>
        <p:nvSpPr>
          <p:cNvPr id="141" name="Google Shape;141;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3" name="Google Shape;143;p26"/>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4" name="Google Shape;144;p2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5" name="Google Shape;145;p26"/>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26"/>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26"/>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spTree>
      <p:nvGrpSpPr>
        <p:cNvPr id="148" name="Shape 148"/>
        <p:cNvGrpSpPr/>
        <p:nvPr/>
      </p:nvGrpSpPr>
      <p:grpSpPr>
        <a:xfrm>
          <a:off x="0" y="0"/>
          <a:ext cx="0" cy="0"/>
          <a:chOff x="0" y="0"/>
          <a:chExt cx="0" cy="0"/>
        </a:xfrm>
      </p:grpSpPr>
      <p:sp>
        <p:nvSpPr>
          <p:cNvPr id="149" name="Google Shape;149;p2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1" name="Google Shape;151;p27"/>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2" name="Google Shape;152;p2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27"/>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4" name="Google Shape;154;p27"/>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5" name="Google Shape;155;p27"/>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56" name="Shape 156"/>
        <p:cNvGrpSpPr/>
        <p:nvPr/>
      </p:nvGrpSpPr>
      <p:grpSpPr>
        <a:xfrm>
          <a:off x="0" y="0"/>
          <a:ext cx="0" cy="0"/>
          <a:chOff x="0" y="0"/>
          <a:chExt cx="0" cy="0"/>
        </a:xfrm>
      </p:grpSpPr>
      <p:sp>
        <p:nvSpPr>
          <p:cNvPr id="157" name="Google Shape;157;p28"/>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9" name="Google Shape;159;p28"/>
          <p:cNvSpPr/>
          <p:nvPr/>
        </p:nvSpPr>
        <p:spPr>
          <a:xfrm rot="10799980">
            <a:off x="-59" y="648843"/>
            <a:ext cx="9143982" cy="929232"/>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0" name="Google Shape;160;p28"/>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1" name="Google Shape;161;p28"/>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2" name="Google Shape;162;p28"/>
          <p:cNvSpPr/>
          <p:nvPr/>
        </p:nvSpPr>
        <p:spPr>
          <a:xfrm>
            <a:off x="9" y="2842350"/>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63" name="Google Shape;163;p28"/>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164" name="Shape 164"/>
        <p:cNvGrpSpPr/>
        <p:nvPr/>
      </p:nvGrpSpPr>
      <p:grpSpPr>
        <a:xfrm>
          <a:off x="0" y="0"/>
          <a:ext cx="0" cy="0"/>
          <a:chOff x="0" y="0"/>
          <a:chExt cx="0" cy="0"/>
        </a:xfrm>
      </p:grpSpPr>
      <p:sp>
        <p:nvSpPr>
          <p:cNvPr id="165" name="Google Shape;165;p29"/>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67" name="Google Shape;167;p29"/>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txBox="1"/>
          <p:nvPr>
            <p:ph type="ctrTitle"/>
          </p:nvPr>
        </p:nvSpPr>
        <p:spPr>
          <a:xfrm>
            <a:off x="685800" y="2601425"/>
            <a:ext cx="58104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70" name="Shape 170"/>
        <p:cNvGrpSpPr/>
        <p:nvPr/>
      </p:nvGrpSpPr>
      <p:grpSpPr>
        <a:xfrm>
          <a:off x="0" y="0"/>
          <a:ext cx="0" cy="0"/>
          <a:chOff x="0" y="0"/>
          <a:chExt cx="0" cy="0"/>
        </a:xfrm>
      </p:grpSpPr>
      <p:sp>
        <p:nvSpPr>
          <p:cNvPr id="171" name="Google Shape;171;p30"/>
          <p:cNvSpPr txBox="1"/>
          <p:nvPr>
            <p:ph type="ctrTitle"/>
          </p:nvPr>
        </p:nvSpPr>
        <p:spPr>
          <a:xfrm>
            <a:off x="4113600" y="2878750"/>
            <a:ext cx="45057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800"/>
              <a:buNone/>
              <a:defRPr sz="48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sp>
        <p:nvSpPr>
          <p:cNvPr id="172" name="Google Shape;172;p30"/>
          <p:cNvSpPr txBox="1"/>
          <p:nvPr>
            <p:ph idx="1" type="subTitle"/>
          </p:nvPr>
        </p:nvSpPr>
        <p:spPr>
          <a:xfrm>
            <a:off x="4113600" y="3983050"/>
            <a:ext cx="4505700" cy="784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6"/>
              </a:buClr>
              <a:buSzPts val="1800"/>
              <a:buNone/>
              <a:defRPr b="1" sz="1800">
                <a:solidFill>
                  <a:schemeClr val="accent6"/>
                </a:solidFill>
              </a:defRPr>
            </a:lvl1pPr>
            <a:lvl2pPr lvl="1">
              <a:spcBef>
                <a:spcPts val="1600"/>
              </a:spcBef>
              <a:spcAft>
                <a:spcPts val="0"/>
              </a:spcAft>
              <a:buClr>
                <a:schemeClr val="accent6"/>
              </a:buClr>
              <a:buSzPts val="1800"/>
              <a:buNone/>
              <a:defRPr b="1" sz="1800">
                <a:solidFill>
                  <a:schemeClr val="accent6"/>
                </a:solidFill>
              </a:defRPr>
            </a:lvl2pPr>
            <a:lvl3pPr lvl="2">
              <a:spcBef>
                <a:spcPts val="1600"/>
              </a:spcBef>
              <a:spcAft>
                <a:spcPts val="0"/>
              </a:spcAft>
              <a:buClr>
                <a:schemeClr val="accent6"/>
              </a:buClr>
              <a:buSzPts val="1800"/>
              <a:buNone/>
              <a:defRPr b="1" sz="1800">
                <a:solidFill>
                  <a:schemeClr val="accent6"/>
                </a:solidFill>
              </a:defRPr>
            </a:lvl3pPr>
            <a:lvl4pPr lvl="3">
              <a:spcBef>
                <a:spcPts val="1600"/>
              </a:spcBef>
              <a:spcAft>
                <a:spcPts val="0"/>
              </a:spcAft>
              <a:buClr>
                <a:schemeClr val="accent6"/>
              </a:buClr>
              <a:buSzPts val="1400"/>
              <a:buNone/>
              <a:defRPr b="1">
                <a:solidFill>
                  <a:schemeClr val="accent6"/>
                </a:solidFill>
              </a:defRPr>
            </a:lvl4pPr>
            <a:lvl5pPr lvl="4">
              <a:spcBef>
                <a:spcPts val="1600"/>
              </a:spcBef>
              <a:spcAft>
                <a:spcPts val="0"/>
              </a:spcAft>
              <a:buClr>
                <a:schemeClr val="accent6"/>
              </a:buClr>
              <a:buSzPts val="1400"/>
              <a:buNone/>
              <a:defRPr b="1">
                <a:solidFill>
                  <a:schemeClr val="accent6"/>
                </a:solidFill>
              </a:defRPr>
            </a:lvl5pPr>
            <a:lvl6pPr lvl="5">
              <a:spcBef>
                <a:spcPts val="1600"/>
              </a:spcBef>
              <a:spcAft>
                <a:spcPts val="0"/>
              </a:spcAft>
              <a:buClr>
                <a:schemeClr val="accent6"/>
              </a:buClr>
              <a:buSzPts val="1400"/>
              <a:buNone/>
              <a:defRPr b="1">
                <a:solidFill>
                  <a:schemeClr val="accent6"/>
                </a:solidFill>
              </a:defRPr>
            </a:lvl6pPr>
            <a:lvl7pPr lvl="6">
              <a:spcBef>
                <a:spcPts val="1600"/>
              </a:spcBef>
              <a:spcAft>
                <a:spcPts val="0"/>
              </a:spcAft>
              <a:buClr>
                <a:schemeClr val="accent6"/>
              </a:buClr>
              <a:buSzPts val="1400"/>
              <a:buNone/>
              <a:defRPr b="1">
                <a:solidFill>
                  <a:schemeClr val="accent6"/>
                </a:solidFill>
              </a:defRPr>
            </a:lvl7pPr>
            <a:lvl8pPr lvl="7">
              <a:spcBef>
                <a:spcPts val="1600"/>
              </a:spcBef>
              <a:spcAft>
                <a:spcPts val="0"/>
              </a:spcAft>
              <a:buClr>
                <a:schemeClr val="accent6"/>
              </a:buClr>
              <a:buSzPts val="1400"/>
              <a:buNone/>
              <a:defRPr b="1">
                <a:solidFill>
                  <a:schemeClr val="accent6"/>
                </a:solidFill>
              </a:defRPr>
            </a:lvl8pPr>
            <a:lvl9pPr lvl="8">
              <a:spcBef>
                <a:spcPts val="1600"/>
              </a:spcBef>
              <a:spcAft>
                <a:spcPts val="1600"/>
              </a:spcAft>
              <a:buClr>
                <a:schemeClr val="accent6"/>
              </a:buClr>
              <a:buSzPts val="1400"/>
              <a:buNone/>
              <a:defRPr b="1">
                <a:solidFill>
                  <a:schemeClr val="accent6"/>
                </a:solidFill>
              </a:defRPr>
            </a:lvl9pPr>
          </a:lstStyle>
          <a:p/>
        </p:txBody>
      </p:sp>
      <p:sp>
        <p:nvSpPr>
          <p:cNvPr id="173" name="Google Shape;173;p30"/>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75" name="Google Shape;175;p30"/>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0"/>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15" name="Shape 15"/>
        <p:cNvGrpSpPr/>
        <p:nvPr/>
      </p:nvGrpSpPr>
      <p:grpSpPr>
        <a:xfrm>
          <a:off x="0" y="0"/>
          <a:ext cx="0" cy="0"/>
          <a:chOff x="0" y="0"/>
          <a:chExt cx="0" cy="0"/>
        </a:xfrm>
      </p:grpSpPr>
      <p:sp>
        <p:nvSpPr>
          <p:cNvPr id="16" name="Google Shape;16;p4"/>
          <p:cNvSpPr/>
          <p:nvPr/>
        </p:nvSpPr>
        <p:spPr>
          <a:xfrm>
            <a:off x="50" y="113000"/>
            <a:ext cx="9143982" cy="4385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 name="Google Shape;17;p4"/>
          <p:cNvSpPr/>
          <p:nvPr/>
        </p:nvSpPr>
        <p:spPr>
          <a:xfrm>
            <a:off x="50" y="0"/>
            <a:ext cx="9143982" cy="4385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183" name="Shape 183"/>
        <p:cNvGrpSpPr/>
        <p:nvPr/>
      </p:nvGrpSpPr>
      <p:grpSpPr>
        <a:xfrm>
          <a:off x="0" y="0"/>
          <a:ext cx="0" cy="0"/>
          <a:chOff x="0" y="0"/>
          <a:chExt cx="0" cy="0"/>
        </a:xfrm>
      </p:grpSpPr>
      <p:sp>
        <p:nvSpPr>
          <p:cNvPr id="184" name="Google Shape;184;p32"/>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86" name="Google Shape;186;p3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2"/>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89" name="Shape 189"/>
        <p:cNvGrpSpPr/>
        <p:nvPr/>
      </p:nvGrpSpPr>
      <p:grpSpPr>
        <a:xfrm>
          <a:off x="0" y="0"/>
          <a:ext cx="0" cy="0"/>
          <a:chOff x="0" y="0"/>
          <a:chExt cx="0" cy="0"/>
        </a:xfrm>
      </p:grpSpPr>
      <p:sp>
        <p:nvSpPr>
          <p:cNvPr id="190" name="Google Shape;190;p3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191" name="Google Shape;191;p3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192" name="Google Shape;192;p33"/>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3"/>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4" name="Google Shape;194;p33"/>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3"/>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3"/>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8" name="Shape 198"/>
        <p:cNvGrpSpPr/>
        <p:nvPr/>
      </p:nvGrpSpPr>
      <p:grpSpPr>
        <a:xfrm>
          <a:off x="0" y="0"/>
          <a:ext cx="0" cy="0"/>
          <a:chOff x="0" y="0"/>
          <a:chExt cx="0" cy="0"/>
        </a:xfrm>
      </p:grpSpPr>
      <p:sp>
        <p:nvSpPr>
          <p:cNvPr id="199" name="Google Shape;199;p3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0" name="Google Shape;200;p34"/>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4" name="Google Shape;204;p34"/>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05" name="Google Shape;205;p3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6" name="Google Shape;206;p3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3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9" name="Google Shape;209;p35"/>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214" name="Shape 214"/>
        <p:cNvGrpSpPr/>
        <p:nvPr/>
      </p:nvGrpSpPr>
      <p:grpSpPr>
        <a:xfrm>
          <a:off x="0" y="0"/>
          <a:ext cx="0" cy="0"/>
          <a:chOff x="0" y="0"/>
          <a:chExt cx="0" cy="0"/>
        </a:xfrm>
      </p:grpSpPr>
      <p:sp>
        <p:nvSpPr>
          <p:cNvPr id="215" name="Google Shape;215;p36"/>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70"/>
                  </a:srgbClr>
                </a:solidFill>
                <a:latin typeface="Impact"/>
              </a:rPr>
              <a:t>“</a:t>
            </a:r>
          </a:p>
        </p:txBody>
      </p:sp>
      <p:sp>
        <p:nvSpPr>
          <p:cNvPr id="216" name="Google Shape;216;p36"/>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17" name="Google Shape;217;p36"/>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6"/>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6"/>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6"/>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221" name="Google Shape;221;p3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2" name="Shape 222"/>
        <p:cNvGrpSpPr/>
        <p:nvPr/>
      </p:nvGrpSpPr>
      <p:grpSpPr>
        <a:xfrm>
          <a:off x="0" y="0"/>
          <a:ext cx="0" cy="0"/>
          <a:chOff x="0" y="0"/>
          <a:chExt cx="0" cy="0"/>
        </a:xfrm>
      </p:grpSpPr>
      <p:sp>
        <p:nvSpPr>
          <p:cNvPr id="223" name="Google Shape;223;p3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24" name="Google Shape;224;p3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3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3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8" name="Google Shape;228;p37"/>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29" name="Google Shape;229;p3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30" name="Google Shape;230;p37"/>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231" name="Google Shape;231;p3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32" name="Shape 232"/>
        <p:cNvGrpSpPr/>
        <p:nvPr/>
      </p:nvGrpSpPr>
      <p:grpSpPr>
        <a:xfrm>
          <a:off x="0" y="0"/>
          <a:ext cx="0" cy="0"/>
          <a:chOff x="0" y="0"/>
          <a:chExt cx="0" cy="0"/>
        </a:xfrm>
      </p:grpSpPr>
      <p:sp>
        <p:nvSpPr>
          <p:cNvPr id="233" name="Google Shape;233;p3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34" name="Google Shape;234;p3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8" name="Google Shape;238;p38"/>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39" name="Google Shape;239;p3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40" name="Google Shape;240;p38"/>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41" name="Google Shape;241;p38"/>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42" name="Google Shape;242;p3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43" name="Shape 243"/>
        <p:cNvGrpSpPr/>
        <p:nvPr/>
      </p:nvGrpSpPr>
      <p:grpSpPr>
        <a:xfrm>
          <a:off x="0" y="0"/>
          <a:ext cx="0" cy="0"/>
          <a:chOff x="0" y="0"/>
          <a:chExt cx="0" cy="0"/>
        </a:xfrm>
      </p:grpSpPr>
      <p:sp>
        <p:nvSpPr>
          <p:cNvPr id="244" name="Google Shape;244;p3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45" name="Google Shape;245;p39"/>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3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9" name="Google Shape;249;p39"/>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50" name="Google Shape;250;p39"/>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51" name="Google Shape;251;p39"/>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52" name="Google Shape;252;p39"/>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53" name="Google Shape;253;p39"/>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54" name="Google Shape;254;p3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5" name="Shape 255"/>
        <p:cNvGrpSpPr/>
        <p:nvPr/>
      </p:nvGrpSpPr>
      <p:grpSpPr>
        <a:xfrm>
          <a:off x="0" y="0"/>
          <a:ext cx="0" cy="0"/>
          <a:chOff x="0" y="0"/>
          <a:chExt cx="0" cy="0"/>
        </a:xfrm>
      </p:grpSpPr>
      <p:sp>
        <p:nvSpPr>
          <p:cNvPr id="256" name="Google Shape;256;p4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7" name="Google Shape;257;p40"/>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0"/>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262" name="Google Shape;262;p4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263" name="Shape 263"/>
        <p:cNvGrpSpPr/>
        <p:nvPr/>
      </p:nvGrpSpPr>
      <p:grpSpPr>
        <a:xfrm>
          <a:off x="0" y="0"/>
          <a:ext cx="0" cy="0"/>
          <a:chOff x="0" y="0"/>
          <a:chExt cx="0" cy="0"/>
        </a:xfrm>
      </p:grpSpPr>
      <p:sp>
        <p:nvSpPr>
          <p:cNvPr id="264" name="Google Shape;264;p4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65" name="Google Shape;265;p4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94BF6E"/>
        </a:solid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20" name="Google Shape;2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269" name="Shape 269"/>
        <p:cNvGrpSpPr/>
        <p:nvPr/>
      </p:nvGrpSpPr>
      <p:grpSpPr>
        <a:xfrm>
          <a:off x="0" y="0"/>
          <a:ext cx="0" cy="0"/>
          <a:chOff x="0" y="0"/>
          <a:chExt cx="0" cy="0"/>
        </a:xfrm>
      </p:grpSpPr>
      <p:sp>
        <p:nvSpPr>
          <p:cNvPr id="270" name="Google Shape;270;p42"/>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72" name="Google Shape;272;p4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75" name="Shape 275"/>
        <p:cNvGrpSpPr/>
        <p:nvPr/>
      </p:nvGrpSpPr>
      <p:grpSpPr>
        <a:xfrm>
          <a:off x="0" y="0"/>
          <a:ext cx="0" cy="0"/>
          <a:chOff x="0" y="0"/>
          <a:chExt cx="0" cy="0"/>
        </a:xfrm>
      </p:grpSpPr>
      <p:sp>
        <p:nvSpPr>
          <p:cNvPr id="276" name="Google Shape;276;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77" name="Google Shape;277;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8" name="Google Shape;278;p43"/>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279" name="Shape 279"/>
        <p:cNvGrpSpPr/>
        <p:nvPr/>
      </p:nvGrpSpPr>
      <p:grpSpPr>
        <a:xfrm>
          <a:off x="0" y="0"/>
          <a:ext cx="0" cy="0"/>
          <a:chOff x="0" y="0"/>
          <a:chExt cx="0" cy="0"/>
        </a:xfrm>
      </p:grpSpPr>
      <p:sp>
        <p:nvSpPr>
          <p:cNvPr id="280" name="Google Shape;280;p44"/>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281" name="Shape 281"/>
        <p:cNvGrpSpPr/>
        <p:nvPr/>
      </p:nvGrpSpPr>
      <p:grpSpPr>
        <a:xfrm>
          <a:off x="0" y="0"/>
          <a:ext cx="0" cy="0"/>
          <a:chOff x="0" y="0"/>
          <a:chExt cx="0" cy="0"/>
        </a:xfrm>
      </p:grpSpPr>
      <p:sp>
        <p:nvSpPr>
          <p:cNvPr id="282" name="Google Shape;282;p45"/>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spTree>
      <p:nvGrpSpPr>
        <p:cNvPr id="21" name="Shape 21"/>
        <p:cNvGrpSpPr/>
        <p:nvPr/>
      </p:nvGrpSpPr>
      <p:grpSpPr>
        <a:xfrm>
          <a:off x="0" y="0"/>
          <a:ext cx="0" cy="0"/>
          <a:chOff x="0" y="0"/>
          <a:chExt cx="0" cy="0"/>
        </a:xfrm>
      </p:grpSpPr>
      <p:sp>
        <p:nvSpPr>
          <p:cNvPr id="22" name="Google Shape;22;p6"/>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 name="Google Shape;23;p6"/>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 name="Google Shape;25;p6"/>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6" name="Google Shape;26;p6"/>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spTree>
      <p:nvGrpSpPr>
        <p:cNvPr id="28" name="Shape 28"/>
        <p:cNvGrpSpPr/>
        <p:nvPr/>
      </p:nvGrpSpPr>
      <p:grpSpPr>
        <a:xfrm>
          <a:off x="0" y="0"/>
          <a:ext cx="0" cy="0"/>
          <a:chOff x="0" y="0"/>
          <a:chExt cx="0" cy="0"/>
        </a:xfrm>
      </p:grpSpPr>
      <p:sp>
        <p:nvSpPr>
          <p:cNvPr id="29" name="Google Shape;29;p7"/>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 name="Google Shape;30;p7"/>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7"/>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 name="Google Shape;32;p7"/>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3" name="Google Shape;33;p7"/>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4" name="Google Shape;34;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spTree>
      <p:nvGrpSpPr>
        <p:cNvPr id="35" name="Shape 35"/>
        <p:cNvGrpSpPr/>
        <p:nvPr/>
      </p:nvGrpSpPr>
      <p:grpSpPr>
        <a:xfrm>
          <a:off x="0" y="0"/>
          <a:ext cx="0" cy="0"/>
          <a:chOff x="0" y="0"/>
          <a:chExt cx="0" cy="0"/>
        </a:xfrm>
      </p:grpSpPr>
      <p:sp>
        <p:nvSpPr>
          <p:cNvPr id="36" name="Google Shape;36;p8"/>
          <p:cNvSpPr/>
          <p:nvPr/>
        </p:nvSpPr>
        <p:spPr>
          <a:xfrm rot="10800000">
            <a:off x="9" y="2637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 name="Google Shape;37;p8"/>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8"/>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9" name="Google Shape;39;p8"/>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0" name="Google Shape;40;p8"/>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9"/>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 name="Google Shape;44;p9"/>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 name="Google Shape;45;p9"/>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7" name="Google Shape;47;p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8" name="Google Shape;48;p9"/>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9"/>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0" name="Google Shape;50;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0"/>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4" name="Google Shape;54;p10"/>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5" name="Google Shape;55;p10"/>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5" Type="http://schemas.openxmlformats.org/officeDocument/2006/relationships/theme" Target="../theme/theme3.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94BF6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434343"/>
              </a:buClr>
              <a:buSzPts val="3200"/>
              <a:buFont typeface="Viga"/>
              <a:buNone/>
              <a:defRPr sz="3200">
                <a:solidFill>
                  <a:srgbClr val="434343"/>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Viga"/>
              <a:buChar char="●"/>
              <a:defRPr sz="1800">
                <a:latin typeface="Viga"/>
                <a:ea typeface="Viga"/>
                <a:cs typeface="Viga"/>
                <a:sym typeface="Viga"/>
              </a:defRPr>
            </a:lvl1pPr>
            <a:lvl2pPr indent="-317500" lvl="1" marL="914400">
              <a:lnSpc>
                <a:spcPct val="115000"/>
              </a:lnSpc>
              <a:spcBef>
                <a:spcPts val="1600"/>
              </a:spcBef>
              <a:spcAft>
                <a:spcPts val="0"/>
              </a:spcAft>
              <a:buSzPts val="1400"/>
              <a:buFont typeface="Viga"/>
              <a:buChar char="○"/>
              <a:defRPr>
                <a:latin typeface="Viga"/>
                <a:ea typeface="Viga"/>
                <a:cs typeface="Viga"/>
                <a:sym typeface="Viga"/>
              </a:defRPr>
            </a:lvl2pPr>
            <a:lvl3pPr indent="-317500" lvl="2" marL="1371600">
              <a:lnSpc>
                <a:spcPct val="115000"/>
              </a:lnSpc>
              <a:spcBef>
                <a:spcPts val="1600"/>
              </a:spcBef>
              <a:spcAft>
                <a:spcPts val="0"/>
              </a:spcAft>
              <a:buSzPts val="1400"/>
              <a:buFont typeface="Viga"/>
              <a:buChar char="■"/>
              <a:defRPr>
                <a:latin typeface="Viga"/>
                <a:ea typeface="Viga"/>
                <a:cs typeface="Viga"/>
                <a:sym typeface="Viga"/>
              </a:defRPr>
            </a:lvl3pPr>
            <a:lvl4pPr indent="-317500" lvl="3" marL="1828800">
              <a:lnSpc>
                <a:spcPct val="115000"/>
              </a:lnSpc>
              <a:spcBef>
                <a:spcPts val="1600"/>
              </a:spcBef>
              <a:spcAft>
                <a:spcPts val="0"/>
              </a:spcAft>
              <a:buSzPts val="1400"/>
              <a:buFont typeface="Viga"/>
              <a:buChar char="●"/>
              <a:defRPr>
                <a:latin typeface="Viga"/>
                <a:ea typeface="Viga"/>
                <a:cs typeface="Viga"/>
                <a:sym typeface="Viga"/>
              </a:defRPr>
            </a:lvl4pPr>
            <a:lvl5pPr indent="-317500" lvl="4" marL="2286000">
              <a:lnSpc>
                <a:spcPct val="115000"/>
              </a:lnSpc>
              <a:spcBef>
                <a:spcPts val="1600"/>
              </a:spcBef>
              <a:spcAft>
                <a:spcPts val="0"/>
              </a:spcAft>
              <a:buSzPts val="1400"/>
              <a:buFont typeface="Viga"/>
              <a:buChar char="○"/>
              <a:defRPr>
                <a:latin typeface="Viga"/>
                <a:ea typeface="Viga"/>
                <a:cs typeface="Viga"/>
                <a:sym typeface="Viga"/>
              </a:defRPr>
            </a:lvl5pPr>
            <a:lvl6pPr indent="-317500" lvl="5" marL="2743200">
              <a:lnSpc>
                <a:spcPct val="115000"/>
              </a:lnSpc>
              <a:spcBef>
                <a:spcPts val="1600"/>
              </a:spcBef>
              <a:spcAft>
                <a:spcPts val="0"/>
              </a:spcAft>
              <a:buSzPts val="1400"/>
              <a:buFont typeface="Viga"/>
              <a:buChar char="■"/>
              <a:defRPr>
                <a:latin typeface="Viga"/>
                <a:ea typeface="Viga"/>
                <a:cs typeface="Viga"/>
                <a:sym typeface="Viga"/>
              </a:defRPr>
            </a:lvl6pPr>
            <a:lvl7pPr indent="-317500" lvl="6" marL="3200400">
              <a:lnSpc>
                <a:spcPct val="115000"/>
              </a:lnSpc>
              <a:spcBef>
                <a:spcPts val="1600"/>
              </a:spcBef>
              <a:spcAft>
                <a:spcPts val="0"/>
              </a:spcAft>
              <a:buSzPts val="1400"/>
              <a:buFont typeface="Viga"/>
              <a:buChar char="●"/>
              <a:defRPr>
                <a:latin typeface="Viga"/>
                <a:ea typeface="Viga"/>
                <a:cs typeface="Viga"/>
                <a:sym typeface="Viga"/>
              </a:defRPr>
            </a:lvl7pPr>
            <a:lvl8pPr indent="-317500" lvl="7" marL="3657600">
              <a:lnSpc>
                <a:spcPct val="115000"/>
              </a:lnSpc>
              <a:spcBef>
                <a:spcPts val="1600"/>
              </a:spcBef>
              <a:spcAft>
                <a:spcPts val="0"/>
              </a:spcAft>
              <a:buSzPts val="1400"/>
              <a:buFont typeface="Viga"/>
              <a:buChar char="○"/>
              <a:defRPr>
                <a:latin typeface="Viga"/>
                <a:ea typeface="Viga"/>
                <a:cs typeface="Viga"/>
                <a:sym typeface="Viga"/>
              </a:defRPr>
            </a:lvl8pPr>
            <a:lvl9pPr indent="-317500" lvl="8" marL="4114800">
              <a:lnSpc>
                <a:spcPct val="115000"/>
              </a:lnSpc>
              <a:spcBef>
                <a:spcPts val="1600"/>
              </a:spcBef>
              <a:spcAft>
                <a:spcPts val="1600"/>
              </a:spcAft>
              <a:buSzPts val="1400"/>
              <a:buFont typeface="Viga"/>
              <a:buChar char="■"/>
              <a:defRPr>
                <a:latin typeface="Viga"/>
                <a:ea typeface="Viga"/>
                <a:cs typeface="Viga"/>
                <a:sym typeface="Viga"/>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79" name="Shape 179"/>
        <p:cNvGrpSpPr/>
        <p:nvPr/>
      </p:nvGrpSpPr>
      <p:grpSpPr>
        <a:xfrm>
          <a:off x="0" y="0"/>
          <a:ext cx="0" cy="0"/>
          <a:chOff x="0" y="0"/>
          <a:chExt cx="0" cy="0"/>
        </a:xfrm>
      </p:grpSpPr>
      <p:sp>
        <p:nvSpPr>
          <p:cNvPr id="180" name="Google Shape;180;p3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181" name="Google Shape;181;p3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182" name="Google Shape;182;p3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36.png"/><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hyperlink" Target="http://recitmst.qc.ca" TargetMode="External"/><Relationship Id="rId8" Type="http://schemas.openxmlformats.org/officeDocument/2006/relationships/image" Target="../media/image13.png"/><Relationship Id="rId11" Type="http://schemas.openxmlformats.org/officeDocument/2006/relationships/hyperlink" Target="https://www.desmos.com/?lang=fr" TargetMode="External"/><Relationship Id="rId10" Type="http://schemas.openxmlformats.org/officeDocument/2006/relationships/image" Target="../media/image2.png"/><Relationship Id="rId13" Type="http://schemas.openxmlformats.org/officeDocument/2006/relationships/image" Target="../media/image4.png"/><Relationship Id="rId12"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drive.google.com/file/d/15S8gAVC8FRQ61z56EtQBELVXHeCNIsoH/view?usp=sharing" TargetMode="External"/><Relationship Id="rId4" Type="http://schemas.openxmlformats.org/officeDocument/2006/relationships/hyperlink" Target="https://www.quebec.ca/education/formation-professionnelle-education-adultes/formation-generale-adultes/programmes-formation-generale-adultes/mathematique" TargetMode="External"/><Relationship Id="rId5" Type="http://schemas.openxmlformats.org/officeDocument/2006/relationships/image" Target="../media/image17.png"/><Relationship Id="rId6" Type="http://schemas.openxmlformats.org/officeDocument/2006/relationships/image" Target="../media/image21.png"/><Relationship Id="rId7" Type="http://schemas.openxmlformats.org/officeDocument/2006/relationships/hyperlink" Target="https://drive.google.com/file/d/15S8gAVC8FRQ61z56EtQBELVXHeCNIsoH/view?usp=sharing" TargetMode="External"/><Relationship Id="rId8"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hyperlink" Target="https://drive.google.com/file/d/15S8gAVC8FRQ61z56EtQBELVXHeCNIsoH/view?usp=sharing" TargetMode="External"/><Relationship Id="rId5" Type="http://schemas.openxmlformats.org/officeDocument/2006/relationships/hyperlink" Target="https://www.quebec.ca/education/formation-professionnelle-education-adultes/formation-generale-adultes/programmes-formation-generale-adultes/mathematique" TargetMode="External"/><Relationship Id="rId6" Type="http://schemas.openxmlformats.org/officeDocument/2006/relationships/image" Target="../media/image17.png"/><Relationship Id="rId7" Type="http://schemas.openxmlformats.org/officeDocument/2006/relationships/image" Target="../media/image24.png"/><Relationship Id="rId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drive.google.com/file/d/15S8gAVC8FRQ61z56EtQBELVXHeCNIsoH/view?usp=sharing"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desmos.com/calculator/b6bu4zrwud" TargetMode="External"/><Relationship Id="rId4" Type="http://schemas.openxmlformats.org/officeDocument/2006/relationships/hyperlink" Target="https://www.desmos.com/calculator/vqxa3comx6?lang=fr" TargetMode="External"/><Relationship Id="rId9" Type="http://schemas.openxmlformats.org/officeDocument/2006/relationships/hyperlink" Target="https://www.desmos.com/calculator/bq8204egoe?lang=fr" TargetMode="External"/><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hyperlink" Target="https://www.desmos.com/assessment-pdfs/Quebec_Desmos_Calculator.pdf?lang=fr" TargetMode="External"/><Relationship Id="rId8" Type="http://schemas.openxmlformats.org/officeDocument/2006/relationships/hyperlink" Target="https://www.desmos.com/calculator/scbkep3nkj?lang=f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7.png"/><Relationship Id="rId5" Type="http://schemas.openxmlformats.org/officeDocument/2006/relationships/hyperlink" Target="https://www.desmos.com/test-mode?lang=fr" TargetMode="External"/><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55.png"/><Relationship Id="rId11" Type="http://schemas.openxmlformats.org/officeDocument/2006/relationships/hyperlink" Target="http://www.desmos.com" TargetMode="External"/><Relationship Id="rId10"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55.png"/><Relationship Id="rId6" Type="http://schemas.openxmlformats.org/officeDocument/2006/relationships/hyperlink" Target="http://www.desmos.com/testing/quebec/graphing?lang=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youtu.be/rauUIsYPIUg" TargetMode="External"/><Relationship Id="rId4" Type="http://schemas.openxmlformats.org/officeDocument/2006/relationships/hyperlink" Target="http://www.desmos.com/testing/quebec/graphing?lang=fr" TargetMode="External"/><Relationship Id="rId5" Type="http://schemas.openxmlformats.org/officeDocument/2006/relationships/image" Target="../media/image35.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apps.apple.com/us/app/desmos-test-mode/id977381005" TargetMode="External"/><Relationship Id="rId4" Type="http://schemas.openxmlformats.org/officeDocument/2006/relationships/hyperlink" Target="https://apps.apple.com/us/app/desmos-test-mode/id977381005" TargetMode="External"/><Relationship Id="rId9" Type="http://schemas.openxmlformats.org/officeDocument/2006/relationships/image" Target="../media/image27.png"/><Relationship Id="rId5" Type="http://schemas.openxmlformats.org/officeDocument/2006/relationships/image" Target="../media/image17.png"/><Relationship Id="rId6" Type="http://schemas.openxmlformats.org/officeDocument/2006/relationships/hyperlink" Target="https://apps.apple.com/us/app/desmos-test-mode/id977381005" TargetMode="External"/><Relationship Id="rId7" Type="http://schemas.openxmlformats.org/officeDocument/2006/relationships/image" Target="../media/image2.png"/><Relationship Id="rId8"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hyperlink" Target="https://support.google.com/android/answer/9455138?hl=fr&amp;sjid=1998938489595454618-NA#pin_older_android" TargetMode="External"/><Relationship Id="rId9" Type="http://schemas.openxmlformats.org/officeDocument/2006/relationships/image" Target="../media/image26.png"/><Relationship Id="rId5" Type="http://schemas.openxmlformats.org/officeDocument/2006/relationships/hyperlink" Target="https://play.google.com/store/apps/details?id=com.desmos.secure" TargetMode="External"/><Relationship Id="rId6" Type="http://schemas.openxmlformats.org/officeDocument/2006/relationships/image" Target="../media/image17.png"/><Relationship Id="rId7" Type="http://schemas.openxmlformats.org/officeDocument/2006/relationships/hyperlink" Target="https://play.google.com/store/apps/details?id=com.desmos.secure" TargetMode="External"/><Relationship Id="rId8"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hyperlink" Target="https://docs.google.com/document/d/1HZrk9u-dXaMtqpgQyS4fMkMjJ5rz3zqYOS7duYmKK-I/edit?usp=drive_link" TargetMode="External"/><Relationship Id="rId4" Type="http://schemas.openxmlformats.org/officeDocument/2006/relationships/hyperlink" Target="https://docs.google.com/document/d/1HZrk9u-dXaMtqpgQyS4fMkMjJ5rz3zqYOS7duYmKK-I/edit?usp=drive_link" TargetMode="External"/><Relationship Id="rId9" Type="http://schemas.openxmlformats.org/officeDocument/2006/relationships/hyperlink" Target="https://docs.google.com/document/d/1QtNRBAPa4hldp1IorIRHEN_uDtn6AseC05w7_e26MO8/edit?usp=drive_link" TargetMode="External"/><Relationship Id="rId5" Type="http://schemas.openxmlformats.org/officeDocument/2006/relationships/image" Target="../media/image17.png"/><Relationship Id="rId6" Type="http://schemas.openxmlformats.org/officeDocument/2006/relationships/hyperlink" Target="https://docs.google.com/document/d/1iZNg_-3i8KYEUYYXQ7CF9SgNZQ_mwiuo-EnOP4vZgg4/edit?usp=drive_link" TargetMode="External"/><Relationship Id="rId7" Type="http://schemas.openxmlformats.org/officeDocument/2006/relationships/hyperlink" Target="https://docs.google.com/document/d/1iZNg_-3i8KYEUYYXQ7CF9SgNZQ_mwiuo-EnOP4vZgg4/edit?usp=drive_link" TargetMode="External"/><Relationship Id="rId8" Type="http://schemas.openxmlformats.org/officeDocument/2006/relationships/hyperlink" Target="https://docs.google.com/document/d/1QtNRBAPa4hldp1IorIRHEN_uDtn6AseC05w7_e26MO8/edit?usp=drive_link" TargetMode="External"/><Relationship Id="rId11" Type="http://schemas.openxmlformats.org/officeDocument/2006/relationships/hyperlink" Target="https://drive.google.com/drive/folders/11qfIyIcxu1V9b2xXPaJ3Ziu6PH_gFKZn" TargetMode="External"/><Relationship Id="rId10" Type="http://schemas.openxmlformats.org/officeDocument/2006/relationships/hyperlink" Target="https://drive.google.com/drive/folders/11qfIyIcxu1V9b2xXPaJ3Ziu6PH_gFKZ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hyperlink" Target="https://www.youtube.com/playlist?list=PLbE85KlaADWl9w9d71xFo8AME6LZUfAjR" TargetMode="External"/><Relationship Id="rId5" Type="http://schemas.openxmlformats.org/officeDocument/2006/relationships/hyperlink" Target="https://campus.recit.qc.ca/course/view.php?id=217" TargetMode="External"/><Relationship Id="rId6" Type="http://schemas.openxmlformats.org/officeDocument/2006/relationships/hyperlink" Target="https://campus.recit.qc.ca/course/view.php?id=217" TargetMode="External"/><Relationship Id="rId7" Type="http://schemas.openxmlformats.org/officeDocument/2006/relationships/image" Target="../media/image38.png"/><Relationship Id="rId8" Type="http://schemas.openxmlformats.org/officeDocument/2006/relationships/hyperlink" Target="https://campus.recit.qc.ca/course/index.php?categoryid=2" TargetMode="External"/><Relationship Id="rId11" Type="http://schemas.openxmlformats.org/officeDocument/2006/relationships/hyperlink" Target="https://recitmst.qc.ca/Desmos-les-bases-de-la-calculatrice-graphique" TargetMode="External"/><Relationship Id="rId10" Type="http://schemas.openxmlformats.org/officeDocument/2006/relationships/hyperlink" Target="https://desmos.s3.amazonaws.com/Desmos_User_Guide_FR.pdf" TargetMode="External"/><Relationship Id="rId13" Type="http://schemas.openxmlformats.org/officeDocument/2006/relationships/hyperlink" Target="https://www.desmos.com/art?lang=fr" TargetMode="External"/><Relationship Id="rId12" Type="http://schemas.openxmlformats.org/officeDocument/2006/relationships/hyperlink" Target="https://sites.google.com/cscapitale.qc.ca/math-fga-desmos/accueil" TargetMode="External"/><Relationship Id="rId14" Type="http://schemas.openxmlformats.org/officeDocument/2006/relationships/hyperlink" Target="https://view.genial.ly/5f6b3ba79e22dc0d83e40fcc/horizontal-infographic-lists-dynamiser-lenseignement-apprentissage-des-mathematiques-avec-desmo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hyperlink" Target="https://www.recitmst.qc.ca/ecv" TargetMode="External"/><Relationship Id="rId4" Type="http://schemas.openxmlformats.org/officeDocument/2006/relationships/image" Target="../media/image46.png"/><Relationship Id="rId5" Type="http://schemas.openxmlformats.org/officeDocument/2006/relationships/hyperlink" Target="http://recitmst.qc.ca/ecv" TargetMode="External"/><Relationship Id="rId6"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hyperlink" Target="mailto:anick.fortin@recit.qc.ca" TargetMode="External"/><Relationship Id="rId7" Type="http://schemas.openxmlformats.org/officeDocument/2006/relationships/hyperlink" Target="http://www.fganumerique.ca/" TargetMode="External"/><Relationship Id="rId8" Type="http://schemas.openxmlformats.org/officeDocument/2006/relationships/hyperlink" Target="https://recitfga.ca/" TargetMode="External"/><Relationship Id="rId11" Type="http://schemas.openxmlformats.org/officeDocument/2006/relationships/image" Target="../media/image44.png"/><Relationship Id="rId10"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hyperlink" Target="mailto:luc.lagarde@recit.gouv.qc.ca" TargetMode="External"/><Relationship Id="rId4" Type="http://schemas.openxmlformats.org/officeDocument/2006/relationships/hyperlink" Target="mailto:equipemst@recit.qc.ca" TargetMode="External"/><Relationship Id="rId9" Type="http://schemas.openxmlformats.org/officeDocument/2006/relationships/image" Target="../media/image48.png"/><Relationship Id="rId5" Type="http://schemas.openxmlformats.org/officeDocument/2006/relationships/image" Target="../media/image52.jpg"/><Relationship Id="rId6" Type="http://schemas.openxmlformats.org/officeDocument/2006/relationships/hyperlink" Target="https://www.facebook.com/RECITMST2020/" TargetMode="External"/><Relationship Id="rId7" Type="http://schemas.openxmlformats.org/officeDocument/2006/relationships/image" Target="../media/image49.png"/><Relationship Id="rId8" Type="http://schemas.openxmlformats.org/officeDocument/2006/relationships/hyperlink" Target="https://recitmst.qc.ca/" TargetMode="External"/><Relationship Id="rId11" Type="http://schemas.openxmlformats.org/officeDocument/2006/relationships/image" Target="../media/image47.png"/><Relationship Id="rId10" Type="http://schemas.openxmlformats.org/officeDocument/2006/relationships/hyperlink" Target="https://www.youtube.com/c/R%C3%89CITMST" TargetMode="External"/><Relationship Id="rId13" Type="http://schemas.openxmlformats.org/officeDocument/2006/relationships/hyperlink" Target="https://www.facebook.com/RECITMST2020/" TargetMode="External"/><Relationship Id="rId12" Type="http://schemas.openxmlformats.org/officeDocument/2006/relationships/hyperlink" Target="https://recitmst.qc.ca/" TargetMode="External"/><Relationship Id="rId15" Type="http://schemas.openxmlformats.org/officeDocument/2006/relationships/image" Target="../media/image42.png"/><Relationship Id="rId14" Type="http://schemas.openxmlformats.org/officeDocument/2006/relationships/hyperlink" Target="https://www.youtube.com/c/R%C3%89CITM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http://luc.lagarde@recit.gouv.qc.ca" TargetMode="External"/><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hyperlink" Target="https://www.education.gouv.qc.ca/fileadmin/site_web/documents/ministere/Cadre-reference-competence-num.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www.desmos.com/?lang=fr" TargetMode="External"/><Relationship Id="rId9"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2.png"/><Relationship Id="rId7" Type="http://schemas.openxmlformats.org/officeDocument/2006/relationships/hyperlink" Target="https://teacher.desmos.com/?lang=fr" TargetMode="External"/><Relationship Id="rId8" Type="http://schemas.openxmlformats.org/officeDocument/2006/relationships/image" Target="../media/image11.png"/><Relationship Id="rId11" Type="http://schemas.openxmlformats.org/officeDocument/2006/relationships/image" Target="../media/image23.png"/><Relationship Id="rId10" Type="http://schemas.openxmlformats.org/officeDocument/2006/relationships/hyperlink" Target="https://polypad.amplify.com/fr/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hyperlink" Target="https://www.desmos.com/calculator/gyeja1esz0" TargetMode="External"/><Relationship Id="rId4" Type="http://schemas.openxmlformats.org/officeDocument/2006/relationships/image" Target="../media/image18.png"/><Relationship Id="rId5" Type="http://schemas.openxmlformats.org/officeDocument/2006/relationships/hyperlink" Target="http://www.desmos.com" TargetMode="External"/><Relationship Id="rId6" Type="http://schemas.openxmlformats.org/officeDocument/2006/relationships/hyperlink" Target="https://docs.google.com/document/d/1L23R0CGsE-sLqJ1ckXjrBK3MmOMAfaIGuyVcXDQ3jUg/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hyperlink" Target="https://www.desmos.com/calculator/knxqqpkclw?fbclid=IwAR0BCbKhhO3SX9OoFGtb2N99ZTfkXCyNGHnRYh4n2il-g76liXMiqrfrnVY" TargetMode="External"/><Relationship Id="rId5" Type="http://schemas.openxmlformats.org/officeDocument/2006/relationships/hyperlink" Target="https://www.desmos.com/calculator/vhe7t01ap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drive.google.com/file/d/14w5Vd1Qv14_YsFNfqk1on7_4AqztoZkj/view?usp=sharing" TargetMode="External"/><Relationship Id="rId4" Type="http://schemas.openxmlformats.org/officeDocument/2006/relationships/hyperlink" Target="https://drive.google.com/file/d/1Fm7yLjL5gNlskqTJfjQ-Z4xaznP4ZNLq/view?usp=sharing" TargetMode="External"/><Relationship Id="rId9" Type="http://schemas.openxmlformats.org/officeDocument/2006/relationships/image" Target="../media/image15.png"/><Relationship Id="rId5" Type="http://schemas.openxmlformats.org/officeDocument/2006/relationships/hyperlink" Target="https://drive.google.com/file/d/1FcawzSOQVtsNtVB-pOhOadFvl7XujvK6/view?usp=sharing" TargetMode="External"/><Relationship Id="rId6" Type="http://schemas.openxmlformats.org/officeDocument/2006/relationships/hyperlink" Target="https://drive.google.com/file/d/1H1IndYSYoTwM_EVGEhEnwpQQB8Oj_TA9/view?usp=sharing" TargetMode="External"/><Relationship Id="rId7" Type="http://schemas.openxmlformats.org/officeDocument/2006/relationships/hyperlink" Target="https://drive.google.com/file/d/1CKket5qeqje037tJD2irLbk1tDci19uF/view?usp=sharing" TargetMode="External"/><Relationship Id="rId8" Type="http://schemas.openxmlformats.org/officeDocument/2006/relationships/image" Target="../media/image32.jpg"/><Relationship Id="rId11" Type="http://schemas.openxmlformats.org/officeDocument/2006/relationships/hyperlink" Target="https://docs.google.com/document/d/1Q3WXLzPPsGDhaXbvVF3TY4uF2XW8GzKF/edit?usp=sharing&amp;ouid=108428635096887974093&amp;rtpof=true&amp;sd=true" TargetMode="External"/><Relationship Id="rId10" Type="http://schemas.openxmlformats.org/officeDocument/2006/relationships/hyperlink" Target="https://drive.google.com/file/d/1WStVysbFtvE4QACxpiK1qrjibqNVl2ow/view?usp=sharing" TargetMode="External"/><Relationship Id="rId13" Type="http://schemas.openxmlformats.org/officeDocument/2006/relationships/hyperlink" Target="https://docs.google.com/document/d/13f03SPzbf2mQkP0_f3-nOcFf1eFrcZzx/edit?usp=sharing&amp;ouid=108428635096887974093&amp;rtpof=true&amp;sd=true" TargetMode="External"/><Relationship Id="rId12" Type="http://schemas.openxmlformats.org/officeDocument/2006/relationships/hyperlink" Target="https://drive.google.com/file/d/1v8spqbaA9vTiB3Th6rqZOrkBzzlcCSop/view?usp=sharing" TargetMode="External"/><Relationship Id="rId15" Type="http://schemas.openxmlformats.org/officeDocument/2006/relationships/hyperlink" Target="https://teacher.desmos.com/collection/5fdb9c7135b57236b36ebc9d?lang=fr" TargetMode="External"/><Relationship Id="rId14" Type="http://schemas.openxmlformats.org/officeDocument/2006/relationships/hyperlink" Target="https://docs.google.com/presentation/d/1OyEssDE3xAPxC0r997IliHqZjxH8W9L64uzt-y6NLyw/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en" sz="700">
                <a:solidFill>
                  <a:srgbClr val="434343"/>
                </a:solidFill>
              </a:rPr>
              <a:t>Cette présentation est mise à disposition par le  </a:t>
            </a:r>
            <a:r>
              <a:rPr lang="en" sz="700" u="sng">
                <a:solidFill>
                  <a:srgbClr val="434343"/>
                </a:solidFill>
                <a:hlinkClick r:id="rId3">
                  <a:extLst>
                    <a:ext uri="{A12FA001-AC4F-418D-AE19-62706E023703}">
                      <ahyp:hlinkClr val="tx"/>
                    </a:ext>
                  </a:extLst>
                </a:hlinkClick>
              </a:rPr>
              <a:t>RÉCIT MST</a:t>
            </a:r>
            <a:r>
              <a:rPr lang="en" sz="700">
                <a:solidFill>
                  <a:srgbClr val="434343"/>
                </a:solidFill>
              </a:rPr>
              <a:t>, sauf exception, selon les termes de la </a:t>
            </a:r>
            <a:r>
              <a:rPr lang="en" sz="700" u="sng">
                <a:solidFill>
                  <a:srgbClr val="434343"/>
                </a:solidFill>
                <a:hlinkClick r:id="rId4">
                  <a:extLst>
                    <a:ext uri="{A12FA001-AC4F-418D-AE19-62706E023703}">
                      <ahyp:hlinkClr val="tx"/>
                    </a:ext>
                  </a:extLst>
                </a:hlinkClick>
              </a:rPr>
              <a:t>Licence CC BY-NC-SA 4.0</a:t>
            </a:r>
            <a:r>
              <a:rPr lang="en" sz="700">
                <a:solidFill>
                  <a:srgbClr val="434343"/>
                </a:solidFill>
              </a:rPr>
              <a:t>, 2025</a:t>
            </a:r>
            <a:endParaRPr sz="700">
              <a:solidFill>
                <a:srgbClr val="434343"/>
              </a:solidFill>
            </a:endParaRPr>
          </a:p>
        </p:txBody>
      </p:sp>
      <p:pic>
        <p:nvPicPr>
          <p:cNvPr id="288" name="Google Shape;288;p46">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289" name="Google Shape;289;p46"/>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en" sz="1000" u="sng">
                <a:solidFill>
                  <a:schemeClr val="accent1"/>
                </a:solidFill>
                <a:latin typeface="Ubuntu"/>
                <a:ea typeface="Ubuntu"/>
                <a:cs typeface="Ubuntu"/>
                <a:sym typeface="Ubuntu"/>
                <a:hlinkClick r:id="rId7">
                  <a:extLst>
                    <a:ext uri="{A12FA001-AC4F-418D-AE19-62706E023703}">
                      <ahyp:hlinkClr val="tx"/>
                    </a:ext>
                  </a:extLst>
                </a:hlinkClick>
              </a:rPr>
              <a:t>recitmst.qc.ca</a:t>
            </a:r>
            <a:endParaRPr b="1" sz="1000">
              <a:solidFill>
                <a:schemeClr val="accent1"/>
              </a:solidFill>
              <a:latin typeface="Ubuntu"/>
              <a:ea typeface="Ubuntu"/>
              <a:cs typeface="Ubuntu"/>
              <a:sym typeface="Ubuntu"/>
            </a:endParaRPr>
          </a:p>
        </p:txBody>
      </p:sp>
      <p:pic>
        <p:nvPicPr>
          <p:cNvPr id="290" name="Google Shape;290;p46"/>
          <p:cNvPicPr preferRelativeResize="0"/>
          <p:nvPr/>
        </p:nvPicPr>
        <p:blipFill>
          <a:blip r:embed="rId8">
            <a:alphaModFix/>
          </a:blip>
          <a:stretch>
            <a:fillRect/>
          </a:stretch>
        </p:blipFill>
        <p:spPr>
          <a:xfrm>
            <a:off x="6481660" y="3915450"/>
            <a:ext cx="2533720" cy="808200"/>
          </a:xfrm>
          <a:prstGeom prst="rect">
            <a:avLst/>
          </a:prstGeom>
          <a:noFill/>
          <a:ln>
            <a:noFill/>
          </a:ln>
        </p:spPr>
      </p:pic>
      <p:sp>
        <p:nvSpPr>
          <p:cNvPr id="291" name="Google Shape;291;p46"/>
          <p:cNvSpPr txBox="1"/>
          <p:nvPr/>
        </p:nvSpPr>
        <p:spPr>
          <a:xfrm rot="236">
            <a:off x="115193" y="272080"/>
            <a:ext cx="8748000" cy="13236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en" sz="3700">
                <a:solidFill>
                  <a:srgbClr val="FFFFFF"/>
                </a:solidFill>
                <a:latin typeface="Viga"/>
                <a:ea typeface="Viga"/>
                <a:cs typeface="Viga"/>
                <a:sym typeface="Viga"/>
              </a:rPr>
              <a:t>Desmos "Mode Examen" pour soutenir l’évaluation en mathématiques.</a:t>
            </a:r>
            <a:endParaRPr sz="1500">
              <a:solidFill>
                <a:srgbClr val="FFFFFF"/>
              </a:solidFill>
              <a:latin typeface="Viga"/>
              <a:ea typeface="Viga"/>
              <a:cs typeface="Viga"/>
              <a:sym typeface="Viga"/>
            </a:endParaRPr>
          </a:p>
        </p:txBody>
      </p:sp>
      <p:sp>
        <p:nvSpPr>
          <p:cNvPr id="292" name="Google Shape;292;p46"/>
          <p:cNvSpPr txBox="1"/>
          <p:nvPr/>
        </p:nvSpPr>
        <p:spPr>
          <a:xfrm>
            <a:off x="882750" y="1803850"/>
            <a:ext cx="46182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2700">
                <a:solidFill>
                  <a:schemeClr val="lt1"/>
                </a:solidFill>
                <a:latin typeface="Viga"/>
                <a:ea typeface="Viga"/>
                <a:cs typeface="Viga"/>
                <a:sym typeface="Viga"/>
              </a:rPr>
              <a:t>recitmst.qc.ca/desmos2mai</a:t>
            </a:r>
            <a:endParaRPr sz="2700">
              <a:solidFill>
                <a:schemeClr val="lt1"/>
              </a:solidFill>
              <a:latin typeface="Viga"/>
              <a:ea typeface="Viga"/>
              <a:cs typeface="Viga"/>
              <a:sym typeface="Viga"/>
            </a:endParaRPr>
          </a:p>
        </p:txBody>
      </p:sp>
      <p:pic>
        <p:nvPicPr>
          <p:cNvPr id="293" name="Google Shape;293;p46" title="File:Media Viewer Icon - Link.svg - Wikimedia Commons"/>
          <p:cNvPicPr preferRelativeResize="0"/>
          <p:nvPr/>
        </p:nvPicPr>
        <p:blipFill>
          <a:blip r:embed="rId9">
            <a:alphaModFix/>
          </a:blip>
          <a:stretch>
            <a:fillRect/>
          </a:stretch>
        </p:blipFill>
        <p:spPr>
          <a:xfrm>
            <a:off x="559453" y="2023351"/>
            <a:ext cx="274025" cy="369199"/>
          </a:xfrm>
          <a:prstGeom prst="rect">
            <a:avLst/>
          </a:prstGeom>
          <a:noFill/>
          <a:ln>
            <a:noFill/>
          </a:ln>
        </p:spPr>
      </p:pic>
      <p:pic>
        <p:nvPicPr>
          <p:cNvPr id="294" name="Google Shape;294;p46"/>
          <p:cNvPicPr preferRelativeResize="0"/>
          <p:nvPr/>
        </p:nvPicPr>
        <p:blipFill>
          <a:blip r:embed="rId10">
            <a:alphaModFix/>
          </a:blip>
          <a:stretch>
            <a:fillRect/>
          </a:stretch>
        </p:blipFill>
        <p:spPr>
          <a:xfrm>
            <a:off x="2444050" y="2823525"/>
            <a:ext cx="673050" cy="673050"/>
          </a:xfrm>
          <a:prstGeom prst="rect">
            <a:avLst/>
          </a:prstGeom>
          <a:noFill/>
          <a:ln>
            <a:noFill/>
          </a:ln>
        </p:spPr>
      </p:pic>
      <p:pic>
        <p:nvPicPr>
          <p:cNvPr id="295" name="Google Shape;295;p46">
            <a:hlinkClick r:id="rId11"/>
          </p:cNvPr>
          <p:cNvPicPr preferRelativeResize="0"/>
          <p:nvPr/>
        </p:nvPicPr>
        <p:blipFill rotWithShape="1">
          <a:blip r:embed="rId12">
            <a:alphaModFix/>
          </a:blip>
          <a:srcRect b="33837" l="3492" r="84441" t="14589"/>
          <a:stretch/>
        </p:blipFill>
        <p:spPr>
          <a:xfrm>
            <a:off x="1288900" y="2788213"/>
            <a:ext cx="749700" cy="750300"/>
          </a:xfrm>
          <a:prstGeom prst="roundRect">
            <a:avLst>
              <a:gd fmla="val 16667" name="adj"/>
            </a:avLst>
          </a:prstGeom>
          <a:noFill/>
          <a:ln>
            <a:noFill/>
          </a:ln>
        </p:spPr>
      </p:pic>
      <p:sp>
        <p:nvSpPr>
          <p:cNvPr id="296" name="Google Shape;296;p46"/>
          <p:cNvSpPr txBox="1"/>
          <p:nvPr/>
        </p:nvSpPr>
        <p:spPr>
          <a:xfrm>
            <a:off x="1348125" y="3601775"/>
            <a:ext cx="1643400" cy="6465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en" sz="1500">
                <a:solidFill>
                  <a:schemeClr val="lt1"/>
                </a:solidFill>
                <a:latin typeface="Viga"/>
                <a:ea typeface="Viga"/>
                <a:cs typeface="Viga"/>
                <a:sym typeface="Viga"/>
              </a:rPr>
              <a:t>CSS des Phares</a:t>
            </a:r>
            <a:endParaRPr sz="1500">
              <a:solidFill>
                <a:schemeClr val="lt1"/>
              </a:solidFill>
              <a:latin typeface="Viga"/>
              <a:ea typeface="Viga"/>
              <a:cs typeface="Viga"/>
              <a:sym typeface="Viga"/>
            </a:endParaRPr>
          </a:p>
          <a:p>
            <a:pPr indent="0" lvl="0" marL="76200" rtl="0" algn="l">
              <a:spcBef>
                <a:spcPts val="0"/>
              </a:spcBef>
              <a:spcAft>
                <a:spcPts val="0"/>
              </a:spcAft>
              <a:buNone/>
            </a:pPr>
            <a:r>
              <a:rPr lang="en" sz="1500">
                <a:solidFill>
                  <a:schemeClr val="lt1"/>
                </a:solidFill>
                <a:latin typeface="Viga"/>
                <a:ea typeface="Viga"/>
                <a:cs typeface="Viga"/>
                <a:sym typeface="Viga"/>
              </a:rPr>
              <a:t>2 mai 2025</a:t>
            </a:r>
            <a:endParaRPr/>
          </a:p>
        </p:txBody>
      </p:sp>
      <p:pic>
        <p:nvPicPr>
          <p:cNvPr id="297" name="Google Shape;297;p46"/>
          <p:cNvPicPr preferRelativeResize="0"/>
          <p:nvPr/>
        </p:nvPicPr>
        <p:blipFill>
          <a:blip r:embed="rId13">
            <a:alphaModFix/>
          </a:blip>
          <a:stretch>
            <a:fillRect/>
          </a:stretch>
        </p:blipFill>
        <p:spPr>
          <a:xfrm>
            <a:off x="6995700" y="1595975"/>
            <a:ext cx="1762400" cy="176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5"/>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86" name="Google Shape;386;p55"/>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87" name="Google Shape;387;p55"/>
          <p:cNvSpPr txBox="1"/>
          <p:nvPr/>
        </p:nvSpPr>
        <p:spPr>
          <a:xfrm>
            <a:off x="5829600" y="120462"/>
            <a:ext cx="32697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3">
                  <a:extLst>
                    <a:ext uri="{A12FA001-AC4F-418D-AE19-62706E023703}">
                      <ahyp:hlinkClr val="tx"/>
                    </a:ext>
                  </a:extLst>
                </a:hlinkClick>
              </a:rPr>
              <a:t>Info-Sanction 23-24-28</a:t>
            </a:r>
            <a:r>
              <a:rPr b="1" lang="en">
                <a:solidFill>
                  <a:schemeClr val="lt1"/>
                </a:solidFill>
                <a:latin typeface="Century Gothic"/>
                <a:ea typeface="Century Gothic"/>
                <a:cs typeface="Century Gothic"/>
                <a:sym typeface="Century Gothic"/>
              </a:rPr>
              <a:t> </a:t>
            </a:r>
            <a:endParaRPr b="1">
              <a:solidFill>
                <a:schemeClr val="lt1"/>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4">
                  <a:extLst>
                    <a:ext uri="{A12FA001-AC4F-418D-AE19-62706E023703}">
                      <ahyp:hlinkClr val="tx"/>
                    </a:ext>
                  </a:extLst>
                </a:hlinkClick>
              </a:rPr>
              <a:t>Définition du domaine d'évaluation</a:t>
            </a:r>
            <a:endParaRPr b="1" sz="1300">
              <a:solidFill>
                <a:schemeClr val="lt1"/>
              </a:solidFill>
              <a:latin typeface="Century Gothic"/>
              <a:ea typeface="Century Gothic"/>
              <a:cs typeface="Century Gothic"/>
              <a:sym typeface="Century Gothic"/>
            </a:endParaRPr>
          </a:p>
        </p:txBody>
      </p:sp>
      <p:pic>
        <p:nvPicPr>
          <p:cNvPr id="388" name="Google Shape;388;p55"/>
          <p:cNvPicPr preferRelativeResize="0"/>
          <p:nvPr/>
        </p:nvPicPr>
        <p:blipFill>
          <a:blip r:embed="rId5">
            <a:alphaModFix/>
          </a:blip>
          <a:stretch>
            <a:fillRect/>
          </a:stretch>
        </p:blipFill>
        <p:spPr>
          <a:xfrm rot="-1286681">
            <a:off x="8371497" y="642836"/>
            <a:ext cx="567505" cy="567505"/>
          </a:xfrm>
          <a:prstGeom prst="rect">
            <a:avLst/>
          </a:prstGeom>
          <a:noFill/>
          <a:ln>
            <a:noFill/>
          </a:ln>
        </p:spPr>
      </p:pic>
      <p:pic>
        <p:nvPicPr>
          <p:cNvPr id="389" name="Google Shape;389;p55"/>
          <p:cNvPicPr preferRelativeResize="0"/>
          <p:nvPr/>
        </p:nvPicPr>
        <p:blipFill>
          <a:blip r:embed="rId6">
            <a:alphaModFix/>
          </a:blip>
          <a:stretch>
            <a:fillRect/>
          </a:stretch>
        </p:blipFill>
        <p:spPr>
          <a:xfrm>
            <a:off x="607020" y="1173775"/>
            <a:ext cx="7346481" cy="2547300"/>
          </a:xfrm>
          <a:prstGeom prst="rect">
            <a:avLst/>
          </a:prstGeom>
          <a:noFill/>
          <a:ln>
            <a:noFill/>
          </a:ln>
        </p:spPr>
      </p:pic>
      <p:pic>
        <p:nvPicPr>
          <p:cNvPr id="390" name="Google Shape;390;p55">
            <a:hlinkClick r:id="rId7"/>
          </p:cNvPr>
          <p:cNvPicPr preferRelativeResize="0"/>
          <p:nvPr/>
        </p:nvPicPr>
        <p:blipFill>
          <a:blip r:embed="rId8">
            <a:alphaModFix/>
          </a:blip>
          <a:stretch>
            <a:fillRect/>
          </a:stretch>
        </p:blipFill>
        <p:spPr>
          <a:xfrm>
            <a:off x="232200" y="3797275"/>
            <a:ext cx="8839201" cy="1117523"/>
          </a:xfrm>
          <a:prstGeom prst="rect">
            <a:avLst/>
          </a:prstGeom>
          <a:noFill/>
          <a:ln>
            <a:noFill/>
          </a:ln>
        </p:spPr>
      </p:pic>
      <p:sp>
        <p:nvSpPr>
          <p:cNvPr id="391" name="Google Shape;391;p55"/>
          <p:cNvSpPr txBox="1"/>
          <p:nvPr>
            <p:ph type="title"/>
          </p:nvPr>
        </p:nvSpPr>
        <p:spPr>
          <a:xfrm>
            <a:off x="49575" y="-76200"/>
            <a:ext cx="460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Mode Examen de Desmos</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Sanction des études</a:t>
            </a:r>
            <a:endParaRPr sz="20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6"/>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97" name="Google Shape;397;p56"/>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a:t>
            </a:r>
            <a:r>
              <a:rPr lang="en" sz="2300"/>
              <a:t>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Sanction des études</a:t>
            </a:r>
            <a:endParaRPr sz="2000">
              <a:solidFill>
                <a:schemeClr val="lt1"/>
              </a:solidFill>
              <a:latin typeface="Century Gothic"/>
              <a:ea typeface="Century Gothic"/>
              <a:cs typeface="Century Gothic"/>
              <a:sym typeface="Century Gothic"/>
            </a:endParaRPr>
          </a:p>
        </p:txBody>
      </p:sp>
      <p:pic>
        <p:nvPicPr>
          <p:cNvPr id="398" name="Google Shape;398;p56"/>
          <p:cNvPicPr preferRelativeResize="0"/>
          <p:nvPr/>
        </p:nvPicPr>
        <p:blipFill>
          <a:blip r:embed="rId3">
            <a:alphaModFix/>
          </a:blip>
          <a:stretch>
            <a:fillRect/>
          </a:stretch>
        </p:blipFill>
        <p:spPr>
          <a:xfrm>
            <a:off x="891725" y="1542450"/>
            <a:ext cx="7188351" cy="3485251"/>
          </a:xfrm>
          <a:prstGeom prst="rect">
            <a:avLst/>
          </a:prstGeom>
          <a:noFill/>
          <a:ln cap="flat" cmpd="sng" w="19050">
            <a:solidFill>
              <a:schemeClr val="dk2"/>
            </a:solidFill>
            <a:prstDash val="solid"/>
            <a:round/>
            <a:headEnd len="sm" w="sm" type="none"/>
            <a:tailEnd len="sm" w="sm" type="none"/>
          </a:ln>
        </p:spPr>
      </p:pic>
      <p:sp>
        <p:nvSpPr>
          <p:cNvPr id="399" name="Google Shape;399;p56"/>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00" name="Google Shape;400;p56"/>
          <p:cNvSpPr txBox="1"/>
          <p:nvPr/>
        </p:nvSpPr>
        <p:spPr>
          <a:xfrm>
            <a:off x="5829600" y="120462"/>
            <a:ext cx="32697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4">
                  <a:extLst>
                    <a:ext uri="{A12FA001-AC4F-418D-AE19-62706E023703}">
                      <ahyp:hlinkClr val="tx"/>
                    </a:ext>
                  </a:extLst>
                </a:hlinkClick>
              </a:rPr>
              <a:t>Info-Sanction 23-24-28</a:t>
            </a:r>
            <a:r>
              <a:rPr b="1" lang="en">
                <a:solidFill>
                  <a:schemeClr val="lt1"/>
                </a:solidFill>
                <a:latin typeface="Century Gothic"/>
                <a:ea typeface="Century Gothic"/>
                <a:cs typeface="Century Gothic"/>
                <a:sym typeface="Century Gothic"/>
              </a:rPr>
              <a:t> </a:t>
            </a:r>
            <a:endParaRPr b="1">
              <a:solidFill>
                <a:schemeClr val="lt1"/>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5">
                  <a:extLst>
                    <a:ext uri="{A12FA001-AC4F-418D-AE19-62706E023703}">
                      <ahyp:hlinkClr val="tx"/>
                    </a:ext>
                  </a:extLst>
                </a:hlinkClick>
              </a:rPr>
              <a:t>Définition du domaine d'évaluation</a:t>
            </a:r>
            <a:endParaRPr b="1" sz="1300">
              <a:solidFill>
                <a:schemeClr val="lt1"/>
              </a:solidFill>
              <a:latin typeface="Century Gothic"/>
              <a:ea typeface="Century Gothic"/>
              <a:cs typeface="Century Gothic"/>
              <a:sym typeface="Century Gothic"/>
            </a:endParaRPr>
          </a:p>
        </p:txBody>
      </p:sp>
      <p:pic>
        <p:nvPicPr>
          <p:cNvPr id="401" name="Google Shape;401;p56"/>
          <p:cNvPicPr preferRelativeResize="0"/>
          <p:nvPr/>
        </p:nvPicPr>
        <p:blipFill>
          <a:blip r:embed="rId6">
            <a:alphaModFix/>
          </a:blip>
          <a:stretch>
            <a:fillRect/>
          </a:stretch>
        </p:blipFill>
        <p:spPr>
          <a:xfrm rot="-1286681">
            <a:off x="8371497" y="642836"/>
            <a:ext cx="567505" cy="567505"/>
          </a:xfrm>
          <a:prstGeom prst="rect">
            <a:avLst/>
          </a:prstGeom>
          <a:noFill/>
          <a:ln>
            <a:noFill/>
          </a:ln>
        </p:spPr>
      </p:pic>
      <p:sp>
        <p:nvSpPr>
          <p:cNvPr id="402" name="Google Shape;402;p56"/>
          <p:cNvSpPr txBox="1"/>
          <p:nvPr/>
        </p:nvSpPr>
        <p:spPr>
          <a:xfrm>
            <a:off x="3568697" y="1033196"/>
            <a:ext cx="130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autorisé</a:t>
            </a:r>
            <a:endParaRPr sz="1800">
              <a:latin typeface="Viga"/>
              <a:ea typeface="Viga"/>
              <a:cs typeface="Viga"/>
              <a:sym typeface="Viga"/>
            </a:endParaRPr>
          </a:p>
        </p:txBody>
      </p:sp>
      <p:sp>
        <p:nvSpPr>
          <p:cNvPr id="403" name="Google Shape;403;p56"/>
          <p:cNvSpPr txBox="1"/>
          <p:nvPr/>
        </p:nvSpPr>
        <p:spPr>
          <a:xfrm>
            <a:off x="6216006" y="1040289"/>
            <a:ext cx="189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non-</a:t>
            </a:r>
            <a:r>
              <a:rPr lang="en" sz="1800">
                <a:latin typeface="Viga"/>
                <a:ea typeface="Viga"/>
                <a:cs typeface="Viga"/>
                <a:sym typeface="Viga"/>
              </a:rPr>
              <a:t>autorisé</a:t>
            </a:r>
            <a:endParaRPr sz="1800">
              <a:latin typeface="Viga"/>
              <a:ea typeface="Viga"/>
              <a:cs typeface="Viga"/>
              <a:sym typeface="Viga"/>
            </a:endParaRPr>
          </a:p>
        </p:txBody>
      </p:sp>
      <p:pic>
        <p:nvPicPr>
          <p:cNvPr descr="Green check mark | Free SVG" id="404" name="Google Shape;404;p56"/>
          <p:cNvPicPr preferRelativeResize="0"/>
          <p:nvPr/>
        </p:nvPicPr>
        <p:blipFill>
          <a:blip r:embed="rId7">
            <a:alphaModFix/>
          </a:blip>
          <a:stretch>
            <a:fillRect/>
          </a:stretch>
        </p:blipFill>
        <p:spPr>
          <a:xfrm>
            <a:off x="3086147" y="977972"/>
            <a:ext cx="558750" cy="558750"/>
          </a:xfrm>
          <a:prstGeom prst="rect">
            <a:avLst/>
          </a:prstGeom>
          <a:noFill/>
          <a:ln>
            <a:noFill/>
          </a:ln>
        </p:spPr>
      </p:pic>
      <p:pic>
        <p:nvPicPr>
          <p:cNvPr descr="File:X mark.svg - Wikimedia Commons" id="405" name="Google Shape;405;p56"/>
          <p:cNvPicPr preferRelativeResize="0"/>
          <p:nvPr/>
        </p:nvPicPr>
        <p:blipFill>
          <a:blip r:embed="rId8">
            <a:alphaModFix/>
          </a:blip>
          <a:stretch>
            <a:fillRect/>
          </a:stretch>
        </p:blipFill>
        <p:spPr>
          <a:xfrm>
            <a:off x="5822987" y="1030952"/>
            <a:ext cx="403988" cy="461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7"/>
          <p:cNvSpPr txBox="1"/>
          <p:nvPr/>
        </p:nvSpPr>
        <p:spPr>
          <a:xfrm>
            <a:off x="1576225" y="373525"/>
            <a:ext cx="7157100" cy="409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Viga"/>
                <a:ea typeface="Viga"/>
                <a:cs typeface="Viga"/>
                <a:sym typeface="Viga"/>
              </a:rPr>
              <a:t>Règles MEQ</a:t>
            </a:r>
            <a:endParaRPr b="1" sz="1200">
              <a:latin typeface="Viga"/>
              <a:ea typeface="Viga"/>
              <a:cs typeface="Viga"/>
              <a:sym typeface="Viga"/>
            </a:endParaRPr>
          </a:p>
          <a:p>
            <a:pPr indent="0" lvl="0" marL="457200" rtl="0" algn="l">
              <a:spcBef>
                <a:spcPts val="1000"/>
              </a:spcBef>
              <a:spcAft>
                <a:spcPts val="0"/>
              </a:spcAft>
              <a:buNone/>
            </a:pPr>
            <a:r>
              <a:rPr lang="en" sz="1000">
                <a:latin typeface="Viga"/>
                <a:ea typeface="Viga"/>
                <a:cs typeface="Viga"/>
                <a:sym typeface="Viga"/>
              </a:rPr>
              <a:t>Utilisation d’un dispositif de contrôle… Élimination de toute possibilité de connexion de tout outil ou application à un périphérique non… Réinitialisation des outils numériques…suppression des documents de l’épreuve sur les supports numériques…Surveillance étroite en présence tout au long de l’épreuve…Planification d’un soutien informatique.  (</a:t>
            </a:r>
            <a:r>
              <a:rPr lang="en" sz="1000" u="sng">
                <a:solidFill>
                  <a:srgbClr val="3564B9"/>
                </a:solidFill>
                <a:latin typeface="Viga"/>
                <a:ea typeface="Viga"/>
                <a:cs typeface="Viga"/>
                <a:sym typeface="Viga"/>
                <a:hlinkClick r:id="rId3">
                  <a:extLst>
                    <a:ext uri="{A12FA001-AC4F-418D-AE19-62706E023703}">
                      <ahyp:hlinkClr val="tx"/>
                    </a:ext>
                  </a:extLst>
                </a:hlinkClick>
              </a:rPr>
              <a:t>Info-Sanction pages 1-2</a:t>
            </a:r>
            <a:r>
              <a:rPr lang="en" sz="1000">
                <a:latin typeface="Viga"/>
                <a:ea typeface="Viga"/>
                <a:cs typeface="Viga"/>
                <a:sym typeface="Viga"/>
              </a:rPr>
              <a:t>)</a:t>
            </a:r>
            <a:endParaRPr sz="1000">
              <a:latin typeface="Viga"/>
              <a:ea typeface="Viga"/>
              <a:cs typeface="Viga"/>
              <a:sym typeface="Viga"/>
            </a:endParaRPr>
          </a:p>
          <a:p>
            <a:pPr indent="0" lvl="0" marL="457200" rtl="0" algn="l">
              <a:spcBef>
                <a:spcPts val="1000"/>
              </a:spcBef>
              <a:spcAft>
                <a:spcPts val="0"/>
              </a:spcAft>
              <a:buNone/>
            </a:pPr>
            <a:r>
              <a:rPr lang="en" sz="1600">
                <a:latin typeface="Viga"/>
                <a:ea typeface="Viga"/>
                <a:cs typeface="Viga"/>
                <a:sym typeface="Viga"/>
              </a:rPr>
              <a:t>Il n’y a pas de fonctionnement généralisé au niveau </a:t>
            </a:r>
            <a:r>
              <a:rPr lang="en" sz="1600">
                <a:latin typeface="Viga"/>
                <a:ea typeface="Viga"/>
                <a:cs typeface="Viga"/>
                <a:sym typeface="Viga"/>
              </a:rPr>
              <a:t>national</a:t>
            </a:r>
            <a:r>
              <a:rPr lang="en" sz="1600">
                <a:latin typeface="Viga"/>
                <a:ea typeface="Viga"/>
                <a:cs typeface="Viga"/>
                <a:sym typeface="Viga"/>
              </a:rPr>
              <a:t>, chacun des CSS est responsable du fonctionnement dans leurs centres.</a:t>
            </a:r>
            <a:endParaRPr sz="1600">
              <a:latin typeface="Viga"/>
              <a:ea typeface="Viga"/>
              <a:cs typeface="Viga"/>
              <a:sym typeface="Viga"/>
            </a:endParaRPr>
          </a:p>
          <a:p>
            <a:pPr indent="0" lvl="0" marL="0" rtl="0" algn="l">
              <a:lnSpc>
                <a:spcPct val="150000"/>
              </a:lnSpc>
              <a:spcBef>
                <a:spcPts val="1000"/>
              </a:spcBef>
              <a:spcAft>
                <a:spcPts val="0"/>
              </a:spcAft>
              <a:buNone/>
            </a:pPr>
            <a:r>
              <a:t/>
            </a:r>
            <a:endParaRPr sz="1600">
              <a:latin typeface="Viga"/>
              <a:ea typeface="Viga"/>
              <a:cs typeface="Viga"/>
              <a:sym typeface="Viga"/>
            </a:endParaRPr>
          </a:p>
          <a:p>
            <a:pPr indent="0" lvl="0" marL="0" rtl="0" algn="l">
              <a:lnSpc>
                <a:spcPct val="150000"/>
              </a:lnSpc>
              <a:spcBef>
                <a:spcPts val="0"/>
              </a:spcBef>
              <a:spcAft>
                <a:spcPts val="0"/>
              </a:spcAft>
              <a:buNone/>
            </a:pPr>
            <a:r>
              <a:rPr b="1" lang="en" sz="1800">
                <a:latin typeface="Viga"/>
                <a:ea typeface="Viga"/>
                <a:cs typeface="Viga"/>
                <a:sym typeface="Viga"/>
              </a:rPr>
              <a:t>Desmos mode Examen</a:t>
            </a:r>
            <a:endParaRPr b="1" sz="1800">
              <a:latin typeface="Viga"/>
              <a:ea typeface="Viga"/>
              <a:cs typeface="Viga"/>
              <a:sym typeface="Viga"/>
            </a:endParaRPr>
          </a:p>
          <a:p>
            <a:pPr indent="0" lvl="0" marL="0" rtl="0" algn="l">
              <a:lnSpc>
                <a:spcPct val="150000"/>
              </a:lnSpc>
              <a:spcBef>
                <a:spcPts val="0"/>
              </a:spcBef>
              <a:spcAft>
                <a:spcPts val="0"/>
              </a:spcAft>
              <a:buNone/>
            </a:pPr>
            <a:r>
              <a:rPr lang="en" sz="1600">
                <a:latin typeface="Viga"/>
                <a:ea typeface="Viga"/>
                <a:cs typeface="Viga"/>
                <a:sym typeface="Viga"/>
              </a:rPr>
              <a:t>	Pas de compte</a:t>
            </a:r>
            <a:endParaRPr sz="1600">
              <a:latin typeface="Viga"/>
              <a:ea typeface="Viga"/>
              <a:cs typeface="Viga"/>
              <a:sym typeface="Viga"/>
            </a:endParaRPr>
          </a:p>
          <a:p>
            <a:pPr indent="457200" lvl="0" marL="0" rtl="0" algn="l">
              <a:lnSpc>
                <a:spcPct val="150000"/>
              </a:lnSpc>
              <a:spcBef>
                <a:spcPts val="0"/>
              </a:spcBef>
              <a:spcAft>
                <a:spcPts val="0"/>
              </a:spcAft>
              <a:buNone/>
            </a:pPr>
            <a:r>
              <a:rPr lang="en" sz="1600">
                <a:latin typeface="Viga"/>
                <a:ea typeface="Viga"/>
                <a:cs typeface="Viga"/>
                <a:sym typeface="Viga"/>
              </a:rPr>
              <a:t>Pas de sauvegarde/impression/copie d’écran</a:t>
            </a:r>
            <a:endParaRPr sz="1600">
              <a:latin typeface="Viga"/>
              <a:ea typeface="Viga"/>
              <a:cs typeface="Viga"/>
              <a:sym typeface="Viga"/>
            </a:endParaRPr>
          </a:p>
          <a:p>
            <a:pPr indent="457200" lvl="0" marL="0" rtl="0" algn="l">
              <a:lnSpc>
                <a:spcPct val="150000"/>
              </a:lnSpc>
              <a:spcBef>
                <a:spcPts val="0"/>
              </a:spcBef>
              <a:spcAft>
                <a:spcPts val="0"/>
              </a:spcAft>
              <a:buNone/>
            </a:pPr>
            <a:r>
              <a:rPr lang="en" sz="1600">
                <a:latin typeface="Viga"/>
                <a:ea typeface="Viga"/>
                <a:cs typeface="Viga"/>
                <a:sym typeface="Viga"/>
              </a:rPr>
              <a:t>Pas un outil de production (soutien comme une calculatrice)</a:t>
            </a:r>
            <a:endParaRPr sz="1600">
              <a:latin typeface="Viga"/>
              <a:ea typeface="Viga"/>
              <a:cs typeface="Viga"/>
              <a:sym typeface="Viga"/>
            </a:endParaRPr>
          </a:p>
          <a:p>
            <a:pPr indent="457200" lvl="0" marL="0" rtl="0" algn="l">
              <a:lnSpc>
                <a:spcPct val="150000"/>
              </a:lnSpc>
              <a:spcBef>
                <a:spcPts val="0"/>
              </a:spcBef>
              <a:spcAft>
                <a:spcPts val="0"/>
              </a:spcAft>
              <a:buNone/>
            </a:pPr>
            <a:r>
              <a:rPr lang="en" sz="1600">
                <a:latin typeface="Viga"/>
                <a:ea typeface="Viga"/>
                <a:cs typeface="Viga"/>
                <a:sym typeface="Viga"/>
              </a:rPr>
              <a:t>Ouvert à tous (doit avoir été utilisé avant)</a:t>
            </a:r>
            <a:endParaRPr sz="1600">
              <a:latin typeface="Viga"/>
              <a:ea typeface="Viga"/>
              <a:cs typeface="Viga"/>
              <a:sym typeface="Viga"/>
            </a:endParaRPr>
          </a:p>
        </p:txBody>
      </p:sp>
      <p:pic>
        <p:nvPicPr>
          <p:cNvPr descr="Warning sign vector illustration | Free SVG" id="411" name="Google Shape;411;p57"/>
          <p:cNvPicPr preferRelativeResize="0"/>
          <p:nvPr/>
        </p:nvPicPr>
        <p:blipFill>
          <a:blip r:embed="rId4">
            <a:alphaModFix/>
          </a:blip>
          <a:stretch>
            <a:fillRect/>
          </a:stretch>
        </p:blipFill>
        <p:spPr>
          <a:xfrm rot="-516593">
            <a:off x="164687" y="164604"/>
            <a:ext cx="658861" cy="6588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8"/>
          <p:cNvSpPr txBox="1"/>
          <p:nvPr>
            <p:ph idx="4294967295" type="sldNum"/>
          </p:nvPr>
        </p:nvSpPr>
        <p:spPr>
          <a:xfrm>
            <a:off x="406150" y="4438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17" name="Google Shape;417;p58"/>
          <p:cNvSpPr/>
          <p:nvPr/>
        </p:nvSpPr>
        <p:spPr>
          <a:xfrm>
            <a:off x="603850" y="3248750"/>
            <a:ext cx="1269000" cy="438000"/>
          </a:xfrm>
          <a:prstGeom prst="wedgeRoundRectCallout">
            <a:avLst>
              <a:gd fmla="val 85392" name="adj1"/>
              <a:gd fmla="val -67300"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lt1"/>
                </a:solidFill>
                <a:latin typeface="Century Gothic"/>
                <a:ea typeface="Century Gothic"/>
                <a:cs typeface="Century Gothic"/>
                <a:sym typeface="Century Gothic"/>
                <a:hlinkClick r:id="rId3">
                  <a:extLst>
                    <a:ext uri="{A12FA001-AC4F-418D-AE19-62706E023703}">
                      <ahyp:hlinkClr val="tx"/>
                    </a:ext>
                  </a:extLst>
                </a:hlinkClick>
              </a:rPr>
              <a:t>Exemple</a:t>
            </a:r>
            <a:endParaRPr b="1" u="sng">
              <a:solidFill>
                <a:schemeClr val="lt1"/>
              </a:solidFill>
              <a:latin typeface="Century Gothic"/>
              <a:ea typeface="Century Gothic"/>
              <a:cs typeface="Century Gothic"/>
              <a:sym typeface="Century Gothic"/>
            </a:endParaRPr>
          </a:p>
        </p:txBody>
      </p:sp>
      <p:sp>
        <p:nvSpPr>
          <p:cNvPr id="418" name="Google Shape;418;p58"/>
          <p:cNvSpPr/>
          <p:nvPr/>
        </p:nvSpPr>
        <p:spPr>
          <a:xfrm>
            <a:off x="603850" y="1940850"/>
            <a:ext cx="1269000" cy="438000"/>
          </a:xfrm>
          <a:prstGeom prst="wedgeRoundRectCallout">
            <a:avLst>
              <a:gd fmla="val 87727" name="adj1"/>
              <a:gd fmla="val 44229"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lt1"/>
                </a:solidFill>
                <a:latin typeface="Century Gothic"/>
                <a:ea typeface="Century Gothic"/>
                <a:cs typeface="Century Gothic"/>
                <a:sym typeface="Century Gothic"/>
                <a:hlinkClick r:id="rId4">
                  <a:extLst>
                    <a:ext uri="{A12FA001-AC4F-418D-AE19-62706E023703}">
                      <ahyp:hlinkClr val="tx"/>
                    </a:ext>
                  </a:extLst>
                </a:hlinkClick>
              </a:rPr>
              <a:t>Exemple</a:t>
            </a:r>
            <a:endParaRPr b="1">
              <a:solidFill>
                <a:schemeClr val="lt1"/>
              </a:solidFill>
              <a:latin typeface="Century Gothic"/>
              <a:ea typeface="Century Gothic"/>
              <a:cs typeface="Century Gothic"/>
              <a:sym typeface="Century Gothic"/>
            </a:endParaRPr>
          </a:p>
        </p:txBody>
      </p:sp>
      <p:grpSp>
        <p:nvGrpSpPr>
          <p:cNvPr id="419" name="Google Shape;419;p58"/>
          <p:cNvGrpSpPr/>
          <p:nvPr/>
        </p:nvGrpSpPr>
        <p:grpSpPr>
          <a:xfrm>
            <a:off x="2409950" y="1245825"/>
            <a:ext cx="5275801" cy="3738750"/>
            <a:chOff x="2409950" y="1245825"/>
            <a:chExt cx="5275801" cy="3738750"/>
          </a:xfrm>
        </p:grpSpPr>
        <p:pic>
          <p:nvPicPr>
            <p:cNvPr id="420" name="Google Shape;420;p58"/>
            <p:cNvPicPr preferRelativeResize="0"/>
            <p:nvPr/>
          </p:nvPicPr>
          <p:blipFill>
            <a:blip r:embed="rId5">
              <a:alphaModFix/>
            </a:blip>
            <a:stretch>
              <a:fillRect/>
            </a:stretch>
          </p:blipFill>
          <p:spPr>
            <a:xfrm>
              <a:off x="2409950" y="1245825"/>
              <a:ext cx="5275801" cy="3738750"/>
            </a:xfrm>
            <a:prstGeom prst="rect">
              <a:avLst/>
            </a:prstGeom>
            <a:noFill/>
            <a:ln>
              <a:noFill/>
            </a:ln>
          </p:spPr>
        </p:pic>
        <p:sp>
          <p:nvSpPr>
            <p:cNvPr id="421" name="Google Shape;421;p58"/>
            <p:cNvSpPr txBox="1"/>
            <p:nvPr/>
          </p:nvSpPr>
          <p:spPr>
            <a:xfrm>
              <a:off x="4534175" y="1324075"/>
              <a:ext cx="890700" cy="369300"/>
            </a:xfrm>
            <a:prstGeom prst="rect">
              <a:avLst/>
            </a:prstGeom>
            <a:solidFill>
              <a:schemeClr val="lt1"/>
            </a:solidFill>
            <a:ln>
              <a:noFill/>
            </a:ln>
          </p:spPr>
          <p:txBody>
            <a:bodyPr anchorCtr="0" anchor="t" bIns="91425" lIns="0" spcFirstLastPara="1" rIns="91425" wrap="square" tIns="91425">
              <a:spAutoFit/>
            </a:bodyPr>
            <a:lstStyle/>
            <a:p>
              <a:pPr indent="0" lvl="0" marL="0" rtl="0" algn="l">
                <a:spcBef>
                  <a:spcPts val="0"/>
                </a:spcBef>
                <a:spcAft>
                  <a:spcPts val="0"/>
                </a:spcAft>
                <a:buNone/>
              </a:pPr>
              <a:r>
                <a:rPr b="1" lang="en" sz="1200"/>
                <a:t> g</a:t>
              </a:r>
              <a:r>
                <a:rPr b="1" lang="en" sz="1200"/>
                <a:t>raphique</a:t>
              </a:r>
              <a:endParaRPr b="1" sz="1200"/>
            </a:p>
          </p:txBody>
        </p:sp>
      </p:grpSp>
      <p:sp>
        <p:nvSpPr>
          <p:cNvPr id="422" name="Google Shape;422;p58"/>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Fonctions désactivées</a:t>
            </a:r>
            <a:endParaRPr sz="2000">
              <a:solidFill>
                <a:schemeClr val="lt1"/>
              </a:solidFill>
              <a:latin typeface="Century Gothic"/>
              <a:ea typeface="Century Gothic"/>
              <a:cs typeface="Century Gothic"/>
              <a:sym typeface="Century Gothic"/>
            </a:endParaRPr>
          </a:p>
        </p:txBody>
      </p:sp>
      <p:sp>
        <p:nvSpPr>
          <p:cNvPr id="423" name="Google Shape;423;p58"/>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424" name="Google Shape;424;p58"/>
          <p:cNvPicPr preferRelativeResize="0"/>
          <p:nvPr/>
        </p:nvPicPr>
        <p:blipFill>
          <a:blip r:embed="rId6">
            <a:alphaModFix/>
          </a:blip>
          <a:stretch>
            <a:fillRect/>
          </a:stretch>
        </p:blipFill>
        <p:spPr>
          <a:xfrm rot="-1286681">
            <a:off x="8371497" y="642836"/>
            <a:ext cx="567505" cy="567505"/>
          </a:xfrm>
          <a:prstGeom prst="rect">
            <a:avLst/>
          </a:prstGeom>
          <a:noFill/>
          <a:ln>
            <a:noFill/>
          </a:ln>
        </p:spPr>
      </p:pic>
      <p:sp>
        <p:nvSpPr>
          <p:cNvPr id="425" name="Google Shape;425;p58"/>
          <p:cNvSpPr txBox="1"/>
          <p:nvPr/>
        </p:nvSpPr>
        <p:spPr>
          <a:xfrm>
            <a:off x="5914325" y="30500"/>
            <a:ext cx="30420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lt1"/>
                </a:solidFill>
                <a:uFill>
                  <a:noFill/>
                </a:uFill>
                <a:latin typeface="Century Gothic"/>
                <a:ea typeface="Century Gothic"/>
                <a:cs typeface="Century Gothic"/>
                <a:sym typeface="Century Gothic"/>
                <a:hlinkClick r:id="rId7">
                  <a:extLst>
                    <a:ext uri="{A12FA001-AC4F-418D-AE19-62706E023703}">
                      <ahyp:hlinkClr val="tx"/>
                    </a:ext>
                  </a:extLst>
                </a:hlinkClick>
              </a:rPr>
              <a:t>Pour plus de détails</a:t>
            </a:r>
            <a:endParaRPr b="1" sz="2100">
              <a:solidFill>
                <a:schemeClr val="lt1"/>
              </a:solidFill>
              <a:latin typeface="Century Gothic"/>
              <a:ea typeface="Century Gothic"/>
              <a:cs typeface="Century Gothic"/>
              <a:sym typeface="Century Gothic"/>
            </a:endParaRPr>
          </a:p>
        </p:txBody>
      </p:sp>
      <p:sp>
        <p:nvSpPr>
          <p:cNvPr id="426" name="Google Shape;426;p58"/>
          <p:cNvSpPr/>
          <p:nvPr/>
        </p:nvSpPr>
        <p:spPr>
          <a:xfrm>
            <a:off x="603850" y="2557363"/>
            <a:ext cx="1269000" cy="438000"/>
          </a:xfrm>
          <a:prstGeom prst="wedgeRoundRectCallout">
            <a:avLst>
              <a:gd fmla="val 87727" name="adj1"/>
              <a:gd fmla="val -4112"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latin typeface="Century Gothic"/>
                <a:ea typeface="Century Gothic"/>
                <a:cs typeface="Century Gothic"/>
                <a:sym typeface="Century Gothic"/>
                <a:hlinkClick r:id="rId8">
                  <a:extLst>
                    <a:ext uri="{A12FA001-AC4F-418D-AE19-62706E023703}">
                      <ahyp:hlinkClr val="tx"/>
                    </a:ext>
                  </a:extLst>
                </a:hlinkClick>
              </a:rPr>
              <a:t>Exemple</a:t>
            </a:r>
            <a:endParaRPr b="1">
              <a:solidFill>
                <a:srgbClr val="FFFFFF"/>
              </a:solidFill>
              <a:latin typeface="Century Gothic"/>
              <a:ea typeface="Century Gothic"/>
              <a:cs typeface="Century Gothic"/>
              <a:sym typeface="Century Gothic"/>
            </a:endParaRPr>
          </a:p>
        </p:txBody>
      </p:sp>
      <p:sp>
        <p:nvSpPr>
          <p:cNvPr id="427" name="Google Shape;427;p58"/>
          <p:cNvSpPr/>
          <p:nvPr/>
        </p:nvSpPr>
        <p:spPr>
          <a:xfrm>
            <a:off x="603850" y="1324325"/>
            <a:ext cx="1269000" cy="438000"/>
          </a:xfrm>
          <a:prstGeom prst="wedgeRoundRectCallout">
            <a:avLst>
              <a:gd fmla="val 90837" name="adj1"/>
              <a:gd fmla="val 81307"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rgbClr val="FFFFFF"/>
                </a:solidFill>
                <a:latin typeface="Century Gothic"/>
                <a:ea typeface="Century Gothic"/>
                <a:cs typeface="Century Gothic"/>
                <a:sym typeface="Century Gothic"/>
                <a:hlinkClick r:id="rId9">
                  <a:extLst>
                    <a:ext uri="{A12FA001-AC4F-418D-AE19-62706E023703}">
                      <ahyp:hlinkClr val="tx"/>
                    </a:ext>
                  </a:extLst>
                </a:hlinkClick>
              </a:rPr>
              <a:t>Exemple</a:t>
            </a:r>
            <a:endParaRPr b="1" u="sng">
              <a:solidFill>
                <a:srgbClr val="FFFFFF"/>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9"/>
          <p:cNvSpPr txBox="1"/>
          <p:nvPr/>
        </p:nvSpPr>
        <p:spPr>
          <a:xfrm>
            <a:off x="371775" y="1089925"/>
            <a:ext cx="3269700" cy="163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entury Gothic"/>
                <a:ea typeface="Century Gothic"/>
                <a:cs typeface="Century Gothic"/>
                <a:sym typeface="Century Gothic"/>
              </a:rPr>
              <a:t>Pratique</a:t>
            </a:r>
            <a:endParaRPr sz="1800">
              <a:latin typeface="Century Gothic"/>
              <a:ea typeface="Century Gothic"/>
              <a:cs typeface="Century Gothic"/>
              <a:sym typeface="Century Gothic"/>
            </a:endParaRPr>
          </a:p>
          <a:p>
            <a:pPr indent="0" lvl="0" marL="0" rtl="0" algn="l">
              <a:lnSpc>
                <a:spcPct val="150000"/>
              </a:lnSpc>
              <a:spcBef>
                <a:spcPts val="1000"/>
              </a:spcBef>
              <a:spcAft>
                <a:spcPts val="0"/>
              </a:spcAft>
              <a:buNone/>
            </a:pPr>
            <a:r>
              <a:rPr lang="en" sz="1600">
                <a:latin typeface="Century Gothic"/>
                <a:ea typeface="Century Gothic"/>
                <a:cs typeface="Century Gothic"/>
                <a:sym typeface="Century Gothic"/>
              </a:rPr>
              <a:t>Se préparer aux évaluations</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Soutenir l’évaluation formative</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Disponible en ligne</a:t>
            </a:r>
            <a:endParaRPr sz="1600">
              <a:latin typeface="Century Gothic"/>
              <a:ea typeface="Century Gothic"/>
              <a:cs typeface="Century Gothic"/>
              <a:sym typeface="Century Gothic"/>
            </a:endParaRPr>
          </a:p>
        </p:txBody>
      </p:sp>
      <p:pic>
        <p:nvPicPr>
          <p:cNvPr id="433" name="Google Shape;433;p59"/>
          <p:cNvPicPr preferRelativeResize="0"/>
          <p:nvPr/>
        </p:nvPicPr>
        <p:blipFill>
          <a:blip r:embed="rId3">
            <a:alphaModFix/>
          </a:blip>
          <a:stretch>
            <a:fillRect/>
          </a:stretch>
        </p:blipFill>
        <p:spPr>
          <a:xfrm>
            <a:off x="3302013" y="48125"/>
            <a:ext cx="637025" cy="637025"/>
          </a:xfrm>
          <a:prstGeom prst="rect">
            <a:avLst/>
          </a:prstGeom>
          <a:noFill/>
          <a:ln>
            <a:noFill/>
          </a:ln>
        </p:spPr>
      </p:pic>
      <p:sp>
        <p:nvSpPr>
          <p:cNvPr id="434" name="Google Shape;434;p59"/>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Pratique ou Examen</a:t>
            </a:r>
            <a:endParaRPr sz="2000">
              <a:solidFill>
                <a:schemeClr val="lt1"/>
              </a:solidFill>
              <a:latin typeface="Century Gothic"/>
              <a:ea typeface="Century Gothic"/>
              <a:cs typeface="Century Gothic"/>
              <a:sym typeface="Century Gothic"/>
            </a:endParaRPr>
          </a:p>
        </p:txBody>
      </p:sp>
      <p:sp>
        <p:nvSpPr>
          <p:cNvPr id="435" name="Google Shape;435;p59"/>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436" name="Google Shape;436;p59"/>
          <p:cNvPicPr preferRelativeResize="0"/>
          <p:nvPr/>
        </p:nvPicPr>
        <p:blipFill>
          <a:blip r:embed="rId4">
            <a:alphaModFix/>
          </a:blip>
          <a:stretch>
            <a:fillRect/>
          </a:stretch>
        </p:blipFill>
        <p:spPr>
          <a:xfrm rot="-1286681">
            <a:off x="8523897" y="642836"/>
            <a:ext cx="567505" cy="567505"/>
          </a:xfrm>
          <a:prstGeom prst="rect">
            <a:avLst/>
          </a:prstGeom>
          <a:noFill/>
          <a:ln>
            <a:noFill/>
          </a:ln>
        </p:spPr>
      </p:pic>
      <p:sp>
        <p:nvSpPr>
          <p:cNvPr id="437" name="Google Shape;437;p59"/>
          <p:cNvSpPr txBox="1"/>
          <p:nvPr/>
        </p:nvSpPr>
        <p:spPr>
          <a:xfrm>
            <a:off x="5914325" y="30500"/>
            <a:ext cx="30420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Pour plus de détails</a:t>
            </a:r>
            <a:endParaRPr b="1" sz="2100">
              <a:solidFill>
                <a:schemeClr val="lt1"/>
              </a:solidFill>
              <a:latin typeface="Century Gothic"/>
              <a:ea typeface="Century Gothic"/>
              <a:cs typeface="Century Gothic"/>
              <a:sym typeface="Century Gothic"/>
            </a:endParaRPr>
          </a:p>
        </p:txBody>
      </p:sp>
      <p:sp>
        <p:nvSpPr>
          <p:cNvPr id="438" name="Google Shape;438;p59"/>
          <p:cNvSpPr txBox="1"/>
          <p:nvPr/>
        </p:nvSpPr>
        <p:spPr>
          <a:xfrm>
            <a:off x="5014575" y="1061850"/>
            <a:ext cx="3786600" cy="163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entury Gothic"/>
                <a:ea typeface="Century Gothic"/>
                <a:cs typeface="Century Gothic"/>
                <a:sym typeface="Century Gothic"/>
              </a:rPr>
              <a:t>Examen</a:t>
            </a:r>
            <a:endParaRPr b="1" sz="2200">
              <a:latin typeface="Century Gothic"/>
              <a:ea typeface="Century Gothic"/>
              <a:cs typeface="Century Gothic"/>
              <a:sym typeface="Century Gothic"/>
            </a:endParaRPr>
          </a:p>
          <a:p>
            <a:pPr indent="0" lvl="0" marL="0" rtl="0" algn="l">
              <a:lnSpc>
                <a:spcPct val="150000"/>
              </a:lnSpc>
              <a:spcBef>
                <a:spcPts val="1000"/>
              </a:spcBef>
              <a:spcAft>
                <a:spcPts val="0"/>
              </a:spcAft>
              <a:buNone/>
            </a:pPr>
            <a:r>
              <a:rPr lang="en" sz="1600">
                <a:latin typeface="Century Gothic"/>
                <a:ea typeface="Century Gothic"/>
                <a:cs typeface="Century Gothic"/>
                <a:sym typeface="Century Gothic"/>
              </a:rPr>
              <a:t>Navigation bloquée</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Fonctions de sécurité</a:t>
            </a:r>
            <a:endParaRPr b="1" i="1"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Conforme aux politiques du MEQ</a:t>
            </a:r>
            <a:endParaRPr sz="1600">
              <a:latin typeface="Century Gothic"/>
              <a:ea typeface="Century Gothic"/>
              <a:cs typeface="Century Gothic"/>
              <a:sym typeface="Century Gothic"/>
            </a:endParaRPr>
          </a:p>
        </p:txBody>
      </p:sp>
      <p:grpSp>
        <p:nvGrpSpPr>
          <p:cNvPr id="439" name="Google Shape;439;p59"/>
          <p:cNvGrpSpPr/>
          <p:nvPr/>
        </p:nvGrpSpPr>
        <p:grpSpPr>
          <a:xfrm>
            <a:off x="4955357" y="3125833"/>
            <a:ext cx="2027042" cy="1636715"/>
            <a:chOff x="4431475" y="3086900"/>
            <a:chExt cx="2430798" cy="1847100"/>
          </a:xfrm>
        </p:grpSpPr>
        <p:pic>
          <p:nvPicPr>
            <p:cNvPr descr="Open laptop with webcam vector clip art | Free SVG" id="440" name="Google Shape;440;p59"/>
            <p:cNvPicPr preferRelativeResize="0"/>
            <p:nvPr/>
          </p:nvPicPr>
          <p:blipFill rotWithShape="1">
            <a:blip r:embed="rId6">
              <a:alphaModFix/>
            </a:blip>
            <a:srcRect b="15709" l="0" r="0" t="15571"/>
            <a:stretch/>
          </p:blipFill>
          <p:spPr>
            <a:xfrm>
              <a:off x="4431475" y="3086900"/>
              <a:ext cx="2430798" cy="1847100"/>
            </a:xfrm>
            <a:prstGeom prst="rect">
              <a:avLst/>
            </a:prstGeom>
            <a:noFill/>
            <a:ln>
              <a:noFill/>
            </a:ln>
          </p:spPr>
        </p:pic>
        <p:pic>
          <p:nvPicPr>
            <p:cNvPr id="441" name="Google Shape;441;p59"/>
            <p:cNvPicPr preferRelativeResize="0"/>
            <p:nvPr/>
          </p:nvPicPr>
          <p:blipFill>
            <a:blip r:embed="rId7">
              <a:alphaModFix/>
            </a:blip>
            <a:stretch>
              <a:fillRect/>
            </a:stretch>
          </p:blipFill>
          <p:spPr>
            <a:xfrm>
              <a:off x="4819685" y="3375742"/>
              <a:ext cx="1674111" cy="1028699"/>
            </a:xfrm>
            <a:prstGeom prst="rect">
              <a:avLst/>
            </a:prstGeom>
            <a:noFill/>
            <a:ln cap="flat" cmpd="sng" w="19050">
              <a:solidFill>
                <a:srgbClr val="FF0000"/>
              </a:solidFill>
              <a:prstDash val="solid"/>
              <a:round/>
              <a:headEnd len="sm" w="sm" type="none"/>
              <a:tailEnd len="sm" w="sm" type="none"/>
            </a:ln>
          </p:spPr>
        </p:pic>
        <p:pic>
          <p:nvPicPr>
            <p:cNvPr descr="File:Lock Icon.svg - Wikimedia Commons" id="442" name="Google Shape;442;p59"/>
            <p:cNvPicPr preferRelativeResize="0"/>
            <p:nvPr/>
          </p:nvPicPr>
          <p:blipFill>
            <a:blip r:embed="rId8">
              <a:alphaModFix/>
            </a:blip>
            <a:stretch>
              <a:fillRect/>
            </a:stretch>
          </p:blipFill>
          <p:spPr>
            <a:xfrm>
              <a:off x="6263250" y="4132925"/>
              <a:ext cx="349199" cy="349199"/>
            </a:xfrm>
            <a:prstGeom prst="rect">
              <a:avLst/>
            </a:prstGeom>
            <a:noFill/>
            <a:ln>
              <a:noFill/>
            </a:ln>
          </p:spPr>
        </p:pic>
      </p:grpSp>
      <p:grpSp>
        <p:nvGrpSpPr>
          <p:cNvPr id="443" name="Google Shape;443;p59"/>
          <p:cNvGrpSpPr/>
          <p:nvPr/>
        </p:nvGrpSpPr>
        <p:grpSpPr>
          <a:xfrm>
            <a:off x="7375410" y="3219029"/>
            <a:ext cx="1127502" cy="1281556"/>
            <a:chOff x="7079475" y="3226913"/>
            <a:chExt cx="1516275" cy="1516275"/>
          </a:xfrm>
        </p:grpSpPr>
        <p:pic>
          <p:nvPicPr>
            <p:cNvPr descr="Tablet computer icon | Free SVG" id="444" name="Google Shape;444;p59"/>
            <p:cNvPicPr preferRelativeResize="0"/>
            <p:nvPr/>
          </p:nvPicPr>
          <p:blipFill>
            <a:blip r:embed="rId9">
              <a:alphaModFix/>
            </a:blip>
            <a:stretch>
              <a:fillRect/>
            </a:stretch>
          </p:blipFill>
          <p:spPr>
            <a:xfrm>
              <a:off x="7079475" y="3226913"/>
              <a:ext cx="1516275" cy="1516275"/>
            </a:xfrm>
            <a:prstGeom prst="rect">
              <a:avLst/>
            </a:prstGeom>
            <a:noFill/>
            <a:ln>
              <a:noFill/>
            </a:ln>
          </p:spPr>
        </p:pic>
        <p:pic>
          <p:nvPicPr>
            <p:cNvPr id="445" name="Google Shape;445;p59"/>
            <p:cNvPicPr preferRelativeResize="0"/>
            <p:nvPr/>
          </p:nvPicPr>
          <p:blipFill>
            <a:blip r:embed="rId3">
              <a:alphaModFix/>
            </a:blip>
            <a:stretch>
              <a:fillRect/>
            </a:stretch>
          </p:blipFill>
          <p:spPr>
            <a:xfrm>
              <a:off x="7526151" y="3454750"/>
              <a:ext cx="438900" cy="438900"/>
            </a:xfrm>
            <a:prstGeom prst="rect">
              <a:avLst/>
            </a:prstGeom>
            <a:noFill/>
            <a:ln>
              <a:noFill/>
            </a:ln>
          </p:spPr>
        </p:pic>
      </p:grpSp>
      <p:pic>
        <p:nvPicPr>
          <p:cNvPr id="446" name="Google Shape;446;p59"/>
          <p:cNvPicPr preferRelativeResize="0"/>
          <p:nvPr/>
        </p:nvPicPr>
        <p:blipFill>
          <a:blip r:embed="rId10">
            <a:alphaModFix/>
          </a:blip>
          <a:stretch>
            <a:fillRect/>
          </a:stretch>
        </p:blipFill>
        <p:spPr>
          <a:xfrm>
            <a:off x="1303816" y="3142813"/>
            <a:ext cx="1405619" cy="1847100"/>
          </a:xfrm>
          <a:prstGeom prst="rect">
            <a:avLst/>
          </a:prstGeom>
          <a:noFill/>
          <a:ln cap="flat" cmpd="sng" w="28575">
            <a:solidFill>
              <a:srgbClr val="94BF6E"/>
            </a:solidFill>
            <a:prstDash val="solid"/>
            <a:round/>
            <a:headEnd len="sm" w="sm" type="none"/>
            <a:tailEnd len="sm" w="sm" type="none"/>
          </a:ln>
        </p:spPr>
      </p:pic>
      <p:sp>
        <p:nvSpPr>
          <p:cNvPr id="447" name="Google Shape;447;p59"/>
          <p:cNvSpPr txBox="1"/>
          <p:nvPr/>
        </p:nvSpPr>
        <p:spPr>
          <a:xfrm>
            <a:off x="1169625" y="2704225"/>
            <a:ext cx="1674000" cy="3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u="sng">
                <a:solidFill>
                  <a:srgbClr val="0D5CDF"/>
                </a:solidFill>
                <a:latin typeface="Century Gothic"/>
                <a:ea typeface="Century Gothic"/>
                <a:cs typeface="Century Gothic"/>
                <a:sym typeface="Century Gothic"/>
                <a:hlinkClick r:id="rId11">
                  <a:extLst>
                    <a:ext uri="{A12FA001-AC4F-418D-AE19-62706E023703}">
                      <ahyp:hlinkClr val="tx"/>
                    </a:ext>
                  </a:extLst>
                </a:hlinkClick>
              </a:rPr>
              <a:t>www.desmos.com</a:t>
            </a:r>
            <a:endParaRPr sz="700">
              <a:solidFill>
                <a:srgbClr val="0D5CDF"/>
              </a:solidFill>
              <a:latin typeface="Century Gothic"/>
              <a:ea typeface="Century Gothic"/>
              <a:cs typeface="Century Gothic"/>
              <a:sym typeface="Century Gothic"/>
            </a:endParaRPr>
          </a:p>
        </p:txBody>
      </p:sp>
      <p:cxnSp>
        <p:nvCxnSpPr>
          <p:cNvPr id="448" name="Google Shape;448;p59"/>
          <p:cNvCxnSpPr/>
          <p:nvPr/>
        </p:nvCxnSpPr>
        <p:spPr>
          <a:xfrm flipH="1" rot="-5400000">
            <a:off x="2460175" y="3064400"/>
            <a:ext cx="3504600" cy="167700"/>
          </a:xfrm>
          <a:prstGeom prst="curvedConnector3">
            <a:avLst>
              <a:gd fmla="val 49578" name="adj1"/>
            </a:avLst>
          </a:prstGeom>
          <a:noFill/>
          <a:ln cap="flat" cmpd="sng" w="28575">
            <a:solidFill>
              <a:srgbClr val="F7981B"/>
            </a:solidFill>
            <a:prstDash val="solid"/>
            <a:round/>
            <a:headEnd len="med" w="med" type="none"/>
            <a:tailEnd len="med" w="med" type="none"/>
          </a:ln>
        </p:spPr>
      </p:cxnSp>
      <p:sp>
        <p:nvSpPr>
          <p:cNvPr id="449" name="Google Shape;449;p59"/>
          <p:cNvSpPr/>
          <p:nvPr/>
        </p:nvSpPr>
        <p:spPr>
          <a:xfrm>
            <a:off x="3983875" y="2857075"/>
            <a:ext cx="457200" cy="457200"/>
          </a:xfrm>
          <a:prstGeom prst="ellipse">
            <a:avLst/>
          </a:prstGeom>
          <a:solidFill>
            <a:srgbClr val="F7981B"/>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500">
                <a:solidFill>
                  <a:schemeClr val="lt1"/>
                </a:solidFill>
                <a:latin typeface="Avenir"/>
                <a:ea typeface="Avenir"/>
                <a:cs typeface="Avenir"/>
                <a:sym typeface="Avenir"/>
              </a:rPr>
              <a:t>VS</a:t>
            </a:r>
            <a:endParaRPr b="1" sz="1500">
              <a:solidFill>
                <a:schemeClr val="lt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0"/>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55" name="Google Shape;455;p60"/>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PC, MAC (en ligne)</a:t>
            </a:r>
            <a:endParaRPr sz="2000">
              <a:solidFill>
                <a:schemeClr val="lt1"/>
              </a:solidFill>
              <a:latin typeface="Century Gothic"/>
              <a:ea typeface="Century Gothic"/>
              <a:cs typeface="Century Gothic"/>
              <a:sym typeface="Century Gothic"/>
            </a:endParaRPr>
          </a:p>
        </p:txBody>
      </p:sp>
      <p:sp>
        <p:nvSpPr>
          <p:cNvPr id="456" name="Google Shape;456;p60"/>
          <p:cNvSpPr txBox="1"/>
          <p:nvPr/>
        </p:nvSpPr>
        <p:spPr>
          <a:xfrm>
            <a:off x="187550" y="1485650"/>
            <a:ext cx="4326000" cy="3370800"/>
          </a:xfrm>
          <a:prstGeom prst="rect">
            <a:avLst/>
          </a:prstGeom>
          <a:noFill/>
          <a:ln>
            <a:noFill/>
          </a:ln>
        </p:spPr>
        <p:txBody>
          <a:bodyPr anchorCtr="0" anchor="t" bIns="91425" lIns="171450" spcFirstLastPara="1" rIns="91425" wrap="square" tIns="91425">
            <a:spAutoFit/>
          </a:bodyPr>
          <a:lstStyle/>
          <a:p>
            <a:pPr indent="-457200" lvl="1" marL="400050" rtl="0" algn="l">
              <a:lnSpc>
                <a:spcPct val="150000"/>
              </a:lnSpc>
              <a:spcBef>
                <a:spcPts val="0"/>
              </a:spcBef>
              <a:spcAft>
                <a:spcPts val="0"/>
              </a:spcAft>
              <a:buSzPts val="1800"/>
              <a:buFont typeface="Viga"/>
              <a:buChar char="✓"/>
            </a:pPr>
            <a:r>
              <a:rPr lang="en" sz="1800">
                <a:latin typeface="Viga"/>
                <a:ea typeface="Viga"/>
                <a:cs typeface="Viga"/>
                <a:sym typeface="Viga"/>
              </a:rPr>
              <a:t>Lien en ligne seulement</a:t>
            </a:r>
            <a:endParaRPr sz="1800">
              <a:latin typeface="Viga"/>
              <a:ea typeface="Viga"/>
              <a:cs typeface="Viga"/>
              <a:sym typeface="Viga"/>
            </a:endParaRPr>
          </a:p>
          <a:p>
            <a:pPr indent="0" lvl="0" marL="914400" rtl="0" algn="l">
              <a:lnSpc>
                <a:spcPct val="150000"/>
              </a:lnSpc>
              <a:spcBef>
                <a:spcPts val="0"/>
              </a:spcBef>
              <a:spcAft>
                <a:spcPts val="0"/>
              </a:spcAft>
              <a:buNone/>
            </a:pPr>
            <a:r>
              <a:t/>
            </a:r>
            <a:endParaRPr sz="1800">
              <a:latin typeface="Viga"/>
              <a:ea typeface="Viga"/>
              <a:cs typeface="Viga"/>
              <a:sym typeface="Viga"/>
            </a:endParaRPr>
          </a:p>
          <a:p>
            <a:pPr indent="-457200" lvl="1" marL="400050" rtl="0" algn="l">
              <a:lnSpc>
                <a:spcPct val="150000"/>
              </a:lnSpc>
              <a:spcBef>
                <a:spcPts val="0"/>
              </a:spcBef>
              <a:spcAft>
                <a:spcPts val="0"/>
              </a:spcAft>
              <a:buSzPts val="1800"/>
              <a:buFont typeface="Viga"/>
              <a:buChar char="✓"/>
            </a:pPr>
            <a:r>
              <a:rPr lang="en" sz="1800">
                <a:latin typeface="Viga"/>
                <a:ea typeface="Viga"/>
                <a:cs typeface="Viga"/>
                <a:sym typeface="Viga"/>
              </a:rPr>
              <a:t>Il faut verrouiller les appareils (équipe TI?) avec accès au site seulement</a:t>
            </a:r>
            <a:endParaRPr sz="1800">
              <a:latin typeface="Viga"/>
              <a:ea typeface="Viga"/>
              <a:cs typeface="Viga"/>
              <a:sym typeface="Viga"/>
            </a:endParaRPr>
          </a:p>
          <a:p>
            <a:pPr indent="-342900" lvl="0" marL="400050" rtl="0" algn="l">
              <a:lnSpc>
                <a:spcPct val="150000"/>
              </a:lnSpc>
              <a:spcBef>
                <a:spcPts val="0"/>
              </a:spcBef>
              <a:spcAft>
                <a:spcPts val="0"/>
              </a:spcAft>
              <a:buNone/>
            </a:pPr>
            <a:r>
              <a:t/>
            </a:r>
            <a:endParaRPr sz="1800">
              <a:latin typeface="Viga"/>
              <a:ea typeface="Viga"/>
              <a:cs typeface="Viga"/>
              <a:sym typeface="Viga"/>
            </a:endParaRPr>
          </a:p>
          <a:p>
            <a:pPr indent="-457200" lvl="1" marL="400050" rtl="0" algn="l">
              <a:lnSpc>
                <a:spcPct val="150000"/>
              </a:lnSpc>
              <a:spcBef>
                <a:spcPts val="0"/>
              </a:spcBef>
              <a:spcAft>
                <a:spcPts val="0"/>
              </a:spcAft>
              <a:buSzPts val="1800"/>
              <a:buFont typeface="Viga"/>
              <a:buChar char="✓"/>
            </a:pPr>
            <a:r>
              <a:rPr lang="en" sz="1800">
                <a:latin typeface="Viga"/>
                <a:ea typeface="Viga"/>
                <a:cs typeface="Viga"/>
                <a:sym typeface="Viga"/>
              </a:rPr>
              <a:t>Même procédure que Usito (français)</a:t>
            </a:r>
            <a:endParaRPr sz="1800">
              <a:latin typeface="Viga"/>
              <a:ea typeface="Viga"/>
              <a:cs typeface="Viga"/>
              <a:sym typeface="Viga"/>
            </a:endParaRPr>
          </a:p>
        </p:txBody>
      </p:sp>
      <p:grpSp>
        <p:nvGrpSpPr>
          <p:cNvPr id="457" name="Google Shape;457;p60"/>
          <p:cNvGrpSpPr/>
          <p:nvPr/>
        </p:nvGrpSpPr>
        <p:grpSpPr>
          <a:xfrm>
            <a:off x="5036265" y="1803381"/>
            <a:ext cx="3545319" cy="2860604"/>
            <a:chOff x="4431475" y="3086900"/>
            <a:chExt cx="2430798" cy="1847100"/>
          </a:xfrm>
        </p:grpSpPr>
        <p:pic>
          <p:nvPicPr>
            <p:cNvPr descr="Open laptop with webcam vector clip art | Free SVG" id="458" name="Google Shape;458;p60"/>
            <p:cNvPicPr preferRelativeResize="0"/>
            <p:nvPr/>
          </p:nvPicPr>
          <p:blipFill rotWithShape="1">
            <a:blip r:embed="rId3">
              <a:alphaModFix/>
            </a:blip>
            <a:srcRect b="15709" l="0" r="0" t="15571"/>
            <a:stretch/>
          </p:blipFill>
          <p:spPr>
            <a:xfrm>
              <a:off x="4431475" y="3086900"/>
              <a:ext cx="2430798" cy="1847100"/>
            </a:xfrm>
            <a:prstGeom prst="rect">
              <a:avLst/>
            </a:prstGeom>
            <a:noFill/>
            <a:ln>
              <a:noFill/>
            </a:ln>
          </p:spPr>
        </p:pic>
        <p:pic>
          <p:nvPicPr>
            <p:cNvPr id="459" name="Google Shape;459;p60"/>
            <p:cNvPicPr preferRelativeResize="0"/>
            <p:nvPr/>
          </p:nvPicPr>
          <p:blipFill>
            <a:blip r:embed="rId4">
              <a:alphaModFix/>
            </a:blip>
            <a:stretch>
              <a:fillRect/>
            </a:stretch>
          </p:blipFill>
          <p:spPr>
            <a:xfrm>
              <a:off x="4819685" y="3375742"/>
              <a:ext cx="1674111" cy="1028699"/>
            </a:xfrm>
            <a:prstGeom prst="rect">
              <a:avLst/>
            </a:prstGeom>
            <a:noFill/>
            <a:ln cap="flat" cmpd="sng" w="19050">
              <a:solidFill>
                <a:srgbClr val="FF0000"/>
              </a:solidFill>
              <a:prstDash val="solid"/>
              <a:round/>
              <a:headEnd len="sm" w="sm" type="none"/>
              <a:tailEnd len="sm" w="sm" type="none"/>
            </a:ln>
          </p:spPr>
        </p:pic>
        <p:pic>
          <p:nvPicPr>
            <p:cNvPr descr="File:Lock Icon.svg - Wikimedia Commons" id="460" name="Google Shape;460;p60"/>
            <p:cNvPicPr preferRelativeResize="0"/>
            <p:nvPr/>
          </p:nvPicPr>
          <p:blipFill>
            <a:blip r:embed="rId5">
              <a:alphaModFix/>
            </a:blip>
            <a:stretch>
              <a:fillRect/>
            </a:stretch>
          </p:blipFill>
          <p:spPr>
            <a:xfrm>
              <a:off x="6263250" y="4132925"/>
              <a:ext cx="349199" cy="349199"/>
            </a:xfrm>
            <a:prstGeom prst="rect">
              <a:avLst/>
            </a:prstGeom>
            <a:noFill/>
            <a:ln>
              <a:noFill/>
            </a:ln>
          </p:spPr>
        </p:pic>
      </p:grpSp>
      <p:sp>
        <p:nvSpPr>
          <p:cNvPr id="461" name="Google Shape;461;p60"/>
          <p:cNvSpPr txBox="1"/>
          <p:nvPr/>
        </p:nvSpPr>
        <p:spPr>
          <a:xfrm>
            <a:off x="4337500" y="952500"/>
            <a:ext cx="4837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u="sng">
                <a:solidFill>
                  <a:srgbClr val="0D5CDF"/>
                </a:solidFill>
                <a:latin typeface="Viga"/>
                <a:ea typeface="Viga"/>
                <a:cs typeface="Viga"/>
                <a:sym typeface="Viga"/>
                <a:hlinkClick r:id="rId6">
                  <a:extLst>
                    <a:ext uri="{A12FA001-AC4F-418D-AE19-62706E023703}">
                      <ahyp:hlinkClr val="tx"/>
                    </a:ext>
                  </a:extLst>
                </a:hlinkClick>
              </a:rPr>
              <a:t>www.desmos.com/testing/quebec/graphing?lang=fr</a:t>
            </a:r>
            <a:r>
              <a:rPr lang="en"/>
              <a:t> </a:t>
            </a:r>
            <a:endParaRPr/>
          </a:p>
        </p:txBody>
      </p:sp>
      <p:sp>
        <p:nvSpPr>
          <p:cNvPr id="462" name="Google Shape;462;p60"/>
          <p:cNvSpPr/>
          <p:nvPr/>
        </p:nvSpPr>
        <p:spPr>
          <a:xfrm rot="5400000">
            <a:off x="6606575" y="1386075"/>
            <a:ext cx="404700" cy="429900"/>
          </a:xfrm>
          <a:prstGeom prst="rightArrow">
            <a:avLst>
              <a:gd fmla="val 50000" name="adj1"/>
              <a:gd fmla="val 50000" name="adj2"/>
            </a:avLst>
          </a:prstGeom>
          <a:solidFill>
            <a:srgbClr val="94BF6E"/>
          </a:solidFill>
          <a:ln cap="flat" cmpd="sng" w="9525">
            <a:solidFill>
              <a:srgbClr val="F7981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1"/>
          <p:cNvSpPr txBox="1"/>
          <p:nvPr>
            <p:ph idx="4294967295" type="sldNum"/>
          </p:nvPr>
        </p:nvSpPr>
        <p:spPr>
          <a:xfrm>
            <a:off x="-51050" y="46670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68" name="Google Shape;468;p61"/>
          <p:cNvSpPr txBox="1"/>
          <p:nvPr/>
        </p:nvSpPr>
        <p:spPr>
          <a:xfrm>
            <a:off x="5518525" y="1048075"/>
            <a:ext cx="2910900" cy="556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Century Gothic"/>
                <a:ea typeface="Century Gothic"/>
                <a:cs typeface="Century Gothic"/>
                <a:sym typeface="Century Gothic"/>
              </a:rPr>
              <a:t>Le m</a:t>
            </a:r>
            <a:r>
              <a:rPr lang="en">
                <a:latin typeface="Century Gothic"/>
                <a:ea typeface="Century Gothic"/>
                <a:cs typeface="Century Gothic"/>
                <a:sym typeface="Century Gothic"/>
              </a:rPr>
              <a:t>ode Kiosque permet de </a:t>
            </a:r>
            <a:r>
              <a:rPr lang="en">
                <a:latin typeface="Century Gothic"/>
                <a:ea typeface="Century Gothic"/>
                <a:cs typeface="Century Gothic"/>
                <a:sym typeface="Century Gothic"/>
              </a:rPr>
              <a:t>verrouiller les Chromebook </a:t>
            </a:r>
            <a:endParaRPr>
              <a:latin typeface="Century Gothic"/>
              <a:ea typeface="Century Gothic"/>
              <a:cs typeface="Century Gothic"/>
              <a:sym typeface="Century Gothic"/>
            </a:endParaRPr>
          </a:p>
        </p:txBody>
      </p:sp>
      <p:sp>
        <p:nvSpPr>
          <p:cNvPr id="469" name="Google Shape;469;p61"/>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Chromebook</a:t>
            </a:r>
            <a:endParaRPr sz="2000">
              <a:solidFill>
                <a:schemeClr val="lt1"/>
              </a:solidFill>
              <a:latin typeface="Century Gothic"/>
              <a:ea typeface="Century Gothic"/>
              <a:cs typeface="Century Gothic"/>
              <a:sym typeface="Century Gothic"/>
            </a:endParaRPr>
          </a:p>
        </p:txBody>
      </p:sp>
      <p:sp>
        <p:nvSpPr>
          <p:cNvPr id="470" name="Google Shape;470;p61"/>
          <p:cNvSpPr txBox="1"/>
          <p:nvPr/>
        </p:nvSpPr>
        <p:spPr>
          <a:xfrm>
            <a:off x="187550" y="1180850"/>
            <a:ext cx="4326000" cy="3386400"/>
          </a:xfrm>
          <a:prstGeom prst="rect">
            <a:avLst/>
          </a:prstGeom>
          <a:noFill/>
          <a:ln>
            <a:noFill/>
          </a:ln>
        </p:spPr>
        <p:txBody>
          <a:bodyPr anchorCtr="0" anchor="t" bIns="91425" lIns="171450" spcFirstLastPara="1" rIns="91425" wrap="square" tIns="91425">
            <a:spAutoFit/>
          </a:bodyPr>
          <a:lstStyle/>
          <a:p>
            <a:pPr indent="-444500" lvl="1" marL="400050" rtl="0" algn="l">
              <a:lnSpc>
                <a:spcPct val="150000"/>
              </a:lnSpc>
              <a:spcBef>
                <a:spcPts val="0"/>
              </a:spcBef>
              <a:spcAft>
                <a:spcPts val="0"/>
              </a:spcAft>
              <a:buSzPts val="1600"/>
              <a:buFont typeface="Viga"/>
              <a:buChar char="✓"/>
            </a:pPr>
            <a:r>
              <a:rPr lang="en" sz="1600">
                <a:latin typeface="Viga"/>
                <a:ea typeface="Viga"/>
                <a:cs typeface="Viga"/>
                <a:sym typeface="Viga"/>
              </a:rPr>
              <a:t>Mode Kiosque (2 options)</a:t>
            </a:r>
            <a:endParaRPr sz="1600">
              <a:latin typeface="Viga"/>
              <a:ea typeface="Viga"/>
              <a:cs typeface="Viga"/>
              <a:sym typeface="Viga"/>
            </a:endParaRPr>
          </a:p>
          <a:p>
            <a:pPr indent="-330200" lvl="2" marL="1371600" rtl="0" algn="l">
              <a:lnSpc>
                <a:spcPct val="150000"/>
              </a:lnSpc>
              <a:spcBef>
                <a:spcPts val="0"/>
              </a:spcBef>
              <a:spcAft>
                <a:spcPts val="0"/>
              </a:spcAft>
              <a:buSzPts val="1600"/>
              <a:buFont typeface="Viga"/>
              <a:buChar char="■"/>
            </a:pPr>
            <a:r>
              <a:rPr lang="en" sz="1600">
                <a:latin typeface="Viga"/>
                <a:ea typeface="Viga"/>
                <a:cs typeface="Viga"/>
                <a:sym typeface="Viga"/>
              </a:rPr>
              <a:t>Application ( </a:t>
            </a:r>
            <a:r>
              <a:rPr lang="en" sz="1600" u="sng">
                <a:solidFill>
                  <a:srgbClr val="3564B9"/>
                </a:solidFill>
                <a:latin typeface="Viga"/>
                <a:ea typeface="Viga"/>
                <a:cs typeface="Viga"/>
                <a:sym typeface="Viga"/>
                <a:hlinkClick r:id="rId3">
                  <a:extLst>
                    <a:ext uri="{A12FA001-AC4F-418D-AE19-62706E023703}">
                      <ahyp:hlinkClr val="tx"/>
                    </a:ext>
                  </a:extLst>
                </a:hlinkClick>
              </a:rPr>
              <a:t>Tutoriel vidéo</a:t>
            </a:r>
            <a:r>
              <a:rPr lang="en" sz="1600">
                <a:latin typeface="Viga"/>
                <a:ea typeface="Viga"/>
                <a:cs typeface="Viga"/>
                <a:sym typeface="Viga"/>
              </a:rPr>
              <a:t>)</a:t>
            </a:r>
            <a:endParaRPr sz="1600">
              <a:latin typeface="Viga"/>
              <a:ea typeface="Viga"/>
              <a:cs typeface="Viga"/>
              <a:sym typeface="Viga"/>
            </a:endParaRPr>
          </a:p>
          <a:p>
            <a:pPr indent="-330200" lvl="2" marL="1371600" rtl="0" algn="l">
              <a:lnSpc>
                <a:spcPct val="150000"/>
              </a:lnSpc>
              <a:spcBef>
                <a:spcPts val="0"/>
              </a:spcBef>
              <a:spcAft>
                <a:spcPts val="0"/>
              </a:spcAft>
              <a:buSzPts val="1600"/>
              <a:buFont typeface="Viga"/>
              <a:buChar char="■"/>
            </a:pPr>
            <a:r>
              <a:rPr lang="en" sz="1600" u="sng">
                <a:solidFill>
                  <a:srgbClr val="3564B9"/>
                </a:solidFill>
                <a:latin typeface="Viga"/>
                <a:ea typeface="Viga"/>
                <a:cs typeface="Viga"/>
                <a:sym typeface="Viga"/>
                <a:hlinkClick r:id="rId4">
                  <a:extLst>
                    <a:ext uri="{A12FA001-AC4F-418D-AE19-62706E023703}">
                      <ahyp:hlinkClr val="tx"/>
                    </a:ext>
                  </a:extLst>
                </a:hlinkClick>
              </a:rPr>
              <a:t>Lien en ligne</a:t>
            </a:r>
            <a:endParaRPr sz="1600">
              <a:latin typeface="Viga"/>
              <a:ea typeface="Viga"/>
              <a:cs typeface="Viga"/>
              <a:sym typeface="Viga"/>
            </a:endParaRPr>
          </a:p>
          <a:p>
            <a:pPr indent="0" lvl="0" marL="0" rtl="0" algn="l">
              <a:lnSpc>
                <a:spcPct val="150000"/>
              </a:lnSpc>
              <a:spcBef>
                <a:spcPts val="0"/>
              </a:spcBef>
              <a:spcAft>
                <a:spcPts val="0"/>
              </a:spcAft>
              <a:buNone/>
            </a:pPr>
            <a:r>
              <a:t/>
            </a:r>
            <a:endParaRPr sz="1600">
              <a:latin typeface="Viga"/>
              <a:ea typeface="Viga"/>
              <a:cs typeface="Viga"/>
              <a:sym typeface="Viga"/>
            </a:endParaRPr>
          </a:p>
          <a:p>
            <a:pPr indent="-444500" lvl="1" marL="400050" rtl="0" algn="l">
              <a:lnSpc>
                <a:spcPct val="150000"/>
              </a:lnSpc>
              <a:spcBef>
                <a:spcPts val="0"/>
              </a:spcBef>
              <a:spcAft>
                <a:spcPts val="0"/>
              </a:spcAft>
              <a:buSzPts val="1600"/>
              <a:buFont typeface="Viga"/>
              <a:buChar char="✓"/>
            </a:pPr>
            <a:r>
              <a:rPr lang="en" sz="1600">
                <a:latin typeface="Viga"/>
                <a:ea typeface="Viga"/>
                <a:cs typeface="Viga"/>
                <a:sym typeface="Viga"/>
              </a:rPr>
              <a:t>Préparation à faire par l’administrateur de la console Google Workspace (équipe TI?)</a:t>
            </a:r>
            <a:endParaRPr sz="1600">
              <a:latin typeface="Viga"/>
              <a:ea typeface="Viga"/>
              <a:cs typeface="Viga"/>
              <a:sym typeface="Viga"/>
            </a:endParaRPr>
          </a:p>
          <a:p>
            <a:pPr indent="0" lvl="0" marL="914400" rtl="0" algn="l">
              <a:lnSpc>
                <a:spcPct val="150000"/>
              </a:lnSpc>
              <a:spcBef>
                <a:spcPts val="0"/>
              </a:spcBef>
              <a:spcAft>
                <a:spcPts val="0"/>
              </a:spcAft>
              <a:buNone/>
            </a:pPr>
            <a:r>
              <a:t/>
            </a:r>
            <a:endParaRPr sz="1600">
              <a:latin typeface="Viga"/>
              <a:ea typeface="Viga"/>
              <a:cs typeface="Viga"/>
              <a:sym typeface="Viga"/>
            </a:endParaRPr>
          </a:p>
          <a:p>
            <a:pPr indent="-444500" lvl="1" marL="400050" rtl="0" algn="l">
              <a:lnSpc>
                <a:spcPct val="150000"/>
              </a:lnSpc>
              <a:spcBef>
                <a:spcPts val="0"/>
              </a:spcBef>
              <a:spcAft>
                <a:spcPts val="0"/>
              </a:spcAft>
              <a:buSzPts val="1600"/>
              <a:buFont typeface="Viga"/>
              <a:buChar char="✓"/>
            </a:pPr>
            <a:r>
              <a:rPr lang="en" sz="1600">
                <a:latin typeface="Viga"/>
                <a:ea typeface="Viga"/>
                <a:cs typeface="Viga"/>
                <a:sym typeface="Viga"/>
              </a:rPr>
              <a:t>Même procédure que Usito (français)</a:t>
            </a:r>
            <a:endParaRPr sz="1600">
              <a:latin typeface="Viga"/>
              <a:ea typeface="Viga"/>
              <a:cs typeface="Viga"/>
              <a:sym typeface="Viga"/>
            </a:endParaRPr>
          </a:p>
        </p:txBody>
      </p:sp>
      <p:grpSp>
        <p:nvGrpSpPr>
          <p:cNvPr id="471" name="Google Shape;471;p61"/>
          <p:cNvGrpSpPr/>
          <p:nvPr/>
        </p:nvGrpSpPr>
        <p:grpSpPr>
          <a:xfrm>
            <a:off x="5201315" y="1598656"/>
            <a:ext cx="3545319" cy="2860604"/>
            <a:chOff x="5201315" y="1598656"/>
            <a:chExt cx="3545319" cy="2860604"/>
          </a:xfrm>
        </p:grpSpPr>
        <p:pic>
          <p:nvPicPr>
            <p:cNvPr descr="File:Google Chrome icon (February 2022).svg - Wikipedia" id="472" name="Google Shape;472;p61"/>
            <p:cNvPicPr preferRelativeResize="0"/>
            <p:nvPr/>
          </p:nvPicPr>
          <p:blipFill>
            <a:blip r:embed="rId5">
              <a:alphaModFix/>
            </a:blip>
            <a:stretch>
              <a:fillRect/>
            </a:stretch>
          </p:blipFill>
          <p:spPr>
            <a:xfrm>
              <a:off x="6818988" y="4125476"/>
              <a:ext cx="132275" cy="132275"/>
            </a:xfrm>
            <a:prstGeom prst="rect">
              <a:avLst/>
            </a:prstGeom>
            <a:noFill/>
            <a:ln>
              <a:noFill/>
            </a:ln>
          </p:spPr>
        </p:pic>
        <p:grpSp>
          <p:nvGrpSpPr>
            <p:cNvPr id="473" name="Google Shape;473;p61"/>
            <p:cNvGrpSpPr/>
            <p:nvPr/>
          </p:nvGrpSpPr>
          <p:grpSpPr>
            <a:xfrm>
              <a:off x="5201315" y="1598656"/>
              <a:ext cx="3545319" cy="2860604"/>
              <a:chOff x="4431475" y="3086900"/>
              <a:chExt cx="2430798" cy="1847100"/>
            </a:xfrm>
          </p:grpSpPr>
          <p:pic>
            <p:nvPicPr>
              <p:cNvPr descr="Open laptop with webcam vector clip art | Free SVG" id="474" name="Google Shape;474;p61"/>
              <p:cNvPicPr preferRelativeResize="0"/>
              <p:nvPr/>
            </p:nvPicPr>
            <p:blipFill rotWithShape="1">
              <a:blip r:embed="rId6">
                <a:alphaModFix/>
              </a:blip>
              <a:srcRect b="15709" l="0" r="0" t="15571"/>
              <a:stretch/>
            </p:blipFill>
            <p:spPr>
              <a:xfrm>
                <a:off x="4431475" y="3086900"/>
                <a:ext cx="2430798" cy="1847100"/>
              </a:xfrm>
              <a:prstGeom prst="rect">
                <a:avLst/>
              </a:prstGeom>
              <a:noFill/>
              <a:ln>
                <a:noFill/>
              </a:ln>
            </p:spPr>
          </p:pic>
          <p:pic>
            <p:nvPicPr>
              <p:cNvPr id="475" name="Google Shape;475;p61"/>
              <p:cNvPicPr preferRelativeResize="0"/>
              <p:nvPr/>
            </p:nvPicPr>
            <p:blipFill>
              <a:blip r:embed="rId7">
                <a:alphaModFix/>
              </a:blip>
              <a:stretch>
                <a:fillRect/>
              </a:stretch>
            </p:blipFill>
            <p:spPr>
              <a:xfrm>
                <a:off x="4819685" y="3375742"/>
                <a:ext cx="1674111" cy="1028699"/>
              </a:xfrm>
              <a:prstGeom prst="rect">
                <a:avLst/>
              </a:prstGeom>
              <a:noFill/>
              <a:ln cap="flat" cmpd="sng" w="19050">
                <a:solidFill>
                  <a:srgbClr val="FF0000"/>
                </a:solidFill>
                <a:prstDash val="solid"/>
                <a:round/>
                <a:headEnd len="sm" w="sm" type="none"/>
                <a:tailEnd len="sm" w="sm" type="none"/>
              </a:ln>
            </p:spPr>
          </p:pic>
          <p:pic>
            <p:nvPicPr>
              <p:cNvPr descr="File:Lock Icon.svg - Wikimedia Commons" id="476" name="Google Shape;476;p61"/>
              <p:cNvPicPr preferRelativeResize="0"/>
              <p:nvPr/>
            </p:nvPicPr>
            <p:blipFill>
              <a:blip r:embed="rId8">
                <a:alphaModFix/>
              </a:blip>
              <a:stretch>
                <a:fillRect/>
              </a:stretch>
            </p:blipFill>
            <p:spPr>
              <a:xfrm>
                <a:off x="6263250" y="4132925"/>
                <a:ext cx="349199" cy="349199"/>
              </a:xfrm>
              <a:prstGeom prst="rect">
                <a:avLst/>
              </a:prstGeom>
              <a:noFill/>
              <a:ln>
                <a:noFill/>
              </a:ln>
            </p:spPr>
          </p:pic>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2"/>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82" name="Google Shape;482;p62"/>
          <p:cNvSpPr txBox="1"/>
          <p:nvPr/>
        </p:nvSpPr>
        <p:spPr>
          <a:xfrm>
            <a:off x="110150" y="1297150"/>
            <a:ext cx="5719800" cy="3196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700">
                <a:latin typeface="Century Gothic"/>
                <a:ea typeface="Century Gothic"/>
                <a:cs typeface="Century Gothic"/>
                <a:sym typeface="Century Gothic"/>
              </a:rPr>
              <a:t>Mode Examen </a:t>
            </a:r>
            <a:r>
              <a:rPr lang="en">
                <a:latin typeface="Century Gothic"/>
                <a:ea typeface="Century Gothic"/>
                <a:cs typeface="Century Gothic"/>
                <a:sym typeface="Century Gothic"/>
              </a:rPr>
              <a:t>intégré à l’application</a:t>
            </a:r>
            <a:endParaRPr>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Choisir Examen </a:t>
            </a:r>
            <a:r>
              <a:rPr b="1" lang="en">
                <a:solidFill>
                  <a:schemeClr val="accent5"/>
                </a:solidFill>
                <a:latin typeface="Century Gothic"/>
                <a:ea typeface="Century Gothic"/>
                <a:cs typeface="Century Gothic"/>
                <a:sym typeface="Century Gothic"/>
              </a:rPr>
              <a:t>→ Quebec Uniform Examinations </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Démarrer Examen </a:t>
            </a:r>
            <a:r>
              <a:rPr b="1" lang="en">
                <a:solidFill>
                  <a:schemeClr val="accent5"/>
                </a:solidFill>
                <a:latin typeface="Century Gothic"/>
                <a:ea typeface="Century Gothic"/>
                <a:cs typeface="Century Gothic"/>
                <a:sym typeface="Century Gothic"/>
              </a:rPr>
              <a:t>→ Start test</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Appareil verrouillé </a:t>
            </a:r>
            <a:r>
              <a:rPr b="1" lang="en">
                <a:solidFill>
                  <a:schemeClr val="accent5"/>
                </a:solidFill>
                <a:latin typeface="Century Gothic"/>
                <a:ea typeface="Century Gothic"/>
                <a:cs typeface="Century Gothic"/>
                <a:sym typeface="Century Gothic"/>
              </a:rPr>
              <a:t>→ Oui</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La barre supérieure change de couleur </a:t>
            </a:r>
            <a:r>
              <a:rPr b="1" lang="en">
                <a:solidFill>
                  <a:schemeClr val="accent5"/>
                </a:solidFill>
                <a:latin typeface="Century Gothic"/>
                <a:ea typeface="Century Gothic"/>
                <a:cs typeface="Century Gothic"/>
                <a:sym typeface="Century Gothic"/>
              </a:rPr>
              <a:t>→ Vert </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Quand c’est terminé </a:t>
            </a:r>
            <a:r>
              <a:rPr b="1" lang="en">
                <a:solidFill>
                  <a:schemeClr val="accent5"/>
                </a:solidFill>
                <a:latin typeface="Century Gothic"/>
                <a:ea typeface="Century Gothic"/>
                <a:cs typeface="Century Gothic"/>
                <a:sym typeface="Century Gothic"/>
              </a:rPr>
              <a:t>→ Done </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Affiche le temps d’usage </a:t>
            </a:r>
            <a:r>
              <a:rPr b="1" lang="en">
                <a:solidFill>
                  <a:schemeClr val="accent5"/>
                </a:solidFill>
                <a:latin typeface="Century Gothic"/>
                <a:ea typeface="Century Gothic"/>
                <a:cs typeface="Century Gothic"/>
                <a:sym typeface="Century Gothic"/>
              </a:rPr>
              <a:t>→ À montrer au surveillant</a:t>
            </a:r>
            <a:endParaRPr>
              <a:latin typeface="Century Gothic"/>
              <a:ea typeface="Century Gothic"/>
              <a:cs typeface="Century Gothic"/>
              <a:sym typeface="Century Gothic"/>
            </a:endParaRPr>
          </a:p>
          <a:p>
            <a:pPr indent="228600" lvl="0" marL="0" rtl="0" algn="l">
              <a:lnSpc>
                <a:spcPct val="100000"/>
              </a:lnSpc>
              <a:spcBef>
                <a:spcPts val="1000"/>
              </a:spcBef>
              <a:spcAft>
                <a:spcPts val="0"/>
              </a:spcAft>
              <a:buNone/>
            </a:pPr>
            <a:r>
              <a:t/>
            </a:r>
            <a:endParaRPr>
              <a:latin typeface="Century Gothic"/>
              <a:ea typeface="Century Gothic"/>
              <a:cs typeface="Century Gothic"/>
              <a:sym typeface="Century Gothic"/>
            </a:endParaRPr>
          </a:p>
          <a:p>
            <a:pPr indent="228600" lvl="0" marL="0" rtl="0" algn="l">
              <a:lnSpc>
                <a:spcPct val="100000"/>
              </a:lnSpc>
              <a:spcBef>
                <a:spcPts val="1000"/>
              </a:spcBef>
              <a:spcAft>
                <a:spcPts val="1000"/>
              </a:spcAft>
              <a:buNone/>
            </a:pPr>
            <a:r>
              <a:rPr lang="en">
                <a:highlight>
                  <a:srgbClr val="FFFF00"/>
                </a:highlight>
                <a:latin typeface="Century Gothic"/>
                <a:ea typeface="Century Gothic"/>
                <a:cs typeface="Century Gothic"/>
                <a:sym typeface="Century Gothic"/>
              </a:rPr>
              <a:t>*Pour plus de sécurité</a:t>
            </a:r>
            <a:r>
              <a:rPr lang="en">
                <a:solidFill>
                  <a:schemeClr val="dk1"/>
                </a:solidFill>
                <a:highlight>
                  <a:srgbClr val="FFFF00"/>
                </a:highlight>
                <a:latin typeface="Century Gothic"/>
                <a:ea typeface="Century Gothic"/>
                <a:cs typeface="Century Gothic"/>
                <a:sym typeface="Century Gothic"/>
              </a:rPr>
              <a:t> </a:t>
            </a:r>
            <a:r>
              <a:rPr b="1" lang="en">
                <a:solidFill>
                  <a:schemeClr val="accent5"/>
                </a:solidFill>
                <a:highlight>
                  <a:srgbClr val="FFFF00"/>
                </a:highlight>
                <a:latin typeface="Century Gothic"/>
                <a:ea typeface="Century Gothic"/>
                <a:cs typeface="Century Gothic"/>
                <a:sym typeface="Century Gothic"/>
              </a:rPr>
              <a:t>→ Activer l’accès guidé de l’appareil</a:t>
            </a:r>
            <a:endParaRPr b="1">
              <a:solidFill>
                <a:schemeClr val="accent5"/>
              </a:solidFill>
              <a:highlight>
                <a:srgbClr val="FFFF00"/>
              </a:highlight>
              <a:latin typeface="Century Gothic"/>
              <a:ea typeface="Century Gothic"/>
              <a:cs typeface="Century Gothic"/>
              <a:sym typeface="Century Gothic"/>
            </a:endParaRPr>
          </a:p>
        </p:txBody>
      </p:sp>
      <p:grpSp>
        <p:nvGrpSpPr>
          <p:cNvPr id="483" name="Google Shape;483;p62"/>
          <p:cNvGrpSpPr/>
          <p:nvPr/>
        </p:nvGrpSpPr>
        <p:grpSpPr>
          <a:xfrm>
            <a:off x="6122933" y="3737199"/>
            <a:ext cx="2586836" cy="792734"/>
            <a:chOff x="6527075" y="2033112"/>
            <a:chExt cx="2313600" cy="1205863"/>
          </a:xfrm>
        </p:grpSpPr>
        <p:sp>
          <p:nvSpPr>
            <p:cNvPr id="484" name="Google Shape;484;p62"/>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85" name="Google Shape;485;p62"/>
            <p:cNvSpPr txBox="1"/>
            <p:nvPr/>
          </p:nvSpPr>
          <p:spPr>
            <a:xfrm>
              <a:off x="7106656" y="2033112"/>
              <a:ext cx="16965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i</a:t>
              </a:r>
              <a:r>
                <a:rPr b="1" lang="en" sz="1700" u="sng">
                  <a:solidFill>
                    <a:schemeClr val="lt1"/>
                  </a:solidFill>
                  <a:latin typeface="Century Gothic"/>
                  <a:ea typeface="Century Gothic"/>
                  <a:cs typeface="Century Gothic"/>
                  <a:sym typeface="Century Gothic"/>
                  <a:hlinkClick r:id="rId4">
                    <a:extLst>
                      <a:ext uri="{A12FA001-AC4F-418D-AE19-62706E023703}">
                        <ahyp:hlinkClr val="tx"/>
                      </a:ext>
                    </a:extLst>
                  </a:hlinkClick>
                </a:rPr>
                <a:t>OS App Store</a:t>
              </a:r>
              <a:endParaRPr b="1" sz="2400">
                <a:solidFill>
                  <a:schemeClr val="lt1"/>
                </a:solidFill>
                <a:latin typeface="Century Gothic"/>
                <a:ea typeface="Century Gothic"/>
                <a:cs typeface="Century Gothic"/>
                <a:sym typeface="Century Gothic"/>
              </a:endParaRPr>
            </a:p>
          </p:txBody>
        </p:sp>
      </p:grpSp>
      <p:pic>
        <p:nvPicPr>
          <p:cNvPr id="486" name="Google Shape;486;p62"/>
          <p:cNvPicPr preferRelativeResize="0"/>
          <p:nvPr/>
        </p:nvPicPr>
        <p:blipFill>
          <a:blip r:embed="rId5">
            <a:alphaModFix/>
          </a:blip>
          <a:stretch>
            <a:fillRect/>
          </a:stretch>
        </p:blipFill>
        <p:spPr>
          <a:xfrm rot="-1514343">
            <a:off x="8336120" y="4371698"/>
            <a:ext cx="375630" cy="429047"/>
          </a:xfrm>
          <a:prstGeom prst="rect">
            <a:avLst/>
          </a:prstGeom>
          <a:noFill/>
          <a:ln>
            <a:noFill/>
          </a:ln>
        </p:spPr>
      </p:pic>
      <p:pic>
        <p:nvPicPr>
          <p:cNvPr id="487" name="Google Shape;487;p62">
            <a:hlinkClick r:id="rId6"/>
          </p:cNvPr>
          <p:cNvPicPr preferRelativeResize="0"/>
          <p:nvPr/>
        </p:nvPicPr>
        <p:blipFill>
          <a:blip r:embed="rId7">
            <a:alphaModFix/>
          </a:blip>
          <a:stretch>
            <a:fillRect/>
          </a:stretch>
        </p:blipFill>
        <p:spPr>
          <a:xfrm>
            <a:off x="6270287" y="3859884"/>
            <a:ext cx="547475" cy="547475"/>
          </a:xfrm>
          <a:prstGeom prst="rect">
            <a:avLst/>
          </a:prstGeom>
          <a:noFill/>
          <a:ln>
            <a:noFill/>
          </a:ln>
        </p:spPr>
      </p:pic>
      <p:sp>
        <p:nvSpPr>
          <p:cNvPr id="488" name="Google Shape;488;p62"/>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iPad &amp; iPhone</a:t>
            </a:r>
            <a:endParaRPr sz="2000">
              <a:solidFill>
                <a:schemeClr val="lt1"/>
              </a:solidFill>
              <a:latin typeface="Century Gothic"/>
              <a:ea typeface="Century Gothic"/>
              <a:cs typeface="Century Gothic"/>
              <a:sym typeface="Century Gothic"/>
            </a:endParaRPr>
          </a:p>
        </p:txBody>
      </p:sp>
      <p:grpSp>
        <p:nvGrpSpPr>
          <p:cNvPr id="489" name="Google Shape;489;p62"/>
          <p:cNvGrpSpPr/>
          <p:nvPr/>
        </p:nvGrpSpPr>
        <p:grpSpPr>
          <a:xfrm>
            <a:off x="5757428" y="1298838"/>
            <a:ext cx="3087220" cy="2381299"/>
            <a:chOff x="6287050" y="2876800"/>
            <a:chExt cx="2856949" cy="2171925"/>
          </a:xfrm>
        </p:grpSpPr>
        <p:pic>
          <p:nvPicPr>
            <p:cNvPr id="490" name="Google Shape;490;p62"/>
            <p:cNvPicPr preferRelativeResize="0"/>
            <p:nvPr/>
          </p:nvPicPr>
          <p:blipFill rotWithShape="1">
            <a:blip r:embed="rId8">
              <a:alphaModFix/>
            </a:blip>
            <a:srcRect b="1880" l="1410" r="-1410" t="-1880"/>
            <a:stretch/>
          </p:blipFill>
          <p:spPr>
            <a:xfrm>
              <a:off x="6469537" y="3039933"/>
              <a:ext cx="2491974" cy="1870599"/>
            </a:xfrm>
            <a:prstGeom prst="rect">
              <a:avLst/>
            </a:prstGeom>
            <a:noFill/>
            <a:ln>
              <a:noFill/>
            </a:ln>
          </p:spPr>
        </p:pic>
        <p:pic>
          <p:nvPicPr>
            <p:cNvPr descr="Tablet computer icon | Free SVG" id="491" name="Google Shape;491;p62"/>
            <p:cNvPicPr preferRelativeResize="0"/>
            <p:nvPr/>
          </p:nvPicPr>
          <p:blipFill rotWithShape="1">
            <a:blip r:embed="rId9">
              <a:alphaModFix/>
            </a:blip>
            <a:srcRect b="349" l="11128" r="11645" t="-350"/>
            <a:stretch/>
          </p:blipFill>
          <p:spPr>
            <a:xfrm rot="-5400000">
              <a:off x="6629562" y="2534288"/>
              <a:ext cx="2171925" cy="2856949"/>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descr="Tablet computer icon | Free SVG" id="496" name="Google Shape;496;p63"/>
          <p:cNvPicPr preferRelativeResize="0"/>
          <p:nvPr/>
        </p:nvPicPr>
        <p:blipFill rotWithShape="1">
          <a:blip r:embed="rId3">
            <a:alphaModFix/>
          </a:blip>
          <a:srcRect b="349" l="11128" r="11645" t="-350"/>
          <a:stretch/>
        </p:blipFill>
        <p:spPr>
          <a:xfrm rot="-5400000">
            <a:off x="6047920" y="661275"/>
            <a:ext cx="2381276" cy="3302625"/>
          </a:xfrm>
          <a:prstGeom prst="rect">
            <a:avLst/>
          </a:prstGeom>
          <a:noFill/>
          <a:ln>
            <a:noFill/>
          </a:ln>
        </p:spPr>
      </p:pic>
      <p:sp>
        <p:nvSpPr>
          <p:cNvPr id="497" name="Google Shape;497;p63"/>
          <p:cNvSpPr txBox="1"/>
          <p:nvPr/>
        </p:nvSpPr>
        <p:spPr>
          <a:xfrm>
            <a:off x="154375" y="1121950"/>
            <a:ext cx="5326800" cy="260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Century Gothic"/>
                <a:ea typeface="Century Gothic"/>
                <a:cs typeface="Century Gothic"/>
                <a:sym typeface="Century Gothic"/>
              </a:rPr>
              <a:t>Mode Examen</a:t>
            </a:r>
            <a:endParaRPr b="1" sz="1700">
              <a:latin typeface="Century Gothic"/>
              <a:ea typeface="Century Gothic"/>
              <a:cs typeface="Century Gothic"/>
              <a:sym typeface="Century Gothic"/>
            </a:endParaRPr>
          </a:p>
          <a:p>
            <a:pPr indent="0" lvl="0" marL="457200" rtl="0" algn="l">
              <a:spcBef>
                <a:spcPts val="0"/>
              </a:spcBef>
              <a:spcAft>
                <a:spcPts val="0"/>
              </a:spcAft>
              <a:buNone/>
            </a:pPr>
            <a:r>
              <a:t/>
            </a:r>
            <a:endParaRPr b="1" sz="1700">
              <a:latin typeface="Century Gothic"/>
              <a:ea typeface="Century Gothic"/>
              <a:cs typeface="Century Gothic"/>
              <a:sym typeface="Century Gothic"/>
            </a:endParaRPr>
          </a:p>
          <a:p>
            <a:pPr indent="-317500" lvl="1" marL="342900" rtl="0" algn="l">
              <a:lnSpc>
                <a:spcPct val="150000"/>
              </a:lnSpc>
              <a:spcBef>
                <a:spcPts val="0"/>
              </a:spcBef>
              <a:spcAft>
                <a:spcPts val="0"/>
              </a:spcAft>
              <a:buSzPts val="1400"/>
              <a:buFont typeface="Century Gothic"/>
              <a:buChar char="✓"/>
            </a:pPr>
            <a:r>
              <a:rPr lang="en">
                <a:latin typeface="Century Gothic"/>
                <a:ea typeface="Century Gothic"/>
                <a:cs typeface="Century Gothic"/>
                <a:sym typeface="Century Gothic"/>
              </a:rPr>
              <a:t>Pas intégré à l’application (mode pratique seulement)</a:t>
            </a:r>
            <a:endParaRPr>
              <a:latin typeface="Century Gothic"/>
              <a:ea typeface="Century Gothic"/>
              <a:cs typeface="Century Gothic"/>
              <a:sym typeface="Century Gothic"/>
            </a:endParaRPr>
          </a:p>
          <a:p>
            <a:pPr indent="-317500" lvl="1" marL="342900" rtl="0" algn="l">
              <a:lnSpc>
                <a:spcPct val="150000"/>
              </a:lnSpc>
              <a:spcBef>
                <a:spcPts val="1000"/>
              </a:spcBef>
              <a:spcAft>
                <a:spcPts val="0"/>
              </a:spcAft>
              <a:buSzPts val="1400"/>
              <a:buFont typeface="Century Gothic"/>
              <a:buChar char="✓"/>
            </a:pPr>
            <a:r>
              <a:rPr lang="en">
                <a:latin typeface="Century Gothic"/>
                <a:ea typeface="Century Gothic"/>
                <a:cs typeface="Century Gothic"/>
                <a:sym typeface="Century Gothic"/>
              </a:rPr>
              <a:t>Il faut épingler l’écran pour le verrouiller</a:t>
            </a:r>
            <a:endParaRPr>
              <a:latin typeface="Century Gothic"/>
              <a:ea typeface="Century Gothic"/>
              <a:cs typeface="Century Gothic"/>
              <a:sym typeface="Century Gothic"/>
            </a:endParaRPr>
          </a:p>
          <a:p>
            <a:pPr indent="-317500" lvl="1" marL="342900" rtl="0" algn="l">
              <a:lnSpc>
                <a:spcPct val="150000"/>
              </a:lnSpc>
              <a:spcBef>
                <a:spcPts val="1000"/>
              </a:spcBef>
              <a:spcAft>
                <a:spcPts val="0"/>
              </a:spcAft>
              <a:buSzPts val="1400"/>
              <a:buFont typeface="Century Gothic"/>
              <a:buChar char="✓"/>
            </a:pPr>
            <a:r>
              <a:rPr lang="en">
                <a:latin typeface="Century Gothic"/>
                <a:ea typeface="Century Gothic"/>
                <a:cs typeface="Century Gothic"/>
                <a:sym typeface="Century Gothic"/>
              </a:rPr>
              <a:t>Désactiver l’épinglage avec le mot de passe de l’appareil</a:t>
            </a:r>
            <a:endParaRPr>
              <a:latin typeface="Century Gothic"/>
              <a:ea typeface="Century Gothic"/>
              <a:cs typeface="Century Gothic"/>
              <a:sym typeface="Century Gothic"/>
            </a:endParaRPr>
          </a:p>
          <a:p>
            <a:pPr indent="0" lvl="0" marL="0" rtl="0" algn="l">
              <a:lnSpc>
                <a:spcPct val="150000"/>
              </a:lnSpc>
              <a:spcBef>
                <a:spcPts val="1000"/>
              </a:spcBef>
              <a:spcAft>
                <a:spcPts val="1000"/>
              </a:spcAft>
              <a:buNone/>
            </a:pPr>
            <a:r>
              <a:rPr lang="en">
                <a:latin typeface="Century Gothic"/>
                <a:ea typeface="Century Gothic"/>
                <a:cs typeface="Century Gothic"/>
                <a:sym typeface="Century Gothic"/>
              </a:rPr>
              <a:t>*</a:t>
            </a:r>
            <a:r>
              <a:rPr lang="en" u="sng">
                <a:solidFill>
                  <a:srgbClr val="0D5CDF"/>
                </a:solidFill>
                <a:latin typeface="Century Gothic"/>
                <a:ea typeface="Century Gothic"/>
                <a:cs typeface="Century Gothic"/>
                <a:sym typeface="Century Gothic"/>
                <a:hlinkClick r:id="rId4">
                  <a:extLst>
                    <a:ext uri="{A12FA001-AC4F-418D-AE19-62706E023703}">
                      <ahyp:hlinkClr val="tx"/>
                    </a:ext>
                  </a:extLst>
                </a:hlinkClick>
              </a:rPr>
              <a:t>Détails pour épingler une application sur Android</a:t>
            </a:r>
            <a:r>
              <a:rPr lang="en">
                <a:solidFill>
                  <a:srgbClr val="0D5CDF"/>
                </a:solidFill>
                <a:latin typeface="Century Gothic"/>
                <a:ea typeface="Century Gothic"/>
                <a:cs typeface="Century Gothic"/>
                <a:sym typeface="Century Gothic"/>
              </a:rPr>
              <a:t> </a:t>
            </a:r>
            <a:endParaRPr>
              <a:solidFill>
                <a:srgbClr val="0D5CDF"/>
              </a:solidFill>
              <a:latin typeface="Century Gothic"/>
              <a:ea typeface="Century Gothic"/>
              <a:cs typeface="Century Gothic"/>
              <a:sym typeface="Century Gothic"/>
            </a:endParaRPr>
          </a:p>
        </p:txBody>
      </p:sp>
      <p:sp>
        <p:nvSpPr>
          <p:cNvPr id="498" name="Google Shape;498;p63"/>
          <p:cNvSpPr txBox="1"/>
          <p:nvPr>
            <p:ph type="title"/>
          </p:nvPr>
        </p:nvSpPr>
        <p:spPr>
          <a:xfrm>
            <a:off x="98250" y="925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Android (Beta)</a:t>
            </a:r>
            <a:endParaRPr sz="2000">
              <a:solidFill>
                <a:schemeClr val="lt1"/>
              </a:solidFill>
              <a:latin typeface="Century Gothic"/>
              <a:ea typeface="Century Gothic"/>
              <a:cs typeface="Century Gothic"/>
              <a:sym typeface="Century Gothic"/>
            </a:endParaRPr>
          </a:p>
        </p:txBody>
      </p:sp>
      <p:grpSp>
        <p:nvGrpSpPr>
          <p:cNvPr id="499" name="Google Shape;499;p63"/>
          <p:cNvGrpSpPr/>
          <p:nvPr/>
        </p:nvGrpSpPr>
        <p:grpSpPr>
          <a:xfrm>
            <a:off x="5881158" y="1696399"/>
            <a:ext cx="2586836" cy="792734"/>
            <a:chOff x="6527075" y="2033112"/>
            <a:chExt cx="2313600" cy="1205863"/>
          </a:xfrm>
        </p:grpSpPr>
        <p:sp>
          <p:nvSpPr>
            <p:cNvPr id="500" name="Google Shape;500;p63"/>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01" name="Google Shape;501;p63"/>
            <p:cNvSpPr txBox="1"/>
            <p:nvPr/>
          </p:nvSpPr>
          <p:spPr>
            <a:xfrm>
              <a:off x="7106656" y="2033112"/>
              <a:ext cx="16965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Google Play Store</a:t>
              </a:r>
              <a:endParaRPr b="1" sz="2400">
                <a:solidFill>
                  <a:schemeClr val="lt1"/>
                </a:solidFill>
                <a:latin typeface="Century Gothic"/>
                <a:ea typeface="Century Gothic"/>
                <a:cs typeface="Century Gothic"/>
                <a:sym typeface="Century Gothic"/>
              </a:endParaRPr>
            </a:p>
          </p:txBody>
        </p:sp>
      </p:grpSp>
      <p:pic>
        <p:nvPicPr>
          <p:cNvPr id="502" name="Google Shape;502;p63"/>
          <p:cNvPicPr preferRelativeResize="0"/>
          <p:nvPr/>
        </p:nvPicPr>
        <p:blipFill>
          <a:blip r:embed="rId6">
            <a:alphaModFix/>
          </a:blip>
          <a:stretch>
            <a:fillRect/>
          </a:stretch>
        </p:blipFill>
        <p:spPr>
          <a:xfrm rot="-1514343">
            <a:off x="8094345" y="2330898"/>
            <a:ext cx="375630" cy="429047"/>
          </a:xfrm>
          <a:prstGeom prst="rect">
            <a:avLst/>
          </a:prstGeom>
          <a:noFill/>
          <a:ln>
            <a:noFill/>
          </a:ln>
        </p:spPr>
      </p:pic>
      <p:pic>
        <p:nvPicPr>
          <p:cNvPr id="503" name="Google Shape;503;p63">
            <a:hlinkClick r:id="rId7"/>
          </p:cNvPr>
          <p:cNvPicPr preferRelativeResize="0"/>
          <p:nvPr/>
        </p:nvPicPr>
        <p:blipFill>
          <a:blip r:embed="rId8">
            <a:alphaModFix/>
          </a:blip>
          <a:stretch>
            <a:fillRect/>
          </a:stretch>
        </p:blipFill>
        <p:spPr>
          <a:xfrm>
            <a:off x="6028512" y="1819084"/>
            <a:ext cx="547475" cy="547475"/>
          </a:xfrm>
          <a:prstGeom prst="rect">
            <a:avLst/>
          </a:prstGeom>
          <a:noFill/>
          <a:ln>
            <a:noFill/>
          </a:ln>
        </p:spPr>
      </p:pic>
      <p:pic>
        <p:nvPicPr>
          <p:cNvPr descr="Warning sign vector illustration | Free SVG" id="504" name="Google Shape;504;p63"/>
          <p:cNvPicPr preferRelativeResize="0"/>
          <p:nvPr/>
        </p:nvPicPr>
        <p:blipFill>
          <a:blip r:embed="rId9">
            <a:alphaModFix/>
          </a:blip>
          <a:stretch>
            <a:fillRect/>
          </a:stretch>
        </p:blipFill>
        <p:spPr>
          <a:xfrm rot="-516593">
            <a:off x="312762" y="4399554"/>
            <a:ext cx="658861" cy="658840"/>
          </a:xfrm>
          <a:prstGeom prst="rect">
            <a:avLst/>
          </a:prstGeom>
          <a:noFill/>
          <a:ln>
            <a:noFill/>
          </a:ln>
        </p:spPr>
      </p:pic>
      <p:sp>
        <p:nvSpPr>
          <p:cNvPr id="505" name="Google Shape;505;p63"/>
          <p:cNvSpPr txBox="1"/>
          <p:nvPr/>
        </p:nvSpPr>
        <p:spPr>
          <a:xfrm>
            <a:off x="999075" y="4514087"/>
            <a:ext cx="835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C’est une version Beta. Elle ne devrait pas être utilisée pour une évaluation.</a:t>
            </a:r>
            <a:endParaRPr sz="1800">
              <a:latin typeface="Viga"/>
              <a:ea typeface="Viga"/>
              <a:cs typeface="Viga"/>
              <a:sym typeface="Vig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pSp>
        <p:nvGrpSpPr>
          <p:cNvPr id="510" name="Google Shape;510;p64"/>
          <p:cNvGrpSpPr/>
          <p:nvPr/>
        </p:nvGrpSpPr>
        <p:grpSpPr>
          <a:xfrm rot="1740764">
            <a:off x="3197289" y="844955"/>
            <a:ext cx="4219382" cy="4147184"/>
            <a:chOff x="2820225" y="891450"/>
            <a:chExt cx="3175200" cy="3175200"/>
          </a:xfrm>
        </p:grpSpPr>
        <p:sp>
          <p:nvSpPr>
            <p:cNvPr id="511" name="Google Shape;511;p64"/>
            <p:cNvSpPr/>
            <p:nvPr/>
          </p:nvSpPr>
          <p:spPr>
            <a:xfrm rot="10800000">
              <a:off x="2820225" y="891450"/>
              <a:ext cx="3175200" cy="3175200"/>
            </a:xfrm>
            <a:prstGeom prst="blockArc">
              <a:avLst>
                <a:gd fmla="val 5399801" name="adj1"/>
                <a:gd fmla="val 3012680" name="adj2"/>
                <a:gd fmla="val 6939" name="adj3"/>
              </a:avLst>
            </a:prstGeom>
            <a:solidFill>
              <a:srgbClr val="F798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12" name="Google Shape;512;p64"/>
            <p:cNvSpPr/>
            <p:nvPr/>
          </p:nvSpPr>
          <p:spPr>
            <a:xfrm rot="10800000">
              <a:off x="3175023" y="1179900"/>
              <a:ext cx="450600" cy="450600"/>
            </a:xfrm>
            <a:prstGeom prst="rtTriangle">
              <a:avLst/>
            </a:prstGeom>
            <a:solidFill>
              <a:srgbClr val="F798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grpSp>
      <p:sp>
        <p:nvSpPr>
          <p:cNvPr id="513" name="Google Shape;513;p64"/>
          <p:cNvSpPr/>
          <p:nvPr/>
        </p:nvSpPr>
        <p:spPr>
          <a:xfrm>
            <a:off x="6253725" y="39126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Enseignant.es</a:t>
            </a:r>
            <a:endParaRPr b="1">
              <a:solidFill>
                <a:srgbClr val="FFFFFF"/>
              </a:solidFill>
              <a:latin typeface="Century Gothic"/>
              <a:ea typeface="Century Gothic"/>
              <a:cs typeface="Century Gothic"/>
              <a:sym typeface="Century Gothic"/>
            </a:endParaRPr>
          </a:p>
        </p:txBody>
      </p:sp>
      <p:sp>
        <p:nvSpPr>
          <p:cNvPr id="514" name="Google Shape;514;p64"/>
          <p:cNvSpPr/>
          <p:nvPr/>
        </p:nvSpPr>
        <p:spPr>
          <a:xfrm>
            <a:off x="6435750" y="1609648"/>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CP Math</a:t>
            </a:r>
            <a:endParaRPr b="1">
              <a:solidFill>
                <a:srgbClr val="FFFFFF"/>
              </a:solidFill>
              <a:latin typeface="Century Gothic"/>
              <a:ea typeface="Century Gothic"/>
              <a:cs typeface="Century Gothic"/>
              <a:sym typeface="Century Gothic"/>
            </a:endParaRPr>
          </a:p>
        </p:txBody>
      </p:sp>
      <p:sp>
        <p:nvSpPr>
          <p:cNvPr id="515" name="Google Shape;515;p64"/>
          <p:cNvSpPr/>
          <p:nvPr/>
        </p:nvSpPr>
        <p:spPr>
          <a:xfrm>
            <a:off x="6889725" y="27804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CP RÉCIT</a:t>
            </a:r>
            <a:endParaRPr b="1">
              <a:solidFill>
                <a:srgbClr val="FFFFFF"/>
              </a:solidFill>
              <a:latin typeface="Century Gothic"/>
              <a:ea typeface="Century Gothic"/>
              <a:cs typeface="Century Gothic"/>
              <a:sym typeface="Century Gothic"/>
            </a:endParaRPr>
          </a:p>
        </p:txBody>
      </p:sp>
      <p:sp>
        <p:nvSpPr>
          <p:cNvPr id="516" name="Google Shape;516;p64"/>
          <p:cNvSpPr/>
          <p:nvPr/>
        </p:nvSpPr>
        <p:spPr>
          <a:xfrm>
            <a:off x="3199100" y="42430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Équipe TI</a:t>
            </a:r>
            <a:endParaRPr b="1">
              <a:solidFill>
                <a:srgbClr val="FFFFFF"/>
              </a:solidFill>
              <a:latin typeface="Century Gothic"/>
              <a:ea typeface="Century Gothic"/>
              <a:cs typeface="Century Gothic"/>
              <a:sym typeface="Century Gothic"/>
            </a:endParaRPr>
          </a:p>
        </p:txBody>
      </p:sp>
      <p:sp>
        <p:nvSpPr>
          <p:cNvPr id="517" name="Google Shape;517;p64"/>
          <p:cNvSpPr/>
          <p:nvPr/>
        </p:nvSpPr>
        <p:spPr>
          <a:xfrm>
            <a:off x="2375450" y="31332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entury Gothic"/>
                <a:ea typeface="Century Gothic"/>
                <a:cs typeface="Century Gothic"/>
                <a:sym typeface="Century Gothic"/>
              </a:rPr>
              <a:t>Responsable de la sanction</a:t>
            </a:r>
            <a:endParaRPr b="1" sz="1200">
              <a:solidFill>
                <a:srgbClr val="FFFFFF"/>
              </a:solidFill>
              <a:latin typeface="Century Gothic"/>
              <a:ea typeface="Century Gothic"/>
              <a:cs typeface="Century Gothic"/>
              <a:sym typeface="Century Gothic"/>
            </a:endParaRPr>
          </a:p>
        </p:txBody>
      </p:sp>
      <p:sp>
        <p:nvSpPr>
          <p:cNvPr id="518" name="Google Shape;518;p64"/>
          <p:cNvSpPr/>
          <p:nvPr/>
        </p:nvSpPr>
        <p:spPr>
          <a:xfrm>
            <a:off x="2511200" y="17661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Centre et CSS</a:t>
            </a:r>
            <a:endParaRPr b="1">
              <a:solidFill>
                <a:srgbClr val="FFFFFF"/>
              </a:solidFill>
              <a:latin typeface="Century Gothic"/>
              <a:ea typeface="Century Gothic"/>
              <a:cs typeface="Century Gothic"/>
              <a:sym typeface="Century Gothic"/>
            </a:endParaRPr>
          </a:p>
        </p:txBody>
      </p:sp>
      <p:sp>
        <p:nvSpPr>
          <p:cNvPr id="519" name="Google Shape;519;p64"/>
          <p:cNvSpPr/>
          <p:nvPr/>
        </p:nvSpPr>
        <p:spPr>
          <a:xfrm>
            <a:off x="4358825" y="2257463"/>
            <a:ext cx="2038600" cy="994188"/>
          </a:xfrm>
          <a:prstGeom prst="flowChartPunchedTape">
            <a:avLst/>
          </a:prstGeom>
          <a:solidFill>
            <a:schemeClr val="accent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Century Gothic"/>
                <a:ea typeface="Century Gothic"/>
                <a:cs typeface="Century Gothic"/>
                <a:sym typeface="Century Gothic"/>
              </a:rPr>
              <a:t>Se concerter !</a:t>
            </a:r>
            <a:endParaRPr b="1" sz="1800">
              <a:solidFill>
                <a:schemeClr val="lt1"/>
              </a:solidFill>
              <a:latin typeface="Century Gothic"/>
              <a:ea typeface="Century Gothic"/>
              <a:cs typeface="Century Gothic"/>
              <a:sym typeface="Century Gothic"/>
            </a:endParaRPr>
          </a:p>
        </p:txBody>
      </p:sp>
      <p:sp>
        <p:nvSpPr>
          <p:cNvPr id="520" name="Google Shape;520;p64"/>
          <p:cNvSpPr txBox="1"/>
          <p:nvPr>
            <p:ph idx="4294967295" type="title"/>
          </p:nvPr>
        </p:nvSpPr>
        <p:spPr>
          <a:xfrm>
            <a:off x="1076300" y="-157475"/>
            <a:ext cx="3459000" cy="102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accent2"/>
                </a:solidFill>
                <a:latin typeface="Century Gothic"/>
                <a:ea typeface="Century Gothic"/>
                <a:cs typeface="Century Gothic"/>
                <a:sym typeface="Century Gothic"/>
              </a:rPr>
              <a:t>Dans votre milieu…</a:t>
            </a:r>
            <a:endParaRPr sz="2000">
              <a:solidFill>
                <a:schemeClr val="accent2"/>
              </a:solidFill>
              <a:latin typeface="Century Gothic"/>
              <a:ea typeface="Century Gothic"/>
              <a:cs typeface="Century Gothic"/>
              <a:sym typeface="Century Gothic"/>
            </a:endParaRPr>
          </a:p>
        </p:txBody>
      </p:sp>
      <p:pic>
        <p:nvPicPr>
          <p:cNvPr descr="Warning sign vector illustration | Free SVG" id="521" name="Google Shape;521;p64"/>
          <p:cNvPicPr preferRelativeResize="0"/>
          <p:nvPr/>
        </p:nvPicPr>
        <p:blipFill>
          <a:blip r:embed="rId3">
            <a:alphaModFix/>
          </a:blip>
          <a:stretch>
            <a:fillRect/>
          </a:stretch>
        </p:blipFill>
        <p:spPr>
          <a:xfrm rot="-516593">
            <a:off x="164687" y="164604"/>
            <a:ext cx="658861" cy="658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3661850" y="1208150"/>
            <a:ext cx="5558400" cy="10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Viga"/>
                <a:ea typeface="Viga"/>
                <a:cs typeface="Viga"/>
                <a:sym typeface="Viga"/>
              </a:rPr>
              <a:t>Desmos, la calculatrice et son "</a:t>
            </a:r>
            <a:r>
              <a:rPr lang="en">
                <a:solidFill>
                  <a:srgbClr val="000000"/>
                </a:solidFill>
              </a:rPr>
              <a:t>M</a:t>
            </a:r>
            <a:r>
              <a:rPr lang="en">
                <a:solidFill>
                  <a:srgbClr val="000000"/>
                </a:solidFill>
                <a:latin typeface="Viga"/>
                <a:ea typeface="Viga"/>
                <a:cs typeface="Viga"/>
                <a:sym typeface="Viga"/>
              </a:rPr>
              <a:t>ode </a:t>
            </a:r>
            <a:r>
              <a:rPr lang="en">
                <a:solidFill>
                  <a:srgbClr val="000000"/>
                </a:solidFill>
              </a:rPr>
              <a:t>e</a:t>
            </a:r>
            <a:r>
              <a:rPr lang="en">
                <a:solidFill>
                  <a:srgbClr val="000000"/>
                </a:solidFill>
                <a:latin typeface="Viga"/>
                <a:ea typeface="Viga"/>
                <a:cs typeface="Viga"/>
                <a:sym typeface="Viga"/>
              </a:rPr>
              <a:t>xamen"</a:t>
            </a:r>
            <a:r>
              <a:rPr lang="en">
                <a:solidFill>
                  <a:srgbClr val="000000"/>
                </a:solidFill>
              </a:rPr>
              <a:t>.</a:t>
            </a:r>
            <a:endParaRPr>
              <a:solidFill>
                <a:srgbClr val="000000"/>
              </a:solidFill>
              <a:latin typeface="Viga"/>
              <a:ea typeface="Viga"/>
              <a:cs typeface="Viga"/>
              <a:sym typeface="Viga"/>
            </a:endParaRPr>
          </a:p>
        </p:txBody>
      </p:sp>
      <p:sp>
        <p:nvSpPr>
          <p:cNvPr id="303" name="Google Shape;303;p47"/>
          <p:cNvSpPr txBox="1"/>
          <p:nvPr>
            <p:ph idx="1" type="body"/>
          </p:nvPr>
        </p:nvSpPr>
        <p:spPr>
          <a:xfrm>
            <a:off x="3948150" y="2340800"/>
            <a:ext cx="4926300" cy="16239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1600"/>
              </a:spcAft>
              <a:buNone/>
            </a:pPr>
            <a:r>
              <a:rPr lang="en" sz="1700">
                <a:solidFill>
                  <a:srgbClr val="595959"/>
                </a:solidFill>
              </a:rPr>
              <a:t>Atelier d’initiation à la calculatrice Desmos et son “Mode examen”. C’est une solution alternative à la calculatrice à affichage graphique. </a:t>
            </a:r>
            <a:endParaRPr sz="1700">
              <a:solidFill>
                <a:srgbClr val="595959"/>
              </a:solidFill>
            </a:endParaRPr>
          </a:p>
        </p:txBody>
      </p:sp>
      <p:pic>
        <p:nvPicPr>
          <p:cNvPr id="304" name="Google Shape;304;p47"/>
          <p:cNvPicPr preferRelativeResize="0"/>
          <p:nvPr/>
        </p:nvPicPr>
        <p:blipFill rotWithShape="1">
          <a:blip r:embed="rId3">
            <a:alphaModFix/>
          </a:blip>
          <a:srcRect b="0" l="15168" r="14641" t="0"/>
          <a:stretch/>
        </p:blipFill>
        <p:spPr>
          <a:xfrm>
            <a:off x="152400" y="101600"/>
            <a:ext cx="1706675" cy="367025"/>
          </a:xfrm>
          <a:prstGeom prst="rect">
            <a:avLst/>
          </a:prstGeom>
          <a:noFill/>
          <a:ln>
            <a:noFill/>
          </a:ln>
        </p:spPr>
      </p:pic>
      <p:sp>
        <p:nvSpPr>
          <p:cNvPr id="305" name="Google Shape;305;p47"/>
          <p:cNvSpPr txBox="1"/>
          <p:nvPr/>
        </p:nvSpPr>
        <p:spPr>
          <a:xfrm>
            <a:off x="-355050" y="4056950"/>
            <a:ext cx="4150800" cy="507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en" sz="2100">
                <a:solidFill>
                  <a:srgbClr val="FFFFFF"/>
                </a:solidFill>
                <a:latin typeface="Viga"/>
                <a:ea typeface="Viga"/>
                <a:cs typeface="Viga"/>
                <a:sym typeface="Viga"/>
              </a:rPr>
              <a:t>recitmst.qc.ca/desmos2mai</a:t>
            </a:r>
            <a:endParaRPr sz="2100">
              <a:solidFill>
                <a:srgbClr val="FFFFFF"/>
              </a:solidFill>
              <a:latin typeface="Viga"/>
              <a:ea typeface="Viga"/>
              <a:cs typeface="Viga"/>
              <a:sym typeface="Viga"/>
            </a:endParaRPr>
          </a:p>
        </p:txBody>
      </p:sp>
      <p:pic>
        <p:nvPicPr>
          <p:cNvPr id="306" name="Google Shape;306;p47"/>
          <p:cNvPicPr preferRelativeResize="0"/>
          <p:nvPr/>
        </p:nvPicPr>
        <p:blipFill>
          <a:blip r:embed="rId4">
            <a:alphaModFix/>
          </a:blip>
          <a:stretch>
            <a:fillRect/>
          </a:stretch>
        </p:blipFill>
        <p:spPr>
          <a:xfrm>
            <a:off x="176375" y="924200"/>
            <a:ext cx="3087950" cy="3087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5"/>
          <p:cNvSpPr/>
          <p:nvPr/>
        </p:nvSpPr>
        <p:spPr>
          <a:xfrm>
            <a:off x="5321025" y="3949088"/>
            <a:ext cx="2836800" cy="8961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27" name="Google Shape;527;p65"/>
          <p:cNvSpPr/>
          <p:nvPr/>
        </p:nvSpPr>
        <p:spPr>
          <a:xfrm>
            <a:off x="5321025" y="1457188"/>
            <a:ext cx="2836800" cy="8961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28" name="Google Shape;528;p65"/>
          <p:cNvSpPr/>
          <p:nvPr/>
        </p:nvSpPr>
        <p:spPr>
          <a:xfrm>
            <a:off x="5321025" y="2649138"/>
            <a:ext cx="2836800" cy="8961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29" name="Google Shape;529;p65"/>
          <p:cNvSpPr/>
          <p:nvPr/>
        </p:nvSpPr>
        <p:spPr>
          <a:xfrm>
            <a:off x="5321025" y="237625"/>
            <a:ext cx="2836800" cy="831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30" name="Google Shape;530;p6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531" name="Google Shape;531;p65"/>
          <p:cNvSpPr txBox="1"/>
          <p:nvPr>
            <p:ph type="title"/>
          </p:nvPr>
        </p:nvSpPr>
        <p:spPr>
          <a:xfrm>
            <a:off x="1035450" y="530725"/>
            <a:ext cx="35037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000">
                <a:latin typeface="Century Gothic"/>
                <a:ea typeface="Century Gothic"/>
                <a:cs typeface="Century Gothic"/>
                <a:sym typeface="Century Gothic"/>
              </a:rPr>
              <a:t>Les tâches d’appropriation</a:t>
            </a:r>
            <a:endParaRPr sz="20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900">
                <a:solidFill>
                  <a:schemeClr val="accent6"/>
                </a:solidFill>
                <a:latin typeface="Century Gothic"/>
                <a:ea typeface="Century Gothic"/>
                <a:cs typeface="Century Gothic"/>
                <a:sym typeface="Century Gothic"/>
              </a:rPr>
              <a:t>Clé en main</a:t>
            </a:r>
            <a:endParaRPr sz="1900">
              <a:solidFill>
                <a:schemeClr val="accent6"/>
              </a:solidFill>
              <a:latin typeface="Century Gothic"/>
              <a:ea typeface="Century Gothic"/>
              <a:cs typeface="Century Gothic"/>
              <a:sym typeface="Century Gothic"/>
            </a:endParaRPr>
          </a:p>
        </p:txBody>
      </p:sp>
      <p:sp>
        <p:nvSpPr>
          <p:cNvPr id="532" name="Google Shape;532;p65"/>
          <p:cNvSpPr txBox="1"/>
          <p:nvPr/>
        </p:nvSpPr>
        <p:spPr>
          <a:xfrm>
            <a:off x="5394350" y="229525"/>
            <a:ext cx="2527200" cy="13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u="sng">
                <a:solidFill>
                  <a:schemeClr val="hlink"/>
                </a:solidFill>
                <a:latin typeface="Century Gothic"/>
                <a:ea typeface="Century Gothic"/>
                <a:cs typeface="Century Gothic"/>
                <a:sym typeface="Century Gothic"/>
                <a:hlinkClick r:id="rId3"/>
              </a:rPr>
              <a:t>Tâche 1 </a:t>
            </a:r>
            <a:r>
              <a:rPr lang="en" sz="1800" u="sng">
                <a:solidFill>
                  <a:schemeClr val="hlink"/>
                </a:solidFill>
                <a:latin typeface="Century Gothic"/>
                <a:ea typeface="Century Gothic"/>
                <a:cs typeface="Century Gothic"/>
                <a:sym typeface="Century Gothic"/>
                <a:hlinkClick r:id="rId4"/>
              </a:rPr>
              <a:t>: L’ordinateur d'Ethan</a:t>
            </a:r>
            <a:endParaRPr sz="18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chemeClr val="accent1"/>
              </a:solidFill>
              <a:latin typeface="Century Gothic"/>
              <a:ea typeface="Century Gothic"/>
              <a:cs typeface="Century Gothic"/>
              <a:sym typeface="Century Gothic"/>
            </a:endParaRPr>
          </a:p>
        </p:txBody>
      </p:sp>
      <p:pic>
        <p:nvPicPr>
          <p:cNvPr id="533" name="Google Shape;533;p65"/>
          <p:cNvPicPr preferRelativeResize="0"/>
          <p:nvPr/>
        </p:nvPicPr>
        <p:blipFill rotWithShape="1">
          <a:blip r:embed="rId5">
            <a:alphaModFix/>
          </a:blip>
          <a:srcRect b="0" l="0" r="0" t="0"/>
          <a:stretch/>
        </p:blipFill>
        <p:spPr>
          <a:xfrm rot="-1286681">
            <a:off x="7718772" y="761936"/>
            <a:ext cx="567505" cy="567505"/>
          </a:xfrm>
          <a:prstGeom prst="rect">
            <a:avLst/>
          </a:prstGeom>
          <a:noFill/>
          <a:ln>
            <a:noFill/>
          </a:ln>
        </p:spPr>
      </p:pic>
      <p:pic>
        <p:nvPicPr>
          <p:cNvPr id="534" name="Google Shape;534;p65"/>
          <p:cNvPicPr preferRelativeResize="0"/>
          <p:nvPr/>
        </p:nvPicPr>
        <p:blipFill rotWithShape="1">
          <a:blip r:embed="rId5">
            <a:alphaModFix/>
          </a:blip>
          <a:srcRect b="0" l="0" r="0" t="0"/>
          <a:stretch/>
        </p:blipFill>
        <p:spPr>
          <a:xfrm rot="-1286681">
            <a:off x="7787872" y="1997536"/>
            <a:ext cx="567505" cy="567505"/>
          </a:xfrm>
          <a:prstGeom prst="rect">
            <a:avLst/>
          </a:prstGeom>
          <a:noFill/>
          <a:ln>
            <a:noFill/>
          </a:ln>
        </p:spPr>
      </p:pic>
      <p:pic>
        <p:nvPicPr>
          <p:cNvPr id="535" name="Google Shape;535;p65"/>
          <p:cNvPicPr preferRelativeResize="0"/>
          <p:nvPr/>
        </p:nvPicPr>
        <p:blipFill rotWithShape="1">
          <a:blip r:embed="rId5">
            <a:alphaModFix/>
          </a:blip>
          <a:srcRect b="0" l="0" r="0" t="0"/>
          <a:stretch/>
        </p:blipFill>
        <p:spPr>
          <a:xfrm rot="-1286681">
            <a:off x="7847122" y="3154661"/>
            <a:ext cx="567505" cy="567505"/>
          </a:xfrm>
          <a:prstGeom prst="rect">
            <a:avLst/>
          </a:prstGeom>
          <a:noFill/>
          <a:ln>
            <a:noFill/>
          </a:ln>
        </p:spPr>
      </p:pic>
      <p:sp>
        <p:nvSpPr>
          <p:cNvPr id="536" name="Google Shape;536;p65"/>
          <p:cNvSpPr txBox="1"/>
          <p:nvPr/>
        </p:nvSpPr>
        <p:spPr>
          <a:xfrm>
            <a:off x="298150" y="1612825"/>
            <a:ext cx="4777200" cy="32631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piloter les activités?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Pourquoi pister les élèves dans leur démarche?</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Quelle est l’utilité des capsules vidéos?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Votre intérêt pour l’adaptation des tâches en FGA?</a:t>
            </a:r>
            <a:endParaRPr sz="2000">
              <a:solidFill>
                <a:schemeClr val="accent1"/>
              </a:solidFill>
              <a:latin typeface="Century Gothic"/>
              <a:ea typeface="Century Gothic"/>
              <a:cs typeface="Century Gothic"/>
              <a:sym typeface="Century Gothic"/>
            </a:endParaRPr>
          </a:p>
        </p:txBody>
      </p:sp>
      <p:sp>
        <p:nvSpPr>
          <p:cNvPr id="537" name="Google Shape;537;p65"/>
          <p:cNvSpPr txBox="1"/>
          <p:nvPr/>
        </p:nvSpPr>
        <p:spPr>
          <a:xfrm>
            <a:off x="298150" y="69025"/>
            <a:ext cx="568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Viga"/>
                <a:ea typeface="Viga"/>
                <a:cs typeface="Viga"/>
                <a:sym typeface="Viga"/>
              </a:rPr>
              <a:t>Partage de William Ruel et Stéphanie Rioux.</a:t>
            </a:r>
            <a:endParaRPr sz="1800">
              <a:solidFill>
                <a:schemeClr val="accent1"/>
              </a:solidFill>
              <a:latin typeface="Viga"/>
              <a:ea typeface="Viga"/>
              <a:cs typeface="Viga"/>
              <a:sym typeface="Viga"/>
            </a:endParaRPr>
          </a:p>
        </p:txBody>
      </p:sp>
      <p:sp>
        <p:nvSpPr>
          <p:cNvPr id="538" name="Google Shape;538;p65"/>
          <p:cNvSpPr txBox="1"/>
          <p:nvPr/>
        </p:nvSpPr>
        <p:spPr>
          <a:xfrm>
            <a:off x="5394350" y="1542100"/>
            <a:ext cx="2656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dk1"/>
                </a:solidFill>
                <a:latin typeface="Century Gothic"/>
                <a:ea typeface="Century Gothic"/>
                <a:cs typeface="Century Gothic"/>
                <a:sym typeface="Century Gothic"/>
                <a:hlinkClick r:id="rId6">
                  <a:extLst>
                    <a:ext uri="{A12FA001-AC4F-418D-AE19-62706E023703}">
                      <ahyp:hlinkClr val="tx"/>
                    </a:ext>
                  </a:extLst>
                </a:hlinkClick>
              </a:rPr>
              <a:t>Tâche 2</a:t>
            </a:r>
            <a:r>
              <a:rPr lang="en" sz="1800" u="sng">
                <a:solidFill>
                  <a:schemeClr val="dk1"/>
                </a:solidFill>
                <a:latin typeface="Century Gothic"/>
                <a:ea typeface="Century Gothic"/>
                <a:cs typeface="Century Gothic"/>
                <a:sym typeface="Century Gothic"/>
                <a:hlinkClick r:id="rId7">
                  <a:extLst>
                    <a:ext uri="{A12FA001-AC4F-418D-AE19-62706E023703}">
                      <ahyp:hlinkClr val="tx"/>
                    </a:ext>
                  </a:extLst>
                </a:hlinkClick>
              </a:rPr>
              <a:t> : Les déchets sur la plage</a:t>
            </a:r>
            <a:endParaRPr/>
          </a:p>
        </p:txBody>
      </p:sp>
      <p:sp>
        <p:nvSpPr>
          <p:cNvPr id="539" name="Google Shape;539;p65"/>
          <p:cNvSpPr txBox="1"/>
          <p:nvPr/>
        </p:nvSpPr>
        <p:spPr>
          <a:xfrm>
            <a:off x="5394350" y="2745600"/>
            <a:ext cx="3000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dk1"/>
                </a:solidFill>
                <a:latin typeface="Century Gothic"/>
                <a:ea typeface="Century Gothic"/>
                <a:cs typeface="Century Gothic"/>
                <a:sym typeface="Century Gothic"/>
                <a:hlinkClick r:id="rId8">
                  <a:extLst>
                    <a:ext uri="{A12FA001-AC4F-418D-AE19-62706E023703}">
                      <ahyp:hlinkClr val="tx"/>
                    </a:ext>
                  </a:extLst>
                </a:hlinkClick>
              </a:rPr>
              <a:t>Tâche 3</a:t>
            </a:r>
            <a:r>
              <a:rPr lang="en" sz="1800" u="sng">
                <a:solidFill>
                  <a:schemeClr val="dk1"/>
                </a:solidFill>
                <a:latin typeface="Century Gothic"/>
                <a:ea typeface="Century Gothic"/>
                <a:cs typeface="Century Gothic"/>
                <a:sym typeface="Century Gothic"/>
                <a:hlinkClick r:id="rId9">
                  <a:extLst>
                    <a:ext uri="{A12FA001-AC4F-418D-AE19-62706E023703}">
                      <ahyp:hlinkClr val="tx"/>
                    </a:ext>
                  </a:extLst>
                </a:hlinkClick>
              </a:rPr>
              <a:t> : Se déplacer à Théorème-sur-Mer</a:t>
            </a:r>
            <a:endParaRPr/>
          </a:p>
        </p:txBody>
      </p:sp>
      <p:pic>
        <p:nvPicPr>
          <p:cNvPr id="540" name="Google Shape;540;p65"/>
          <p:cNvPicPr preferRelativeResize="0"/>
          <p:nvPr/>
        </p:nvPicPr>
        <p:blipFill rotWithShape="1">
          <a:blip r:embed="rId5">
            <a:alphaModFix/>
          </a:blip>
          <a:srcRect b="0" l="0" r="0" t="0"/>
          <a:stretch/>
        </p:blipFill>
        <p:spPr>
          <a:xfrm rot="-1286681">
            <a:off x="8005647" y="4491786"/>
            <a:ext cx="567505" cy="567505"/>
          </a:xfrm>
          <a:prstGeom prst="rect">
            <a:avLst/>
          </a:prstGeom>
          <a:noFill/>
          <a:ln>
            <a:noFill/>
          </a:ln>
        </p:spPr>
      </p:pic>
      <p:sp>
        <p:nvSpPr>
          <p:cNvPr id="541" name="Google Shape;541;p65"/>
          <p:cNvSpPr txBox="1"/>
          <p:nvPr/>
        </p:nvSpPr>
        <p:spPr>
          <a:xfrm>
            <a:off x="6078500" y="4166300"/>
            <a:ext cx="1631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u="sng">
                <a:solidFill>
                  <a:schemeClr val="hlink"/>
                </a:solidFill>
                <a:latin typeface="Century Gothic"/>
                <a:ea typeface="Century Gothic"/>
                <a:cs typeface="Century Gothic"/>
                <a:sym typeface="Century Gothic"/>
                <a:hlinkClick r:id="rId10"/>
              </a:rPr>
              <a:t>Bibliothèque</a:t>
            </a:r>
            <a:r>
              <a:rPr b="1" lang="en" sz="1800">
                <a:uFill>
                  <a:noFill/>
                </a:uFill>
                <a:latin typeface="Century Gothic"/>
                <a:ea typeface="Century Gothic"/>
                <a:cs typeface="Century Gothic"/>
                <a:sym typeface="Century Gothic"/>
                <a:hlinkClick r:id="rId11"/>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Ressources</a:t>
            </a:r>
            <a:endParaRPr/>
          </a:p>
        </p:txBody>
      </p:sp>
      <p:pic>
        <p:nvPicPr>
          <p:cNvPr id="547" name="Google Shape;547;p66" title="logositeblancdroite.png"/>
          <p:cNvPicPr preferRelativeResize="0"/>
          <p:nvPr/>
        </p:nvPicPr>
        <p:blipFill rotWithShape="1">
          <a:blip r:embed="rId3">
            <a:alphaModFix/>
          </a:blip>
          <a:srcRect b="0" l="0" r="48765" t="0"/>
          <a:stretch/>
        </p:blipFill>
        <p:spPr>
          <a:xfrm>
            <a:off x="6568875" y="4539100"/>
            <a:ext cx="2497926" cy="555025"/>
          </a:xfrm>
          <a:prstGeom prst="rect">
            <a:avLst/>
          </a:prstGeom>
          <a:noFill/>
          <a:ln>
            <a:noFill/>
          </a:ln>
        </p:spPr>
      </p:pic>
      <p:pic>
        <p:nvPicPr>
          <p:cNvPr id="548" name="Google Shape;548;p66" title="Logo_campus_blanc.png"/>
          <p:cNvPicPr preferRelativeResize="0"/>
          <p:nvPr/>
        </p:nvPicPr>
        <p:blipFill>
          <a:blip r:embed="rId4">
            <a:alphaModFix/>
          </a:blip>
          <a:stretch>
            <a:fillRect/>
          </a:stretch>
        </p:blipFill>
        <p:spPr>
          <a:xfrm>
            <a:off x="59234" y="4561637"/>
            <a:ext cx="1287078" cy="555025"/>
          </a:xfrm>
          <a:prstGeom prst="rect">
            <a:avLst/>
          </a:prstGeom>
          <a:noFill/>
          <a:ln>
            <a:noFill/>
          </a:ln>
        </p:spPr>
      </p:pic>
      <p:sp>
        <p:nvSpPr>
          <p:cNvPr id="549" name="Google Shape;549;p66"/>
          <p:cNvSpPr txBox="1"/>
          <p:nvPr/>
        </p:nvSpPr>
        <p:spPr>
          <a:xfrm>
            <a:off x="633500" y="3313725"/>
            <a:ext cx="22725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550" name="Google Shape;550;p66">
            <a:hlinkClick r:id="rId6"/>
          </p:cNvPr>
          <p:cNvPicPr preferRelativeResize="0"/>
          <p:nvPr/>
        </p:nvPicPr>
        <p:blipFill>
          <a:blip r:embed="rId7">
            <a:alphaModFix/>
          </a:blip>
          <a:stretch>
            <a:fillRect/>
          </a:stretch>
        </p:blipFill>
        <p:spPr>
          <a:xfrm>
            <a:off x="1126213" y="1913670"/>
            <a:ext cx="1287075" cy="1260760"/>
          </a:xfrm>
          <a:prstGeom prst="rect">
            <a:avLst/>
          </a:prstGeom>
          <a:noFill/>
          <a:ln>
            <a:noFill/>
          </a:ln>
        </p:spPr>
      </p:pic>
      <p:sp>
        <p:nvSpPr>
          <p:cNvPr id="551" name="Google Shape;551;p66"/>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rgbClr val="FFFFFF"/>
                </a:solidFill>
                <a:latin typeface="Viga"/>
                <a:ea typeface="Viga"/>
                <a:cs typeface="Viga"/>
                <a:sym typeface="Viga"/>
                <a:hlinkClick r:id="rId8">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sp>
        <p:nvSpPr>
          <p:cNvPr id="552" name="Google Shape;552;p66"/>
          <p:cNvSpPr txBox="1"/>
          <p:nvPr>
            <p:ph idx="4294967295" type="body"/>
          </p:nvPr>
        </p:nvSpPr>
        <p:spPr>
          <a:xfrm>
            <a:off x="4073575" y="900325"/>
            <a:ext cx="4779000" cy="3156300"/>
          </a:xfrm>
          <a:prstGeom prst="rect">
            <a:avLst/>
          </a:prstGeom>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1600" u="sng">
                <a:solidFill>
                  <a:srgbClr val="3564B9"/>
                </a:solidFill>
                <a:hlinkClick r:id="rId9">
                  <a:extLst>
                    <a:ext uri="{A12FA001-AC4F-418D-AE19-62706E023703}">
                      <ahyp:hlinkClr val="tx"/>
                    </a:ext>
                  </a:extLst>
                </a:hlinkClick>
              </a:rPr>
              <a:t>Tutoriels</a:t>
            </a:r>
            <a:r>
              <a:rPr lang="en" sz="1600">
                <a:solidFill>
                  <a:srgbClr val="3564B9"/>
                </a:solidFill>
              </a:rPr>
              <a:t> </a:t>
            </a:r>
            <a:r>
              <a:rPr lang="en" sz="1600">
                <a:solidFill>
                  <a:srgbClr val="0A0A0A"/>
                </a:solidFill>
              </a:rPr>
              <a:t>du RÉCIT MST (2 à 16)</a:t>
            </a:r>
            <a:endParaRPr sz="1600">
              <a:solidFill>
                <a:srgbClr val="0A0A0A"/>
              </a:solidFill>
            </a:endParaRPr>
          </a:p>
          <a:p>
            <a:pPr indent="0" lvl="0" marL="457200" rtl="0" algn="l">
              <a:lnSpc>
                <a:spcPct val="115000"/>
              </a:lnSpc>
              <a:spcBef>
                <a:spcPts val="1600"/>
              </a:spcBef>
              <a:spcAft>
                <a:spcPts val="0"/>
              </a:spcAft>
              <a:buNone/>
            </a:pPr>
            <a:r>
              <a:rPr lang="en" sz="1600" u="sng">
                <a:solidFill>
                  <a:srgbClr val="3564B9"/>
                </a:solidFill>
                <a:hlinkClick r:id="rId10">
                  <a:extLst>
                    <a:ext uri="{A12FA001-AC4F-418D-AE19-62706E023703}">
                      <ahyp:hlinkClr val="tx"/>
                    </a:ext>
                  </a:extLst>
                </a:hlinkClick>
              </a:rPr>
              <a:t>Manuel de l’utilisateur</a:t>
            </a:r>
            <a:endParaRPr sz="1600">
              <a:solidFill>
                <a:srgbClr val="3564B9"/>
              </a:solidFill>
            </a:endParaRPr>
          </a:p>
          <a:p>
            <a:pPr indent="0" lvl="0" marL="457200" rtl="0" algn="l">
              <a:lnSpc>
                <a:spcPct val="115000"/>
              </a:lnSpc>
              <a:spcBef>
                <a:spcPts val="1600"/>
              </a:spcBef>
              <a:spcAft>
                <a:spcPts val="0"/>
              </a:spcAft>
              <a:buNone/>
            </a:pPr>
            <a:r>
              <a:rPr lang="en" sz="1600" u="sng">
                <a:solidFill>
                  <a:srgbClr val="3564B9"/>
                </a:solidFill>
                <a:hlinkClick r:id="rId11">
                  <a:extLst>
                    <a:ext uri="{A12FA001-AC4F-418D-AE19-62706E023703}">
                      <ahyp:hlinkClr val="tx"/>
                    </a:ext>
                  </a:extLst>
                </a:hlinkClick>
              </a:rPr>
              <a:t>Webinaire</a:t>
            </a:r>
            <a:r>
              <a:rPr lang="en" sz="1600">
                <a:solidFill>
                  <a:srgbClr val="3564B9"/>
                </a:solidFill>
              </a:rPr>
              <a:t> </a:t>
            </a:r>
            <a:r>
              <a:rPr lang="en" sz="1600">
                <a:solidFill>
                  <a:srgbClr val="0A0A0A"/>
                </a:solidFill>
              </a:rPr>
              <a:t>sur la calculatrice graphique</a:t>
            </a:r>
            <a:endParaRPr sz="1600">
              <a:solidFill>
                <a:srgbClr val="0A0A0A"/>
              </a:solidFill>
            </a:endParaRPr>
          </a:p>
          <a:p>
            <a:pPr indent="0" lvl="0" marL="457200" rtl="0" algn="l">
              <a:lnSpc>
                <a:spcPct val="115000"/>
              </a:lnSpc>
              <a:spcBef>
                <a:spcPts val="1600"/>
              </a:spcBef>
              <a:spcAft>
                <a:spcPts val="0"/>
              </a:spcAft>
              <a:buNone/>
            </a:pPr>
            <a:r>
              <a:rPr lang="en" sz="1600" u="sng">
                <a:solidFill>
                  <a:srgbClr val="345792"/>
                </a:solidFill>
                <a:hlinkClick r:id="rId12">
                  <a:extLst>
                    <a:ext uri="{A12FA001-AC4F-418D-AE19-62706E023703}">
                      <ahyp:hlinkClr val="tx"/>
                    </a:ext>
                  </a:extLst>
                </a:hlinkClick>
              </a:rPr>
              <a:t>Banque d’activités</a:t>
            </a:r>
            <a:r>
              <a:rPr lang="en" sz="1600">
                <a:solidFill>
                  <a:srgbClr val="0A0A0A"/>
                </a:solidFill>
              </a:rPr>
              <a:t> </a:t>
            </a:r>
            <a:r>
              <a:rPr lang="en" sz="1600">
                <a:solidFill>
                  <a:srgbClr val="0A0A0A"/>
                </a:solidFill>
              </a:rPr>
              <a:t>(Desmos Classroom) FGA</a:t>
            </a:r>
            <a:endParaRPr sz="1600">
              <a:solidFill>
                <a:srgbClr val="0A0A0A"/>
              </a:solidFill>
            </a:endParaRPr>
          </a:p>
          <a:p>
            <a:pPr indent="0" lvl="0" marL="457200" rtl="0" algn="l">
              <a:lnSpc>
                <a:spcPct val="115000"/>
              </a:lnSpc>
              <a:spcBef>
                <a:spcPts val="1600"/>
              </a:spcBef>
              <a:spcAft>
                <a:spcPts val="0"/>
              </a:spcAft>
              <a:buNone/>
            </a:pPr>
            <a:r>
              <a:rPr lang="en" sz="1600" u="sng">
                <a:solidFill>
                  <a:srgbClr val="3564B9"/>
                </a:solidFill>
                <a:hlinkClick r:id="rId13">
                  <a:extLst>
                    <a:ext uri="{A12FA001-AC4F-418D-AE19-62706E023703}">
                      <ahyp:hlinkClr val="tx"/>
                    </a:ext>
                  </a:extLst>
                </a:hlinkClick>
              </a:rPr>
              <a:t>Concours international d’art mathématique avec Desmos</a:t>
            </a:r>
            <a:endParaRPr sz="1600">
              <a:solidFill>
                <a:srgbClr val="3564B9"/>
              </a:solidFill>
            </a:endParaRPr>
          </a:p>
          <a:p>
            <a:pPr indent="0" lvl="0" marL="457200" rtl="0" algn="l">
              <a:lnSpc>
                <a:spcPct val="115000"/>
              </a:lnSpc>
              <a:spcBef>
                <a:spcPts val="1600"/>
              </a:spcBef>
              <a:spcAft>
                <a:spcPts val="1600"/>
              </a:spcAft>
              <a:buNone/>
            </a:pPr>
            <a:r>
              <a:rPr lang="en" sz="1600" u="sng">
                <a:solidFill>
                  <a:srgbClr val="3564B9"/>
                </a:solidFill>
                <a:hlinkClick r:id="rId14">
                  <a:extLst>
                    <a:ext uri="{A12FA001-AC4F-418D-AE19-62706E023703}">
                      <ahyp:hlinkClr val="tx"/>
                    </a:ext>
                  </a:extLst>
                </a:hlinkClick>
              </a:rPr>
              <a:t>Guide Genially</a:t>
            </a:r>
            <a:r>
              <a:rPr lang="en" sz="1600">
                <a:solidFill>
                  <a:srgbClr val="0A0A0A"/>
                </a:solidFill>
              </a:rPr>
              <a:t> : Tout sur Desmos </a:t>
            </a:r>
            <a:endParaRPr sz="1500">
              <a:solidFill>
                <a:srgbClr val="0A0A0A"/>
              </a:solidFill>
            </a:endParaRPr>
          </a:p>
        </p:txBody>
      </p:sp>
      <p:cxnSp>
        <p:nvCxnSpPr>
          <p:cNvPr id="553" name="Google Shape;553;p66"/>
          <p:cNvCxnSpPr/>
          <p:nvPr/>
        </p:nvCxnSpPr>
        <p:spPr>
          <a:xfrm flipH="1" rot="-5400000">
            <a:off x="2237425" y="2568775"/>
            <a:ext cx="3504600" cy="167700"/>
          </a:xfrm>
          <a:prstGeom prst="curvedConnector3">
            <a:avLst>
              <a:gd fmla="val 49578" name="adj1"/>
            </a:avLst>
          </a:prstGeom>
          <a:noFill/>
          <a:ln cap="flat" cmpd="sng" w="28575">
            <a:solidFill>
              <a:srgbClr val="434343"/>
            </a:solidFill>
            <a:prstDash val="solid"/>
            <a:round/>
            <a:headEnd len="med" w="med" type="none"/>
            <a:tailEnd len="med" w="med" type="none"/>
          </a:ln>
        </p:spPr>
      </p:cxnSp>
      <p:sp>
        <p:nvSpPr>
          <p:cNvPr id="554" name="Google Shape;554;p66"/>
          <p:cNvSpPr txBox="1"/>
          <p:nvPr>
            <p:ph type="title"/>
          </p:nvPr>
        </p:nvSpPr>
        <p:spPr>
          <a:xfrm>
            <a:off x="633500" y="1271450"/>
            <a:ext cx="22725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Autoformation</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p67">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560" name="Google Shape;560;p67"/>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61" name="Google Shape;561;p67"/>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68" title="Copie de RECIT_FGA Nous sommes la pour vous_Noir.png"/>
          <p:cNvPicPr preferRelativeResize="0"/>
          <p:nvPr/>
        </p:nvPicPr>
        <p:blipFill>
          <a:blip r:embed="rId3">
            <a:alphaModFix/>
          </a:blip>
          <a:stretch>
            <a:fillRect/>
          </a:stretch>
        </p:blipFill>
        <p:spPr>
          <a:xfrm>
            <a:off x="7823311" y="22342"/>
            <a:ext cx="1204999" cy="649950"/>
          </a:xfrm>
          <a:prstGeom prst="rect">
            <a:avLst/>
          </a:prstGeom>
          <a:noFill/>
          <a:ln>
            <a:noFill/>
          </a:ln>
        </p:spPr>
      </p:pic>
      <p:sp>
        <p:nvSpPr>
          <p:cNvPr id="567" name="Google Shape;567;p68"/>
          <p:cNvSpPr txBox="1"/>
          <p:nvPr/>
        </p:nvSpPr>
        <p:spPr>
          <a:xfrm>
            <a:off x="760825" y="117939"/>
            <a:ext cx="207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Viga"/>
                <a:ea typeface="Viga"/>
                <a:cs typeface="Viga"/>
                <a:sym typeface="Viga"/>
              </a:rPr>
              <a:t>FORMATION GÉNÉRALE</a:t>
            </a:r>
            <a:endParaRPr sz="1200">
              <a:solidFill>
                <a:schemeClr val="lt1"/>
              </a:solidFill>
              <a:latin typeface="Viga"/>
              <a:ea typeface="Viga"/>
              <a:cs typeface="Viga"/>
              <a:sym typeface="Viga"/>
            </a:endParaRPr>
          </a:p>
          <a:p>
            <a:pPr indent="0" lvl="0" marL="0" rtl="0" algn="l">
              <a:spcBef>
                <a:spcPts val="0"/>
              </a:spcBef>
              <a:spcAft>
                <a:spcPts val="0"/>
              </a:spcAft>
              <a:buNone/>
            </a:pPr>
            <a:r>
              <a:rPr lang="en" sz="1200">
                <a:solidFill>
                  <a:schemeClr val="lt1"/>
                </a:solidFill>
                <a:latin typeface="Viga"/>
                <a:ea typeface="Viga"/>
                <a:cs typeface="Viga"/>
                <a:sym typeface="Viga"/>
              </a:rPr>
              <a:t>DES ADULTES</a:t>
            </a:r>
            <a:endParaRPr sz="1200">
              <a:solidFill>
                <a:schemeClr val="lt1"/>
              </a:solidFill>
              <a:latin typeface="Viga"/>
              <a:ea typeface="Viga"/>
              <a:cs typeface="Viga"/>
              <a:sym typeface="Viga"/>
            </a:endParaRPr>
          </a:p>
        </p:txBody>
      </p:sp>
      <p:sp>
        <p:nvSpPr>
          <p:cNvPr id="568" name="Google Shape;568;p68"/>
          <p:cNvSpPr txBox="1"/>
          <p:nvPr/>
        </p:nvSpPr>
        <p:spPr>
          <a:xfrm>
            <a:off x="688775" y="4738750"/>
            <a:ext cx="72105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rgbClr val="FFFFFF"/>
                </a:solidFill>
                <a:latin typeface="Viga"/>
                <a:ea typeface="Viga"/>
                <a:cs typeface="Viga"/>
                <a:sym typeface="Viga"/>
              </a:rPr>
              <a:t>Ré</a:t>
            </a:r>
            <a:r>
              <a:rPr lang="en" sz="1150">
                <a:solidFill>
                  <a:srgbClr val="F7981B"/>
                </a:solidFill>
                <a:latin typeface="Viga"/>
                <a:ea typeface="Viga"/>
                <a:cs typeface="Viga"/>
                <a:sym typeface="Viga"/>
              </a:rPr>
              <a:t>seau axé sur le développement des </a:t>
            </a:r>
            <a:r>
              <a:rPr lang="en" sz="1150">
                <a:solidFill>
                  <a:srgbClr val="FFFFFF"/>
                </a:solidFill>
                <a:latin typeface="Viga"/>
                <a:ea typeface="Viga"/>
                <a:cs typeface="Viga"/>
                <a:sym typeface="Viga"/>
              </a:rPr>
              <a:t>C</a:t>
            </a:r>
            <a:r>
              <a:rPr lang="en" sz="1150">
                <a:solidFill>
                  <a:srgbClr val="F7981B"/>
                </a:solidFill>
                <a:latin typeface="Viga"/>
                <a:ea typeface="Viga"/>
                <a:cs typeface="Viga"/>
                <a:sym typeface="Viga"/>
              </a:rPr>
              <a:t>ompétences des élèves par l’</a:t>
            </a:r>
            <a:r>
              <a:rPr lang="en" sz="1150">
                <a:solidFill>
                  <a:srgbClr val="FFFFFF"/>
                </a:solidFill>
                <a:latin typeface="Viga"/>
                <a:ea typeface="Viga"/>
                <a:cs typeface="Viga"/>
                <a:sym typeface="Viga"/>
              </a:rPr>
              <a:t>I</a:t>
            </a:r>
            <a:r>
              <a:rPr lang="en" sz="1150">
                <a:solidFill>
                  <a:srgbClr val="F7981B"/>
                </a:solidFill>
                <a:latin typeface="Viga"/>
                <a:ea typeface="Viga"/>
                <a:cs typeface="Viga"/>
                <a:sym typeface="Viga"/>
              </a:rPr>
              <a:t>ntégration des</a:t>
            </a:r>
            <a:r>
              <a:rPr lang="en" sz="1150">
                <a:solidFill>
                  <a:srgbClr val="FFFFFF"/>
                </a:solidFill>
                <a:latin typeface="Viga"/>
                <a:ea typeface="Viga"/>
                <a:cs typeface="Viga"/>
                <a:sym typeface="Viga"/>
              </a:rPr>
              <a:t> T</a:t>
            </a:r>
            <a:r>
              <a:rPr lang="en" sz="1150">
                <a:solidFill>
                  <a:srgbClr val="F7981B"/>
                </a:solidFill>
                <a:latin typeface="Viga"/>
                <a:ea typeface="Viga"/>
                <a:cs typeface="Viga"/>
                <a:sym typeface="Viga"/>
              </a:rPr>
              <a:t>echnologies</a:t>
            </a:r>
            <a:endParaRPr>
              <a:solidFill>
                <a:srgbClr val="F7981B"/>
              </a:solidFill>
              <a:latin typeface="Viga"/>
              <a:ea typeface="Viga"/>
              <a:cs typeface="Viga"/>
              <a:sym typeface="Viga"/>
            </a:endParaRPr>
          </a:p>
        </p:txBody>
      </p:sp>
      <p:pic>
        <p:nvPicPr>
          <p:cNvPr id="569" name="Google Shape;569;p68" title="RECIT_Campus-Recit_Blanc.png"/>
          <p:cNvPicPr preferRelativeResize="0"/>
          <p:nvPr/>
        </p:nvPicPr>
        <p:blipFill rotWithShape="1">
          <a:blip r:embed="rId4">
            <a:alphaModFix/>
          </a:blip>
          <a:srcRect b="0" l="0" r="55273" t="0"/>
          <a:stretch/>
        </p:blipFill>
        <p:spPr>
          <a:xfrm>
            <a:off x="226724" y="4685850"/>
            <a:ext cx="430113" cy="414700"/>
          </a:xfrm>
          <a:prstGeom prst="rect">
            <a:avLst/>
          </a:prstGeom>
          <a:noFill/>
          <a:ln>
            <a:noFill/>
          </a:ln>
        </p:spPr>
      </p:pic>
      <p:pic>
        <p:nvPicPr>
          <p:cNvPr id="570" name="Google Shape;570;p68" title="RECIT_disque.png"/>
          <p:cNvPicPr preferRelativeResize="0"/>
          <p:nvPr/>
        </p:nvPicPr>
        <p:blipFill rotWithShape="1">
          <a:blip r:embed="rId5">
            <a:alphaModFix/>
          </a:blip>
          <a:srcRect b="0" l="45259" r="43512" t="0"/>
          <a:stretch/>
        </p:blipFill>
        <p:spPr>
          <a:xfrm>
            <a:off x="116861" y="45975"/>
            <a:ext cx="649841" cy="649950"/>
          </a:xfrm>
          <a:prstGeom prst="rect">
            <a:avLst/>
          </a:prstGeom>
          <a:noFill/>
          <a:ln>
            <a:noFill/>
          </a:ln>
        </p:spPr>
      </p:pic>
      <p:sp>
        <p:nvSpPr>
          <p:cNvPr id="571" name="Google Shape;571;p68"/>
          <p:cNvSpPr txBox="1"/>
          <p:nvPr/>
        </p:nvSpPr>
        <p:spPr>
          <a:xfrm>
            <a:off x="5862225" y="3560075"/>
            <a:ext cx="28797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Anick Fortin</a:t>
            </a:r>
            <a:endParaRPr sz="1150">
              <a:latin typeface="Ubuntu"/>
              <a:ea typeface="Ubuntu"/>
              <a:cs typeface="Ubuntu"/>
              <a:sym typeface="Ubuntu"/>
            </a:endParaRPr>
          </a:p>
          <a:p>
            <a:pPr indent="0" lvl="0" marL="0" rtl="0" algn="l">
              <a:spcBef>
                <a:spcPts val="0"/>
              </a:spcBef>
              <a:spcAft>
                <a:spcPts val="0"/>
              </a:spcAft>
              <a:buNone/>
            </a:pPr>
            <a:r>
              <a:rPr b="1" lang="en" sz="1150" u="sng">
                <a:solidFill>
                  <a:srgbClr val="3564B9"/>
                </a:solidFill>
                <a:latin typeface="Ubuntu"/>
                <a:ea typeface="Ubuntu"/>
                <a:cs typeface="Ubuntu"/>
                <a:sym typeface="Ubuntu"/>
                <a:hlinkClick r:id="rId6">
                  <a:extLst>
                    <a:ext uri="{A12FA001-AC4F-418D-AE19-62706E023703}">
                      <ahyp:hlinkClr val="tx"/>
                    </a:ext>
                  </a:extLst>
                </a:hlinkClick>
              </a:rPr>
              <a:t>anick.fortin@recit.qc.ca</a:t>
            </a:r>
            <a:endParaRPr b="1" sz="1150">
              <a:solidFill>
                <a:srgbClr val="3564B9"/>
              </a:solidFill>
              <a:latin typeface="Ubuntu"/>
              <a:ea typeface="Ubuntu"/>
              <a:cs typeface="Ubuntu"/>
              <a:sym typeface="Ubuntu"/>
            </a:endParaRPr>
          </a:p>
          <a:p>
            <a:pPr indent="0" lvl="0" marL="0" rtl="0" algn="l">
              <a:spcBef>
                <a:spcPts val="0"/>
              </a:spcBef>
              <a:spcAft>
                <a:spcPts val="0"/>
              </a:spcAft>
              <a:buNone/>
            </a:pPr>
            <a:r>
              <a:rPr b="1" lang="en" sz="1150" u="sng">
                <a:solidFill>
                  <a:srgbClr val="3564B9"/>
                </a:solidFill>
                <a:latin typeface="Ubuntu"/>
                <a:ea typeface="Ubuntu"/>
                <a:cs typeface="Ubuntu"/>
                <a:sym typeface="Ubuntu"/>
                <a:hlinkClick r:id="rId7">
                  <a:extLst>
                    <a:ext uri="{A12FA001-AC4F-418D-AE19-62706E023703}">
                      <ahyp:hlinkClr val="tx"/>
                    </a:ext>
                  </a:extLst>
                </a:hlinkClick>
              </a:rPr>
              <a:t>www.fganumerique.ca</a:t>
            </a:r>
            <a:r>
              <a:rPr b="1" lang="en" sz="1150" u="sng">
                <a:solidFill>
                  <a:srgbClr val="3564B9"/>
                </a:solidFill>
                <a:latin typeface="Ubuntu"/>
                <a:ea typeface="Ubuntu"/>
                <a:cs typeface="Ubuntu"/>
                <a:sym typeface="Ubuntu"/>
              </a:rPr>
              <a:t> </a:t>
            </a:r>
            <a:endParaRPr b="1" sz="1150" u="sng">
              <a:solidFill>
                <a:srgbClr val="3564B9"/>
              </a:solidFill>
              <a:latin typeface="Ubuntu"/>
              <a:ea typeface="Ubuntu"/>
              <a:cs typeface="Ubuntu"/>
              <a:sym typeface="Ubuntu"/>
            </a:endParaRPr>
          </a:p>
        </p:txBody>
      </p:sp>
      <p:cxnSp>
        <p:nvCxnSpPr>
          <p:cNvPr id="572" name="Google Shape;572;p68"/>
          <p:cNvCxnSpPr/>
          <p:nvPr/>
        </p:nvCxnSpPr>
        <p:spPr>
          <a:xfrm flipH="1" rot="-5400000">
            <a:off x="3456625" y="2568775"/>
            <a:ext cx="3504600" cy="167700"/>
          </a:xfrm>
          <a:prstGeom prst="curvedConnector3">
            <a:avLst>
              <a:gd fmla="val 49578" name="adj1"/>
            </a:avLst>
          </a:prstGeom>
          <a:noFill/>
          <a:ln cap="flat" cmpd="sng" w="28575">
            <a:solidFill>
              <a:srgbClr val="434343"/>
            </a:solidFill>
            <a:prstDash val="solid"/>
            <a:round/>
            <a:headEnd len="med" w="med" type="none"/>
            <a:tailEnd len="med" w="med" type="none"/>
          </a:ln>
        </p:spPr>
      </p:cxnSp>
      <p:pic>
        <p:nvPicPr>
          <p:cNvPr id="573" name="Google Shape;573;p68">
            <a:hlinkClick r:id="rId8"/>
          </p:cNvPr>
          <p:cNvPicPr preferRelativeResize="0"/>
          <p:nvPr/>
        </p:nvPicPr>
        <p:blipFill rotWithShape="1">
          <a:blip r:embed="rId9">
            <a:alphaModFix/>
          </a:blip>
          <a:srcRect b="0" l="1644" r="13566" t="0"/>
          <a:stretch/>
        </p:blipFill>
        <p:spPr>
          <a:xfrm>
            <a:off x="302475" y="1219750"/>
            <a:ext cx="4333950" cy="2613900"/>
          </a:xfrm>
          <a:prstGeom prst="rect">
            <a:avLst/>
          </a:prstGeom>
          <a:noFill/>
          <a:ln cap="flat" cmpd="sng" w="9525">
            <a:solidFill>
              <a:srgbClr val="424242"/>
            </a:solidFill>
            <a:prstDash val="solid"/>
            <a:round/>
            <a:headEnd len="sm" w="sm" type="none"/>
            <a:tailEnd len="sm" w="sm" type="none"/>
          </a:ln>
          <a:effectLst>
            <a:outerShdw blurRad="57150" rotWithShape="0" algn="bl" dir="5400000" dist="19050">
              <a:srgbClr val="000000">
                <a:alpha val="50000"/>
              </a:srgbClr>
            </a:outerShdw>
          </a:effectLst>
        </p:spPr>
      </p:pic>
      <p:pic>
        <p:nvPicPr>
          <p:cNvPr descr="File:Pixel 51 icon cursor click top left.svg - Wikimedia Commons" id="574" name="Google Shape;574;p68"/>
          <p:cNvPicPr preferRelativeResize="0"/>
          <p:nvPr/>
        </p:nvPicPr>
        <p:blipFill>
          <a:blip r:embed="rId10">
            <a:alphaModFix/>
          </a:blip>
          <a:stretch>
            <a:fillRect/>
          </a:stretch>
        </p:blipFill>
        <p:spPr>
          <a:xfrm>
            <a:off x="3564025" y="3232600"/>
            <a:ext cx="927550" cy="927550"/>
          </a:xfrm>
          <a:prstGeom prst="rect">
            <a:avLst/>
          </a:prstGeom>
          <a:noFill/>
          <a:ln>
            <a:noFill/>
          </a:ln>
        </p:spPr>
      </p:pic>
      <p:sp>
        <p:nvSpPr>
          <p:cNvPr id="575" name="Google Shape;575;p68"/>
          <p:cNvSpPr txBox="1"/>
          <p:nvPr/>
        </p:nvSpPr>
        <p:spPr>
          <a:xfrm>
            <a:off x="5213775" y="835325"/>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50">
                <a:latin typeface="Ubuntu"/>
                <a:ea typeface="Ubuntu"/>
                <a:cs typeface="Ubuntu"/>
                <a:sym typeface="Ubuntu"/>
              </a:rPr>
              <a:t>Service régional à la FGA</a:t>
            </a:r>
            <a:endParaRPr b="1" sz="1350">
              <a:latin typeface="Ubuntu"/>
              <a:ea typeface="Ubuntu"/>
              <a:cs typeface="Ubuntu"/>
              <a:sym typeface="Ubuntu"/>
            </a:endParaRPr>
          </a:p>
          <a:p>
            <a:pPr indent="0" lvl="0" marL="0" rtl="0" algn="l">
              <a:spcBef>
                <a:spcPts val="0"/>
              </a:spcBef>
              <a:spcAft>
                <a:spcPts val="0"/>
              </a:spcAft>
              <a:buNone/>
            </a:pPr>
            <a:r>
              <a:rPr b="1" lang="en" sz="1350">
                <a:latin typeface="Ubuntu"/>
                <a:ea typeface="Ubuntu"/>
                <a:cs typeface="Ubuntu"/>
                <a:sym typeface="Ubuntu"/>
              </a:rPr>
              <a:t>Région Bas-Saint-Laurent</a:t>
            </a:r>
            <a:endParaRPr b="1" sz="1600"/>
          </a:p>
        </p:txBody>
      </p:sp>
      <p:pic>
        <p:nvPicPr>
          <p:cNvPr id="576" name="Google Shape;576;p68"/>
          <p:cNvPicPr preferRelativeResize="0"/>
          <p:nvPr/>
        </p:nvPicPr>
        <p:blipFill rotWithShape="1">
          <a:blip r:embed="rId11">
            <a:alphaModFix/>
          </a:blip>
          <a:srcRect b="9453" l="8700" r="0" t="0"/>
          <a:stretch/>
        </p:blipFill>
        <p:spPr>
          <a:xfrm>
            <a:off x="6047225" y="1559150"/>
            <a:ext cx="1893000" cy="18774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9"/>
          <p:cNvSpPr txBox="1"/>
          <p:nvPr/>
        </p:nvSpPr>
        <p:spPr>
          <a:xfrm>
            <a:off x="13940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582" name="Google Shape;582;p69"/>
          <p:cNvSpPr txBox="1"/>
          <p:nvPr/>
        </p:nvSpPr>
        <p:spPr>
          <a:xfrm>
            <a:off x="3394600" y="1733550"/>
            <a:ext cx="3342300" cy="10209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en" sz="1600" u="sng">
                <a:solidFill>
                  <a:schemeClr val="hlink"/>
                </a:solidFill>
                <a:latin typeface="Ubuntu"/>
                <a:ea typeface="Ubuntu"/>
                <a:cs typeface="Ubuntu"/>
                <a:sym typeface="Ubuntu"/>
                <a:hlinkClick r:id="rId3"/>
              </a:rPr>
              <a:t>luc.lagarde@recit.gouv.qc.ca</a:t>
            </a:r>
            <a:r>
              <a:rPr lang="en" sz="1600">
                <a:solidFill>
                  <a:srgbClr val="0D5CDF"/>
                </a:solidFill>
                <a:latin typeface="Ubuntu"/>
                <a:ea typeface="Ubuntu"/>
                <a:cs typeface="Ubuntu"/>
                <a:sym typeface="Ubuntu"/>
              </a:rPr>
              <a:t> </a:t>
            </a:r>
            <a:endParaRPr sz="1600">
              <a:solidFill>
                <a:srgbClr val="0D5CDF"/>
              </a:solidFill>
              <a:latin typeface="Ubuntu"/>
              <a:ea typeface="Ubuntu"/>
              <a:cs typeface="Ubuntu"/>
              <a:sym typeface="Ubuntu"/>
            </a:endParaRPr>
          </a:p>
          <a:p>
            <a:pPr indent="0" lvl="0" marL="0" rtl="0" algn="l">
              <a:spcBef>
                <a:spcPts val="800"/>
              </a:spcBef>
              <a:spcAft>
                <a:spcPts val="0"/>
              </a:spcAft>
              <a:buNone/>
            </a:pPr>
            <a:r>
              <a:rPr lang="en" sz="1600" u="sng">
                <a:solidFill>
                  <a:srgbClr val="0D5CDF"/>
                </a:solidFill>
                <a:latin typeface="Ubuntu"/>
                <a:ea typeface="Ubuntu"/>
                <a:cs typeface="Ubuntu"/>
                <a:sym typeface="Ubuntu"/>
                <a:hlinkClick r:id="rId4">
                  <a:extLst>
                    <a:ext uri="{A12FA001-AC4F-418D-AE19-62706E023703}">
                      <ahyp:hlinkClr val="tx"/>
                    </a:ext>
                  </a:extLst>
                </a:hlinkClick>
              </a:rPr>
              <a:t>equipemst@recit.qc.ca</a:t>
            </a:r>
            <a:r>
              <a:rPr lang="en" sz="1600">
                <a:solidFill>
                  <a:srgbClr val="0D5CDF"/>
                </a:solidFill>
                <a:latin typeface="Ubuntu"/>
                <a:ea typeface="Ubuntu"/>
                <a:cs typeface="Ubuntu"/>
                <a:sym typeface="Ubuntu"/>
              </a:rPr>
              <a:t> </a:t>
            </a:r>
            <a:endParaRPr sz="100">
              <a:solidFill>
                <a:srgbClr val="0D5CDF"/>
              </a:solidFill>
            </a:endParaRPr>
          </a:p>
        </p:txBody>
      </p:sp>
      <p:pic>
        <p:nvPicPr>
          <p:cNvPr id="583" name="Google Shape;583;p69"/>
          <p:cNvPicPr preferRelativeResize="0"/>
          <p:nvPr/>
        </p:nvPicPr>
        <p:blipFill>
          <a:blip r:embed="rId5">
            <a:alphaModFix/>
          </a:blip>
          <a:stretch>
            <a:fillRect/>
          </a:stretch>
        </p:blipFill>
        <p:spPr>
          <a:xfrm>
            <a:off x="2045127" y="1561198"/>
            <a:ext cx="1349476" cy="1349474"/>
          </a:xfrm>
          <a:prstGeom prst="rect">
            <a:avLst/>
          </a:prstGeom>
          <a:noFill/>
          <a:ln>
            <a:noFill/>
          </a:ln>
        </p:spPr>
      </p:pic>
      <p:sp>
        <p:nvSpPr>
          <p:cNvPr id="584" name="Google Shape;584;p69"/>
          <p:cNvSpPr/>
          <p:nvPr/>
        </p:nvSpPr>
        <p:spPr>
          <a:xfrm>
            <a:off x="2214500" y="3205600"/>
            <a:ext cx="4311600" cy="537900"/>
          </a:xfrm>
          <a:prstGeom prst="roundRect">
            <a:avLst>
              <a:gd fmla="val 16667" name="adj"/>
            </a:avLst>
          </a:prstGeom>
          <a:solidFill>
            <a:srgbClr val="94BF6E"/>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424242"/>
                </a:solidFill>
                <a:latin typeface="Viga"/>
                <a:ea typeface="Viga"/>
                <a:cs typeface="Viga"/>
                <a:sym typeface="Viga"/>
              </a:rPr>
              <a:t>recitmst.qc.ca/desmos2mai</a:t>
            </a:r>
            <a:endParaRPr sz="1900">
              <a:solidFill>
                <a:srgbClr val="424242"/>
              </a:solidFill>
              <a:highlight>
                <a:srgbClr val="FFFF00"/>
              </a:highlight>
              <a:latin typeface="Dosis SemiBold"/>
              <a:ea typeface="Dosis SemiBold"/>
              <a:cs typeface="Dosis SemiBold"/>
              <a:sym typeface="Dosis SemiBold"/>
            </a:endParaRPr>
          </a:p>
        </p:txBody>
      </p:sp>
      <p:pic>
        <p:nvPicPr>
          <p:cNvPr id="585" name="Google Shape;585;p69">
            <a:hlinkClick r:id="rId6"/>
          </p:cNvPr>
          <p:cNvPicPr preferRelativeResize="0"/>
          <p:nvPr/>
        </p:nvPicPr>
        <p:blipFill>
          <a:blip r:embed="rId7">
            <a:alphaModFix/>
          </a:blip>
          <a:stretch>
            <a:fillRect/>
          </a:stretch>
        </p:blipFill>
        <p:spPr>
          <a:xfrm>
            <a:off x="7355705" y="4681869"/>
            <a:ext cx="360000" cy="368182"/>
          </a:xfrm>
          <a:prstGeom prst="rect">
            <a:avLst/>
          </a:prstGeom>
          <a:noFill/>
          <a:ln>
            <a:noFill/>
          </a:ln>
        </p:spPr>
      </p:pic>
      <p:pic>
        <p:nvPicPr>
          <p:cNvPr id="586" name="Google Shape;586;p69">
            <a:hlinkClick r:id="rId8"/>
          </p:cNvPr>
          <p:cNvPicPr preferRelativeResize="0"/>
          <p:nvPr/>
        </p:nvPicPr>
        <p:blipFill>
          <a:blip r:embed="rId9">
            <a:alphaModFix/>
          </a:blip>
          <a:stretch>
            <a:fillRect/>
          </a:stretch>
        </p:blipFill>
        <p:spPr>
          <a:xfrm>
            <a:off x="2864430" y="4681869"/>
            <a:ext cx="360000" cy="368182"/>
          </a:xfrm>
          <a:prstGeom prst="rect">
            <a:avLst/>
          </a:prstGeom>
          <a:noFill/>
          <a:ln>
            <a:noFill/>
          </a:ln>
        </p:spPr>
      </p:pic>
      <p:pic>
        <p:nvPicPr>
          <p:cNvPr id="587" name="Google Shape;587;p69">
            <a:hlinkClick r:id="rId10"/>
          </p:cNvPr>
          <p:cNvPicPr preferRelativeResize="0"/>
          <p:nvPr/>
        </p:nvPicPr>
        <p:blipFill>
          <a:blip r:embed="rId11">
            <a:alphaModFix/>
          </a:blip>
          <a:stretch>
            <a:fillRect/>
          </a:stretch>
        </p:blipFill>
        <p:spPr>
          <a:xfrm>
            <a:off x="5207621" y="4681869"/>
            <a:ext cx="360000" cy="368182"/>
          </a:xfrm>
          <a:prstGeom prst="rect">
            <a:avLst/>
          </a:prstGeom>
          <a:noFill/>
          <a:ln>
            <a:noFill/>
          </a:ln>
        </p:spPr>
      </p:pic>
      <p:sp>
        <p:nvSpPr>
          <p:cNvPr id="588" name="Google Shape;588;p69"/>
          <p:cNvSpPr txBox="1"/>
          <p:nvPr/>
        </p:nvSpPr>
        <p:spPr>
          <a:xfrm>
            <a:off x="3162852" y="4688960"/>
            <a:ext cx="1128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FFFFFF"/>
                </a:solidFill>
                <a:latin typeface="Ubuntu"/>
                <a:ea typeface="Ubuntu"/>
                <a:cs typeface="Ubuntu"/>
                <a:sym typeface="Ubuntu"/>
                <a:hlinkClick r:id="rId12">
                  <a:extLst>
                    <a:ext uri="{A12FA001-AC4F-418D-AE19-62706E023703}">
                      <ahyp:hlinkClr val="tx"/>
                    </a:ext>
                  </a:extLst>
                </a:hlinkClick>
              </a:rPr>
              <a:t>recitmst.qc.ca</a:t>
            </a:r>
            <a:endParaRPr b="1" sz="1100">
              <a:solidFill>
                <a:srgbClr val="FFFFFF"/>
              </a:solidFill>
              <a:latin typeface="Ubuntu"/>
              <a:ea typeface="Ubuntu"/>
              <a:cs typeface="Ubuntu"/>
              <a:sym typeface="Ubuntu"/>
            </a:endParaRPr>
          </a:p>
        </p:txBody>
      </p:sp>
      <p:sp>
        <p:nvSpPr>
          <p:cNvPr id="589" name="Google Shape;589;p69"/>
          <p:cNvSpPr txBox="1"/>
          <p:nvPr/>
        </p:nvSpPr>
        <p:spPr>
          <a:xfrm>
            <a:off x="7664000" y="4688950"/>
            <a:ext cx="138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FFFFFF"/>
                </a:solidFill>
                <a:latin typeface="Ubuntu"/>
                <a:ea typeface="Ubuntu"/>
                <a:cs typeface="Ubuntu"/>
                <a:sym typeface="Ubuntu"/>
                <a:hlinkClick r:id="rId13">
                  <a:extLst>
                    <a:ext uri="{A12FA001-AC4F-418D-AE19-62706E023703}">
                      <ahyp:hlinkClr val="tx"/>
                    </a:ext>
                  </a:extLst>
                </a:hlinkClick>
              </a:rPr>
              <a:t>/RECITMST2020</a:t>
            </a:r>
            <a:endParaRPr b="1" sz="1100">
              <a:solidFill>
                <a:srgbClr val="FFFFFF"/>
              </a:solidFill>
              <a:latin typeface="Ubuntu"/>
              <a:ea typeface="Ubuntu"/>
              <a:cs typeface="Ubuntu"/>
              <a:sym typeface="Ubuntu"/>
            </a:endParaRPr>
          </a:p>
        </p:txBody>
      </p:sp>
      <p:sp>
        <p:nvSpPr>
          <p:cNvPr id="590" name="Google Shape;590;p69"/>
          <p:cNvSpPr txBox="1"/>
          <p:nvPr/>
        </p:nvSpPr>
        <p:spPr>
          <a:xfrm>
            <a:off x="5532888" y="4688950"/>
            <a:ext cx="97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FFFFFF"/>
                </a:solidFill>
                <a:latin typeface="Ubuntu"/>
                <a:ea typeface="Ubuntu"/>
                <a:cs typeface="Ubuntu"/>
                <a:sym typeface="Ubuntu"/>
                <a:hlinkClick r:id="rId14">
                  <a:extLst>
                    <a:ext uri="{A12FA001-AC4F-418D-AE19-62706E023703}">
                      <ahyp:hlinkClr val="tx"/>
                    </a:ext>
                  </a:extLst>
                </a:hlinkClick>
              </a:rPr>
              <a:t>/RÉCIT MST</a:t>
            </a:r>
            <a:endParaRPr b="1" sz="1100">
              <a:solidFill>
                <a:srgbClr val="FFFFFF"/>
              </a:solidFill>
              <a:latin typeface="Ubuntu"/>
              <a:ea typeface="Ubuntu"/>
              <a:cs typeface="Ubuntu"/>
              <a:sym typeface="Ubuntu"/>
            </a:endParaRPr>
          </a:p>
        </p:txBody>
      </p:sp>
      <p:pic>
        <p:nvPicPr>
          <p:cNvPr id="591" name="Google Shape;591;p69" title="logositeblancdroite.png"/>
          <p:cNvPicPr preferRelativeResize="0"/>
          <p:nvPr/>
        </p:nvPicPr>
        <p:blipFill rotWithShape="1">
          <a:blip r:embed="rId15">
            <a:alphaModFix/>
          </a:blip>
          <a:srcRect b="0" l="0" r="48765" t="0"/>
          <a:stretch/>
        </p:blipFill>
        <p:spPr>
          <a:xfrm>
            <a:off x="115700" y="4657985"/>
            <a:ext cx="1960900" cy="43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Votre animateur</a:t>
            </a:r>
            <a:endParaRPr>
              <a:solidFill>
                <a:srgbClr val="94BF6E"/>
              </a:solidFill>
            </a:endParaRPr>
          </a:p>
        </p:txBody>
      </p:sp>
      <p:sp>
        <p:nvSpPr>
          <p:cNvPr id="312" name="Google Shape;312;p48"/>
          <p:cNvSpPr txBox="1"/>
          <p:nvPr>
            <p:ph idx="4294967295" type="body"/>
          </p:nvPr>
        </p:nvSpPr>
        <p:spPr>
          <a:xfrm>
            <a:off x="-120225" y="2656842"/>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en"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en" sz="1700" u="sng">
                <a:solidFill>
                  <a:srgbClr val="3564B9"/>
                </a:solidFill>
                <a:latin typeface="Dosis"/>
                <a:ea typeface="Dosis"/>
                <a:cs typeface="Dosis"/>
                <a:sym typeface="Dosis"/>
                <a:hlinkClick r:id="rId3">
                  <a:extLst>
                    <a:ext uri="{A12FA001-AC4F-418D-AE19-62706E023703}">
                      <ahyp:hlinkClr val="tx"/>
                    </a:ext>
                  </a:extLst>
                </a:hlinkClick>
              </a:rPr>
              <a:t>luc.lagarde@recit.gouv.qc.ca</a:t>
            </a:r>
            <a:r>
              <a:rPr b="1" lang="en" sz="1700">
                <a:solidFill>
                  <a:srgbClr val="3564B9"/>
                </a:solidFill>
                <a:latin typeface="Dosis"/>
                <a:ea typeface="Dosis"/>
                <a:cs typeface="Dosis"/>
                <a:sym typeface="Dosis"/>
              </a:rPr>
              <a:t> </a:t>
            </a:r>
            <a:endParaRPr b="1" sz="1700">
              <a:solidFill>
                <a:srgbClr val="3564B9"/>
              </a:solidFill>
              <a:latin typeface="Dosis"/>
              <a:ea typeface="Dosis"/>
              <a:cs typeface="Dosis"/>
              <a:sym typeface="Dosis"/>
            </a:endParaRPr>
          </a:p>
          <a:p>
            <a:pPr indent="0" lvl="0" marL="0" rtl="0" algn="ctr">
              <a:spcBef>
                <a:spcPts val="0"/>
              </a:spcBef>
              <a:spcAft>
                <a:spcPts val="1600"/>
              </a:spcAft>
              <a:buNone/>
            </a:pPr>
            <a:r>
              <a:t/>
            </a:r>
            <a:endParaRPr/>
          </a:p>
        </p:txBody>
      </p:sp>
      <p:pic>
        <p:nvPicPr>
          <p:cNvPr id="313" name="Google Shape;313;p48"/>
          <p:cNvPicPr preferRelativeResize="0"/>
          <p:nvPr/>
        </p:nvPicPr>
        <p:blipFill rotWithShape="1">
          <a:blip r:embed="rId4">
            <a:alphaModFix/>
          </a:blip>
          <a:srcRect b="0" l="15168" r="14641" t="0"/>
          <a:stretch/>
        </p:blipFill>
        <p:spPr>
          <a:xfrm>
            <a:off x="4748888" y="1484755"/>
            <a:ext cx="3803775" cy="818008"/>
          </a:xfrm>
          <a:prstGeom prst="rect">
            <a:avLst/>
          </a:prstGeom>
          <a:noFill/>
          <a:ln>
            <a:noFill/>
          </a:ln>
        </p:spPr>
      </p:pic>
      <p:pic>
        <p:nvPicPr>
          <p:cNvPr id="314" name="Google Shape;314;p48"/>
          <p:cNvPicPr preferRelativeResize="0"/>
          <p:nvPr/>
        </p:nvPicPr>
        <p:blipFill rotWithShape="1">
          <a:blip r:embed="rId5">
            <a:alphaModFix/>
          </a:blip>
          <a:srcRect b="18250" l="9441" r="9441" t="16522"/>
          <a:stretch/>
        </p:blipFill>
        <p:spPr>
          <a:xfrm>
            <a:off x="2013400" y="1202967"/>
            <a:ext cx="1567500" cy="1511400"/>
          </a:xfrm>
          <a:prstGeom prst="wedgeRectCallout">
            <a:avLst>
              <a:gd fmla="val 5960" name="adj1"/>
              <a:gd fmla="val 60145" name="adj2"/>
            </a:avLst>
          </a:prstGeom>
          <a:no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pic>
      <p:sp>
        <p:nvSpPr>
          <p:cNvPr id="315" name="Google Shape;315;p48"/>
          <p:cNvSpPr txBox="1"/>
          <p:nvPr/>
        </p:nvSpPr>
        <p:spPr>
          <a:xfrm>
            <a:off x="4474150" y="4540075"/>
            <a:ext cx="46980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rgbClr val="FFFFFF"/>
                </a:solidFill>
                <a:latin typeface="Viga"/>
                <a:ea typeface="Viga"/>
                <a:cs typeface="Viga"/>
                <a:sym typeface="Viga"/>
              </a:rPr>
              <a:t>recitmst.qc.ca/desmos2mai</a:t>
            </a:r>
            <a:endParaRPr>
              <a:solidFill>
                <a:srgbClr val="0A0A0A"/>
              </a:solidFill>
            </a:endParaRPr>
          </a:p>
        </p:txBody>
      </p:sp>
      <p:pic>
        <p:nvPicPr>
          <p:cNvPr id="316" name="Google Shape;316;p48"/>
          <p:cNvPicPr preferRelativeResize="0"/>
          <p:nvPr/>
        </p:nvPicPr>
        <p:blipFill>
          <a:blip r:embed="rId6">
            <a:alphaModFix/>
          </a:blip>
          <a:stretch>
            <a:fillRect/>
          </a:stretch>
        </p:blipFill>
        <p:spPr>
          <a:xfrm>
            <a:off x="4814125" y="2481475"/>
            <a:ext cx="2797471" cy="90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9"/>
          <p:cNvSpPr txBox="1"/>
          <p:nvPr/>
        </p:nvSpPr>
        <p:spPr>
          <a:xfrm>
            <a:off x="228600" y="2339000"/>
            <a:ext cx="2921400" cy="12006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3300">
                <a:latin typeface="Viga"/>
                <a:ea typeface="Viga"/>
                <a:cs typeface="Viga"/>
                <a:sym typeface="Viga"/>
              </a:rPr>
              <a:t>Déroulement de l’atelier</a:t>
            </a:r>
            <a:endParaRPr>
              <a:latin typeface="Viga"/>
              <a:ea typeface="Viga"/>
              <a:cs typeface="Viga"/>
              <a:sym typeface="Viga"/>
            </a:endParaRPr>
          </a:p>
        </p:txBody>
      </p:sp>
      <p:pic>
        <p:nvPicPr>
          <p:cNvPr descr="File:Ic timer 48px.svg - Wikimedia Commons" id="322" name="Google Shape;322;p49"/>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323" name="Google Shape;323;p49"/>
          <p:cNvSpPr txBox="1"/>
          <p:nvPr/>
        </p:nvSpPr>
        <p:spPr>
          <a:xfrm>
            <a:off x="3817025" y="697750"/>
            <a:ext cx="4299900" cy="4053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2500">
                <a:solidFill>
                  <a:srgbClr val="0A0A0A"/>
                </a:solidFill>
                <a:latin typeface="Viga"/>
                <a:ea typeface="Viga"/>
                <a:cs typeface="Viga"/>
                <a:sym typeface="Viga"/>
              </a:rPr>
              <a:t>Accueil et bienvenue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en" sz="2500">
                <a:solidFill>
                  <a:srgbClr val="0A0A0A"/>
                </a:solidFill>
                <a:latin typeface="Viga"/>
                <a:ea typeface="Viga"/>
                <a:cs typeface="Viga"/>
                <a:sym typeface="Viga"/>
              </a:rPr>
              <a:t>Desmos?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en" sz="2500">
                <a:solidFill>
                  <a:srgbClr val="0A0A0A"/>
                </a:solidFill>
                <a:latin typeface="Viga"/>
                <a:ea typeface="Viga"/>
                <a:cs typeface="Viga"/>
                <a:sym typeface="Viga"/>
              </a:rPr>
              <a:t>Exploration Desmos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en" sz="2500">
                <a:solidFill>
                  <a:srgbClr val="0A0A0A"/>
                </a:solidFill>
                <a:latin typeface="Viga"/>
                <a:ea typeface="Viga"/>
                <a:cs typeface="Viga"/>
                <a:sym typeface="Viga"/>
              </a:rPr>
              <a:t>Mode examen de Desmos</a:t>
            </a:r>
            <a:br>
              <a:rPr lang="en" sz="2500">
                <a:solidFill>
                  <a:srgbClr val="0A0A0A"/>
                </a:solidFill>
                <a:latin typeface="Viga"/>
                <a:ea typeface="Viga"/>
                <a:cs typeface="Viga"/>
                <a:sym typeface="Viga"/>
              </a:rPr>
            </a:br>
            <a:r>
              <a:rPr lang="en" sz="2500">
                <a:solidFill>
                  <a:srgbClr val="0A0A0A"/>
                </a:solidFill>
                <a:latin typeface="Viga"/>
                <a:ea typeface="Viga"/>
                <a:cs typeface="Viga"/>
                <a:sym typeface="Viga"/>
              </a:rPr>
              <a:t>	</a:t>
            </a:r>
            <a:r>
              <a:rPr lang="en" sz="2100">
                <a:solidFill>
                  <a:srgbClr val="595959"/>
                </a:solidFill>
                <a:latin typeface="Viga"/>
                <a:ea typeface="Viga"/>
                <a:cs typeface="Viga"/>
                <a:sym typeface="Viga"/>
              </a:rPr>
              <a:t>Sanction des études</a:t>
            </a:r>
            <a:br>
              <a:rPr lang="en" sz="2100">
                <a:solidFill>
                  <a:srgbClr val="595959"/>
                </a:solidFill>
                <a:latin typeface="Viga"/>
                <a:ea typeface="Viga"/>
                <a:cs typeface="Viga"/>
                <a:sym typeface="Viga"/>
              </a:rPr>
            </a:br>
            <a:r>
              <a:rPr lang="en" sz="2100">
                <a:solidFill>
                  <a:srgbClr val="595959"/>
                </a:solidFill>
                <a:latin typeface="Viga"/>
                <a:ea typeface="Viga"/>
                <a:cs typeface="Viga"/>
                <a:sym typeface="Viga"/>
              </a:rPr>
              <a:t>	Pratique vs Examen</a:t>
            </a:r>
            <a:br>
              <a:rPr lang="en" sz="2100">
                <a:solidFill>
                  <a:srgbClr val="595959"/>
                </a:solidFill>
                <a:latin typeface="Viga"/>
                <a:ea typeface="Viga"/>
                <a:cs typeface="Viga"/>
                <a:sym typeface="Viga"/>
              </a:rPr>
            </a:br>
            <a:r>
              <a:rPr lang="en" sz="2100">
                <a:solidFill>
                  <a:srgbClr val="595959"/>
                </a:solidFill>
                <a:latin typeface="Viga"/>
                <a:ea typeface="Viga"/>
                <a:cs typeface="Viga"/>
                <a:sym typeface="Viga"/>
              </a:rPr>
              <a:t>	Fonctionnement</a:t>
            </a:r>
            <a:endParaRPr sz="2100">
              <a:solidFill>
                <a:srgbClr val="595959"/>
              </a:solidFill>
              <a:latin typeface="Viga"/>
              <a:ea typeface="Viga"/>
              <a:cs typeface="Viga"/>
              <a:sym typeface="Viga"/>
            </a:endParaRPr>
          </a:p>
          <a:p>
            <a:pPr indent="0" lvl="0" marL="0" rtl="0" algn="l">
              <a:lnSpc>
                <a:spcPct val="115000"/>
              </a:lnSpc>
              <a:spcBef>
                <a:spcPts val="1600"/>
              </a:spcBef>
              <a:spcAft>
                <a:spcPts val="1600"/>
              </a:spcAft>
              <a:buNone/>
            </a:pPr>
            <a:r>
              <a:rPr lang="en" sz="2100">
                <a:solidFill>
                  <a:srgbClr val="0A0A0A"/>
                </a:solidFill>
                <a:latin typeface="Viga"/>
                <a:ea typeface="Viga"/>
                <a:cs typeface="Viga"/>
                <a:sym typeface="Viga"/>
              </a:rPr>
              <a:t>Ressources</a:t>
            </a:r>
            <a:endParaRPr sz="2000">
              <a:solidFill>
                <a:srgbClr val="0A0A0A"/>
              </a:solidFill>
              <a:latin typeface="Viga"/>
              <a:ea typeface="Viga"/>
              <a:cs typeface="Viga"/>
              <a:sym typeface="Viga"/>
            </a:endParaRPr>
          </a:p>
        </p:txBody>
      </p:sp>
      <p:sp>
        <p:nvSpPr>
          <p:cNvPr id="324" name="Google Shape;324;p49"/>
          <p:cNvSpPr txBox="1"/>
          <p:nvPr/>
        </p:nvSpPr>
        <p:spPr>
          <a:xfrm>
            <a:off x="76650" y="4571850"/>
            <a:ext cx="3073200" cy="4464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1700">
                <a:solidFill>
                  <a:srgbClr val="0A0A0A"/>
                </a:solidFill>
                <a:latin typeface="Viga"/>
                <a:ea typeface="Viga"/>
                <a:cs typeface="Viga"/>
                <a:sym typeface="Viga"/>
              </a:rPr>
              <a:t>recitmst.qc.ca/desmos2mai</a:t>
            </a:r>
            <a:endParaRPr b="1" sz="1500">
              <a:solidFill>
                <a:srgbClr val="0A0A0A"/>
              </a:solidFill>
              <a:highlight>
                <a:srgbClr val="FFFF00"/>
              </a:highlight>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0"/>
          <p:cNvSpPr txBox="1"/>
          <p:nvPr>
            <p:ph type="title"/>
          </p:nvPr>
        </p:nvSpPr>
        <p:spPr>
          <a:xfrm>
            <a:off x="78500" y="45975"/>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Compétence numérique</a:t>
            </a:r>
            <a:endParaRPr/>
          </a:p>
        </p:txBody>
      </p:sp>
      <p:sp>
        <p:nvSpPr>
          <p:cNvPr id="330" name="Google Shape;330;p50"/>
          <p:cNvSpPr/>
          <p:nvPr/>
        </p:nvSpPr>
        <p:spPr>
          <a:xfrm>
            <a:off x="458250" y="1198500"/>
            <a:ext cx="3936900" cy="33624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1" name="Google Shape;331;p50"/>
          <p:cNvPicPr preferRelativeResize="0"/>
          <p:nvPr/>
        </p:nvPicPr>
        <p:blipFill rotWithShape="1">
          <a:blip r:embed="rId3">
            <a:alphaModFix/>
          </a:blip>
          <a:srcRect b="0" l="0" r="0" t="0"/>
          <a:stretch/>
        </p:blipFill>
        <p:spPr>
          <a:xfrm>
            <a:off x="527724" y="1646800"/>
            <a:ext cx="3797974" cy="1025450"/>
          </a:xfrm>
          <a:prstGeom prst="rect">
            <a:avLst/>
          </a:prstGeom>
          <a:noFill/>
          <a:ln>
            <a:noFill/>
          </a:ln>
        </p:spPr>
      </p:pic>
      <p:pic>
        <p:nvPicPr>
          <p:cNvPr id="332" name="Google Shape;332;p50"/>
          <p:cNvPicPr preferRelativeResize="0"/>
          <p:nvPr/>
        </p:nvPicPr>
        <p:blipFill rotWithShape="1">
          <a:blip r:embed="rId4">
            <a:alphaModFix/>
          </a:blip>
          <a:srcRect b="0" l="0" r="0" t="0"/>
          <a:stretch/>
        </p:blipFill>
        <p:spPr>
          <a:xfrm>
            <a:off x="527713" y="2976500"/>
            <a:ext cx="3797974" cy="1095385"/>
          </a:xfrm>
          <a:prstGeom prst="rect">
            <a:avLst/>
          </a:prstGeom>
          <a:noFill/>
          <a:ln>
            <a:noFill/>
          </a:ln>
        </p:spPr>
      </p:pic>
      <p:pic>
        <p:nvPicPr>
          <p:cNvPr id="333" name="Google Shape;333;p50"/>
          <p:cNvPicPr preferRelativeResize="0"/>
          <p:nvPr/>
        </p:nvPicPr>
        <p:blipFill>
          <a:blip r:embed="rId5">
            <a:alphaModFix/>
          </a:blip>
          <a:stretch>
            <a:fillRect/>
          </a:stretch>
        </p:blipFill>
        <p:spPr>
          <a:xfrm>
            <a:off x="4760210" y="1304125"/>
            <a:ext cx="4164650" cy="3406600"/>
          </a:xfrm>
          <a:prstGeom prst="rect">
            <a:avLst/>
          </a:prstGeom>
          <a:noFill/>
          <a:ln>
            <a:noFill/>
          </a:ln>
        </p:spPr>
      </p:pic>
      <p:sp>
        <p:nvSpPr>
          <p:cNvPr id="334" name="Google Shape;334;p50"/>
          <p:cNvSpPr txBox="1"/>
          <p:nvPr/>
        </p:nvSpPr>
        <p:spPr>
          <a:xfrm>
            <a:off x="4918300" y="866400"/>
            <a:ext cx="39369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345792"/>
                </a:solidFill>
                <a:latin typeface="Viga"/>
                <a:ea typeface="Viga"/>
                <a:cs typeface="Viga"/>
                <a:sym typeface="Viga"/>
                <a:hlinkClick r:id="rId6">
                  <a:extLst>
                    <a:ext uri="{A12FA001-AC4F-418D-AE19-62706E023703}">
                      <ahyp:hlinkClr val="tx"/>
                    </a:ext>
                  </a:extLst>
                </a:hlinkClick>
              </a:rPr>
              <a:t>Cadre de référence de la compétence numérique</a:t>
            </a:r>
            <a:endParaRPr sz="1200">
              <a:solidFill>
                <a:srgbClr val="345792"/>
              </a:solidFill>
              <a:latin typeface="Viga"/>
              <a:ea typeface="Viga"/>
              <a:cs typeface="Viga"/>
              <a:sym typeface="Viga"/>
            </a:endParaRPr>
          </a:p>
        </p:txBody>
      </p:sp>
      <p:sp>
        <p:nvSpPr>
          <p:cNvPr id="335" name="Google Shape;335;p50"/>
          <p:cNvSpPr/>
          <p:nvPr/>
        </p:nvSpPr>
        <p:spPr>
          <a:xfrm>
            <a:off x="6922500" y="1198500"/>
            <a:ext cx="1303200" cy="868800"/>
          </a:xfrm>
          <a:prstGeom prst="rect">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51"/>
          <p:cNvPicPr preferRelativeResize="0"/>
          <p:nvPr/>
        </p:nvPicPr>
        <p:blipFill>
          <a:blip r:embed="rId3">
            <a:alphaModFix/>
          </a:blip>
          <a:stretch>
            <a:fillRect/>
          </a:stretch>
        </p:blipFill>
        <p:spPr>
          <a:xfrm>
            <a:off x="1192011" y="4527750"/>
            <a:ext cx="1490473" cy="363750"/>
          </a:xfrm>
          <a:prstGeom prst="rect">
            <a:avLst/>
          </a:prstGeom>
          <a:noFill/>
          <a:ln>
            <a:noFill/>
          </a:ln>
        </p:spPr>
      </p:pic>
      <p:sp>
        <p:nvSpPr>
          <p:cNvPr id="341" name="Google Shape;341;p51"/>
          <p:cNvSpPr txBox="1"/>
          <p:nvPr>
            <p:ph type="title"/>
          </p:nvPr>
        </p:nvSpPr>
        <p:spPr>
          <a:xfrm>
            <a:off x="158700" y="30759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000000"/>
                </a:solidFill>
              </a:rPr>
              <a:t>Amplify</a:t>
            </a:r>
            <a:endParaRPr sz="2300">
              <a:solidFill>
                <a:srgbClr val="000000"/>
              </a:solidFill>
            </a:endParaRPr>
          </a:p>
          <a:p>
            <a:pPr indent="0" lvl="0" marL="0" rtl="0" algn="l">
              <a:spcBef>
                <a:spcPts val="0"/>
              </a:spcBef>
              <a:spcAft>
                <a:spcPts val="0"/>
              </a:spcAft>
              <a:buNone/>
            </a:pPr>
            <a:r>
              <a:rPr lang="en" sz="1400">
                <a:solidFill>
                  <a:srgbClr val="999999"/>
                </a:solidFill>
              </a:rPr>
              <a:t>Une plateforme gratuite d'apprentissage et d'enseignement.</a:t>
            </a:r>
            <a:endParaRPr sz="1400">
              <a:solidFill>
                <a:srgbClr val="999999"/>
              </a:solidFill>
            </a:endParaRPr>
          </a:p>
        </p:txBody>
      </p:sp>
      <p:sp>
        <p:nvSpPr>
          <p:cNvPr id="342" name="Google Shape;342;p5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Desmos ?</a:t>
            </a:r>
            <a:endParaRPr sz="3000"/>
          </a:p>
        </p:txBody>
      </p:sp>
      <p:pic>
        <p:nvPicPr>
          <p:cNvPr id="343" name="Google Shape;343;p51">
            <a:hlinkClick r:id="rId4"/>
          </p:cNvPr>
          <p:cNvPicPr preferRelativeResize="0"/>
          <p:nvPr/>
        </p:nvPicPr>
        <p:blipFill>
          <a:blip r:embed="rId5">
            <a:alphaModFix/>
          </a:blip>
          <a:stretch>
            <a:fillRect/>
          </a:stretch>
        </p:blipFill>
        <p:spPr>
          <a:xfrm>
            <a:off x="495000" y="1598326"/>
            <a:ext cx="6212937" cy="1455100"/>
          </a:xfrm>
          <a:prstGeom prst="rect">
            <a:avLst/>
          </a:prstGeom>
          <a:noFill/>
          <a:ln>
            <a:noFill/>
          </a:ln>
        </p:spPr>
      </p:pic>
      <p:pic>
        <p:nvPicPr>
          <p:cNvPr id="344" name="Google Shape;344;p51"/>
          <p:cNvPicPr preferRelativeResize="0"/>
          <p:nvPr/>
        </p:nvPicPr>
        <p:blipFill>
          <a:blip r:embed="rId6">
            <a:alphaModFix/>
          </a:blip>
          <a:stretch>
            <a:fillRect/>
          </a:stretch>
        </p:blipFill>
        <p:spPr>
          <a:xfrm>
            <a:off x="7417225" y="1798553"/>
            <a:ext cx="825700" cy="825700"/>
          </a:xfrm>
          <a:prstGeom prst="rect">
            <a:avLst/>
          </a:prstGeom>
          <a:noFill/>
          <a:ln>
            <a:noFill/>
          </a:ln>
        </p:spPr>
      </p:pic>
      <p:sp>
        <p:nvSpPr>
          <p:cNvPr id="345" name="Google Shape;345;p51"/>
          <p:cNvSpPr txBox="1"/>
          <p:nvPr>
            <p:ph type="title"/>
          </p:nvPr>
        </p:nvSpPr>
        <p:spPr>
          <a:xfrm>
            <a:off x="174450" y="96410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000000"/>
                </a:solidFill>
              </a:rPr>
              <a:t>Desmos Studio</a:t>
            </a:r>
            <a:endParaRPr b="1" sz="2300">
              <a:solidFill>
                <a:srgbClr val="000000"/>
              </a:solidFill>
            </a:endParaRPr>
          </a:p>
          <a:p>
            <a:pPr indent="0" lvl="0" marL="0" rtl="0" algn="l">
              <a:spcBef>
                <a:spcPts val="0"/>
              </a:spcBef>
              <a:spcAft>
                <a:spcPts val="0"/>
              </a:spcAft>
              <a:buNone/>
            </a:pPr>
            <a:r>
              <a:rPr b="1" lang="en" sz="1400">
                <a:solidFill>
                  <a:srgbClr val="999999"/>
                </a:solidFill>
              </a:rPr>
              <a:t>Une suite d’applications accessibles gratuitement en ligne ou via des applications sur un appareil mobile.</a:t>
            </a:r>
            <a:endParaRPr b="1" sz="1400">
              <a:solidFill>
                <a:srgbClr val="999999"/>
              </a:solidFill>
            </a:endParaRPr>
          </a:p>
        </p:txBody>
      </p:sp>
      <p:pic>
        <p:nvPicPr>
          <p:cNvPr id="346" name="Google Shape;346;p51">
            <a:hlinkClick r:id="rId7"/>
          </p:cNvPr>
          <p:cNvPicPr preferRelativeResize="0"/>
          <p:nvPr/>
        </p:nvPicPr>
        <p:blipFill>
          <a:blip r:embed="rId8">
            <a:alphaModFix/>
          </a:blip>
          <a:stretch>
            <a:fillRect/>
          </a:stretch>
        </p:blipFill>
        <p:spPr>
          <a:xfrm>
            <a:off x="679950" y="3966059"/>
            <a:ext cx="2514600" cy="447600"/>
          </a:xfrm>
          <a:prstGeom prst="roundRect">
            <a:avLst>
              <a:gd fmla="val 16667" name="adj"/>
            </a:avLst>
          </a:prstGeom>
          <a:noFill/>
          <a:ln cap="flat" cmpd="sng" w="19050">
            <a:solidFill>
              <a:srgbClr val="666666"/>
            </a:solidFill>
            <a:prstDash val="solid"/>
            <a:round/>
            <a:headEnd len="sm" w="sm" type="none"/>
            <a:tailEnd len="sm" w="sm" type="none"/>
          </a:ln>
        </p:spPr>
      </p:pic>
      <p:pic>
        <p:nvPicPr>
          <p:cNvPr id="347" name="Google Shape;347;p51"/>
          <p:cNvPicPr preferRelativeResize="0"/>
          <p:nvPr/>
        </p:nvPicPr>
        <p:blipFill>
          <a:blip r:embed="rId9">
            <a:alphaModFix/>
          </a:blip>
          <a:stretch>
            <a:fillRect/>
          </a:stretch>
        </p:blipFill>
        <p:spPr>
          <a:xfrm>
            <a:off x="3650802" y="3879949"/>
            <a:ext cx="3943025" cy="710725"/>
          </a:xfrm>
          <a:prstGeom prst="rect">
            <a:avLst/>
          </a:prstGeom>
          <a:noFill/>
          <a:ln cap="flat" cmpd="sng" w="19050">
            <a:solidFill>
              <a:srgbClr val="F3F3F3"/>
            </a:solidFill>
            <a:prstDash val="solid"/>
            <a:round/>
            <a:headEnd len="sm" w="sm" type="none"/>
            <a:tailEnd len="sm" w="sm" type="none"/>
          </a:ln>
        </p:spPr>
      </p:pic>
      <p:pic>
        <p:nvPicPr>
          <p:cNvPr id="348" name="Google Shape;348;p51">
            <a:hlinkClick r:id="rId10"/>
          </p:cNvPr>
          <p:cNvPicPr preferRelativeResize="0"/>
          <p:nvPr/>
        </p:nvPicPr>
        <p:blipFill>
          <a:blip r:embed="rId11">
            <a:alphaModFix/>
          </a:blip>
          <a:stretch>
            <a:fillRect/>
          </a:stretch>
        </p:blipFill>
        <p:spPr>
          <a:xfrm>
            <a:off x="3650800" y="4695574"/>
            <a:ext cx="825600" cy="279900"/>
          </a:xfrm>
          <a:prstGeom prst="roundRect">
            <a:avLst>
              <a:gd fmla="val 16667" name="adj"/>
            </a:avLst>
          </a:prstGeom>
          <a:noFill/>
          <a:ln>
            <a:noFill/>
          </a:ln>
        </p:spPr>
      </p:pic>
      <p:sp>
        <p:nvSpPr>
          <p:cNvPr id="349" name="Google Shape;349;p51"/>
          <p:cNvSpPr/>
          <p:nvPr/>
        </p:nvSpPr>
        <p:spPr>
          <a:xfrm>
            <a:off x="3338825" y="3831050"/>
            <a:ext cx="167700" cy="1174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50" name="Google Shape;350;p51"/>
          <p:cNvSpPr/>
          <p:nvPr/>
        </p:nvSpPr>
        <p:spPr>
          <a:xfrm>
            <a:off x="1621050" y="1660600"/>
            <a:ext cx="5034900" cy="1298400"/>
          </a:xfrm>
          <a:prstGeom prst="roundRect">
            <a:avLst>
              <a:gd fmla="val 26425" name="adj"/>
            </a:avLst>
          </a:prstGeom>
          <a:solidFill>
            <a:srgbClr val="F3F3F3">
              <a:alpha val="85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51" name="Google Shape;351;p51"/>
          <p:cNvSpPr/>
          <p:nvPr/>
        </p:nvSpPr>
        <p:spPr>
          <a:xfrm>
            <a:off x="243150" y="3084950"/>
            <a:ext cx="7790700" cy="1995900"/>
          </a:xfrm>
          <a:prstGeom prst="roundRect">
            <a:avLst>
              <a:gd fmla="val 2595" name="adj"/>
            </a:avLst>
          </a:prstGeom>
          <a:solidFill>
            <a:srgbClr val="F3F3F3">
              <a:alpha val="85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2"/>
          <p:cNvSpPr txBox="1"/>
          <p:nvPr/>
        </p:nvSpPr>
        <p:spPr>
          <a:xfrm>
            <a:off x="3905650" y="1325150"/>
            <a:ext cx="4977600" cy="2262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000">
              <a:solidFill>
                <a:schemeClr val="accent5"/>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000">
                <a:latin typeface="Viga"/>
                <a:ea typeface="Viga"/>
                <a:cs typeface="Viga"/>
                <a:sym typeface="Viga"/>
              </a:rPr>
              <a:t>Se connecter ou créer un compte (</a:t>
            </a:r>
            <a:r>
              <a:rPr lang="en" sz="2000">
                <a:latin typeface="Viga"/>
                <a:ea typeface="Viga"/>
                <a:cs typeface="Viga"/>
                <a:sym typeface="Viga"/>
              </a:rPr>
              <a:t>facultatif</a:t>
            </a:r>
            <a:r>
              <a:rPr lang="en" sz="2000">
                <a:latin typeface="Viga"/>
                <a:ea typeface="Viga"/>
                <a:cs typeface="Viga"/>
                <a:sym typeface="Viga"/>
              </a:rPr>
              <a:t>)</a:t>
            </a:r>
            <a:endParaRPr sz="2000">
              <a:latin typeface="Viga"/>
              <a:ea typeface="Viga"/>
              <a:cs typeface="Viga"/>
              <a:sym typeface="Viga"/>
            </a:endParaRPr>
          </a:p>
          <a:p>
            <a:pPr indent="0" lvl="0" marL="457200" rtl="0" algn="l">
              <a:lnSpc>
                <a:spcPct val="115000"/>
              </a:lnSpc>
              <a:spcBef>
                <a:spcPts val="0"/>
              </a:spcBef>
              <a:spcAft>
                <a:spcPts val="0"/>
              </a:spcAft>
              <a:buNone/>
            </a:pPr>
            <a:r>
              <a:t/>
            </a:r>
            <a:endParaRPr b="1" sz="2000">
              <a:latin typeface="Viga"/>
              <a:ea typeface="Viga"/>
              <a:cs typeface="Viga"/>
              <a:sym typeface="Viga"/>
            </a:endParaRPr>
          </a:p>
          <a:p>
            <a:pPr indent="0" lvl="0" marL="457200" rtl="0" algn="l">
              <a:lnSpc>
                <a:spcPct val="115000"/>
              </a:lnSpc>
              <a:spcBef>
                <a:spcPts val="0"/>
              </a:spcBef>
              <a:spcAft>
                <a:spcPts val="0"/>
              </a:spcAft>
              <a:buNone/>
            </a:pPr>
            <a:r>
              <a:t/>
            </a:r>
            <a:endParaRPr sz="2000">
              <a:latin typeface="Viga"/>
              <a:ea typeface="Viga"/>
              <a:cs typeface="Viga"/>
              <a:sym typeface="Viga"/>
            </a:endParaRPr>
          </a:p>
          <a:p>
            <a:pPr indent="0" lvl="0" marL="0" rtl="0" algn="l">
              <a:lnSpc>
                <a:spcPct val="115000"/>
              </a:lnSpc>
              <a:spcBef>
                <a:spcPts val="0"/>
              </a:spcBef>
              <a:spcAft>
                <a:spcPts val="0"/>
              </a:spcAft>
              <a:buNone/>
            </a:pPr>
            <a:r>
              <a:rPr lang="en" sz="2000">
                <a:latin typeface="Viga"/>
                <a:ea typeface="Viga"/>
                <a:cs typeface="Viga"/>
                <a:sym typeface="Viga"/>
              </a:rPr>
              <a:t>Cliquer sur </a:t>
            </a:r>
            <a:r>
              <a:rPr lang="en" sz="2000" u="sng">
                <a:solidFill>
                  <a:srgbClr val="0D5CDF"/>
                </a:solidFill>
                <a:latin typeface="Viga"/>
                <a:ea typeface="Viga"/>
                <a:cs typeface="Viga"/>
                <a:sym typeface="Viga"/>
                <a:hlinkClick r:id="rId3">
                  <a:extLst>
                    <a:ext uri="{A12FA001-AC4F-418D-AE19-62706E023703}">
                      <ahyp:hlinkClr val="tx"/>
                    </a:ext>
                  </a:extLst>
                </a:hlinkClick>
              </a:rPr>
              <a:t>ce lien</a:t>
            </a:r>
            <a:r>
              <a:rPr lang="en" sz="1900">
                <a:latin typeface="Viga"/>
                <a:ea typeface="Viga"/>
                <a:cs typeface="Viga"/>
                <a:sym typeface="Viga"/>
              </a:rPr>
              <a:t> pour la  démonstration.</a:t>
            </a:r>
            <a:endParaRPr sz="1900">
              <a:latin typeface="Viga"/>
              <a:ea typeface="Viga"/>
              <a:cs typeface="Viga"/>
              <a:sym typeface="Viga"/>
            </a:endParaRPr>
          </a:p>
        </p:txBody>
      </p:sp>
      <p:pic>
        <p:nvPicPr>
          <p:cNvPr id="357" name="Google Shape;357;p52"/>
          <p:cNvPicPr preferRelativeResize="0"/>
          <p:nvPr/>
        </p:nvPicPr>
        <p:blipFill rotWithShape="1">
          <a:blip r:embed="rId4">
            <a:alphaModFix/>
          </a:blip>
          <a:srcRect b="14310" l="0" r="0" t="0"/>
          <a:stretch/>
        </p:blipFill>
        <p:spPr>
          <a:xfrm>
            <a:off x="785900" y="1553750"/>
            <a:ext cx="2261500" cy="2955600"/>
          </a:xfrm>
          <a:prstGeom prst="rect">
            <a:avLst/>
          </a:prstGeom>
          <a:noFill/>
          <a:ln>
            <a:noFill/>
          </a:ln>
        </p:spPr>
      </p:pic>
      <p:sp>
        <p:nvSpPr>
          <p:cNvPr id="358" name="Google Shape;358;p5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Calculatrice Graphique</a:t>
            </a:r>
            <a:endParaRPr sz="3000"/>
          </a:p>
        </p:txBody>
      </p:sp>
      <p:sp>
        <p:nvSpPr>
          <p:cNvPr id="359" name="Google Shape;359;p52"/>
          <p:cNvSpPr txBox="1"/>
          <p:nvPr/>
        </p:nvSpPr>
        <p:spPr>
          <a:xfrm>
            <a:off x="580150" y="1017500"/>
            <a:ext cx="2771700" cy="477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1900" u="sng">
                <a:solidFill>
                  <a:srgbClr val="0D5CDF"/>
                </a:solidFill>
                <a:latin typeface="Century Gothic"/>
                <a:ea typeface="Century Gothic"/>
                <a:cs typeface="Century Gothic"/>
                <a:sym typeface="Century Gothic"/>
                <a:hlinkClick r:id="rId5">
                  <a:extLst>
                    <a:ext uri="{A12FA001-AC4F-418D-AE19-62706E023703}">
                      <ahyp:hlinkClr val="tx"/>
                    </a:ext>
                  </a:extLst>
                </a:hlinkClick>
              </a:rPr>
              <a:t>www.desmos.com</a:t>
            </a:r>
            <a:endParaRPr sz="1300">
              <a:solidFill>
                <a:srgbClr val="0D5CDF"/>
              </a:solidFill>
              <a:latin typeface="Century Gothic"/>
              <a:ea typeface="Century Gothic"/>
              <a:cs typeface="Century Gothic"/>
              <a:sym typeface="Century Gothic"/>
            </a:endParaRPr>
          </a:p>
        </p:txBody>
      </p:sp>
      <p:sp>
        <p:nvSpPr>
          <p:cNvPr id="360" name="Google Shape;360;p52"/>
          <p:cNvSpPr txBox="1"/>
          <p:nvPr/>
        </p:nvSpPr>
        <p:spPr>
          <a:xfrm>
            <a:off x="455700" y="4632550"/>
            <a:ext cx="82326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u="sng">
                <a:solidFill>
                  <a:schemeClr val="lt1"/>
                </a:solidFill>
                <a:latin typeface="Viga"/>
                <a:ea typeface="Viga"/>
                <a:cs typeface="Viga"/>
                <a:sym typeface="Viga"/>
                <a:hlinkClick r:id="rId6">
                  <a:extLst>
                    <a:ext uri="{A12FA001-AC4F-418D-AE19-62706E023703}">
                      <ahyp:hlinkClr val="tx"/>
                    </a:ext>
                  </a:extLst>
                </a:hlinkClick>
              </a:rPr>
              <a:t>DÉFIS: pour améliorer vos compétences avec la calculatrice Desmos</a:t>
            </a:r>
            <a:endParaRPr sz="1200">
              <a:solidFill>
                <a:schemeClr val="lt1"/>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53"/>
          <p:cNvPicPr preferRelativeResize="0"/>
          <p:nvPr/>
        </p:nvPicPr>
        <p:blipFill>
          <a:blip r:embed="rId3">
            <a:alphaModFix/>
          </a:blip>
          <a:stretch>
            <a:fillRect/>
          </a:stretch>
        </p:blipFill>
        <p:spPr>
          <a:xfrm>
            <a:off x="776575" y="1684437"/>
            <a:ext cx="7485146" cy="2920337"/>
          </a:xfrm>
          <a:prstGeom prst="rect">
            <a:avLst/>
          </a:prstGeom>
          <a:noFill/>
          <a:ln>
            <a:noFill/>
          </a:ln>
        </p:spPr>
      </p:pic>
      <p:sp>
        <p:nvSpPr>
          <p:cNvPr id="366" name="Google Shape;366;p53"/>
          <p:cNvSpPr txBox="1"/>
          <p:nvPr/>
        </p:nvSpPr>
        <p:spPr>
          <a:xfrm>
            <a:off x="757621" y="1057325"/>
            <a:ext cx="3572100" cy="4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Viga"/>
                <a:ea typeface="Viga"/>
                <a:cs typeface="Viga"/>
                <a:sym typeface="Viga"/>
              </a:rPr>
              <a:t>Les propriétés des fonctions</a:t>
            </a:r>
            <a:endParaRPr sz="1800">
              <a:latin typeface="Viga"/>
              <a:ea typeface="Viga"/>
              <a:cs typeface="Viga"/>
              <a:sym typeface="Viga"/>
            </a:endParaRPr>
          </a:p>
        </p:txBody>
      </p:sp>
      <p:sp>
        <p:nvSpPr>
          <p:cNvPr id="367" name="Google Shape;367;p53"/>
          <p:cNvSpPr txBox="1"/>
          <p:nvPr/>
        </p:nvSpPr>
        <p:spPr>
          <a:xfrm>
            <a:off x="757613" y="4656100"/>
            <a:ext cx="73413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Fichier de départ</a:t>
            </a:r>
            <a:r>
              <a:rPr lang="en" sz="1800">
                <a:latin typeface="Century Gothic"/>
                <a:ea typeface="Century Gothic"/>
                <a:cs typeface="Century Gothic"/>
                <a:sym typeface="Century Gothic"/>
              </a:rPr>
              <a:t> </a:t>
            </a:r>
            <a:r>
              <a:rPr lang="en" sz="1800">
                <a:latin typeface="Century Gothic"/>
                <a:ea typeface="Century Gothic"/>
                <a:cs typeface="Century Gothic"/>
                <a:sym typeface="Century Gothic"/>
              </a:rPr>
              <a:t>et </a:t>
            </a:r>
            <a:r>
              <a:rPr lang="en" sz="18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Corrigé</a:t>
            </a:r>
            <a:endParaRPr sz="1800">
              <a:solidFill>
                <a:schemeClr val="accent5"/>
              </a:solidFill>
              <a:latin typeface="Century Gothic"/>
              <a:ea typeface="Century Gothic"/>
              <a:cs typeface="Century Gothic"/>
              <a:sym typeface="Century Gothic"/>
            </a:endParaRPr>
          </a:p>
        </p:txBody>
      </p:sp>
      <p:sp>
        <p:nvSpPr>
          <p:cNvPr id="368" name="Google Shape;368;p53"/>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69" name="Google Shape;369;p5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Calculatrice Graphique</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4"/>
          <p:cNvSpPr txBox="1"/>
          <p:nvPr/>
        </p:nvSpPr>
        <p:spPr>
          <a:xfrm>
            <a:off x="535075" y="762000"/>
            <a:ext cx="7694400" cy="112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rPr b="1" lang="en" sz="2100">
                <a:solidFill>
                  <a:schemeClr val="dk1"/>
                </a:solidFill>
                <a:latin typeface="Viga"/>
                <a:ea typeface="Viga"/>
                <a:cs typeface="Viga"/>
                <a:sym typeface="Viga"/>
              </a:rPr>
              <a:t>Projets de dessins avec Desmos</a:t>
            </a:r>
            <a:endParaRPr b="1" sz="21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rPr b="1" lang="en" sz="1100">
                <a:solidFill>
                  <a:schemeClr val="dk1"/>
                </a:solidFill>
                <a:latin typeface="Viga"/>
                <a:ea typeface="Viga"/>
                <a:cs typeface="Viga"/>
                <a:sym typeface="Viga"/>
              </a:rPr>
              <a:t>(partagés sur ‘’Les maths autrement’’)</a:t>
            </a:r>
            <a:endParaRPr b="1" sz="9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t/>
            </a:r>
            <a:endParaRPr b="1" sz="900">
              <a:solidFill>
                <a:schemeClr val="dk1"/>
              </a:solidFill>
              <a:latin typeface="Viga"/>
              <a:ea typeface="Viga"/>
              <a:cs typeface="Viga"/>
              <a:sym typeface="Viga"/>
            </a:endParaRPr>
          </a:p>
          <a:p>
            <a:pPr indent="0" lvl="0" marL="0" rtl="0" algn="l">
              <a:lnSpc>
                <a:spcPct val="115000"/>
              </a:lnSpc>
              <a:spcBef>
                <a:spcPts val="0"/>
              </a:spcBef>
              <a:spcAft>
                <a:spcPts val="0"/>
              </a:spcAft>
              <a:buClr>
                <a:schemeClr val="dk1"/>
              </a:buClr>
              <a:buSzPts val="1100"/>
              <a:buFont typeface="Arial"/>
              <a:buNone/>
            </a:pPr>
            <a:r>
              <a:t/>
            </a:r>
            <a:endParaRPr b="1" sz="900">
              <a:solidFill>
                <a:schemeClr val="dk1"/>
              </a:solidFill>
              <a:latin typeface="Viga"/>
              <a:ea typeface="Viga"/>
              <a:cs typeface="Viga"/>
              <a:sym typeface="Viga"/>
            </a:endParaRPr>
          </a:p>
          <a:p>
            <a:pPr indent="457200" lvl="0" marL="457200" rtl="0" algn="l">
              <a:lnSpc>
                <a:spcPct val="115000"/>
              </a:lnSpc>
              <a:spcBef>
                <a:spcPts val="0"/>
              </a:spcBef>
              <a:spcAft>
                <a:spcPts val="0"/>
              </a:spcAft>
              <a:buClr>
                <a:schemeClr val="dk1"/>
              </a:buClr>
              <a:buSzPts val="1100"/>
              <a:buFont typeface="Arial"/>
              <a:buNone/>
            </a:pPr>
            <a:r>
              <a:rPr b="1" lang="en" sz="900">
                <a:solidFill>
                  <a:schemeClr val="dk1"/>
                </a:solidFill>
                <a:latin typeface="Viga"/>
                <a:ea typeface="Viga"/>
                <a:cs typeface="Viga"/>
                <a:sym typeface="Viga"/>
              </a:rPr>
              <a:t>			</a:t>
            </a:r>
            <a:r>
              <a:rPr lang="en" sz="500">
                <a:solidFill>
                  <a:schemeClr val="dk1"/>
                </a:solidFill>
                <a:latin typeface="Viga"/>
                <a:ea typeface="Viga"/>
                <a:cs typeface="Viga"/>
                <a:sym typeface="Viga"/>
              </a:rPr>
              <a:t>		</a:t>
            </a:r>
            <a:r>
              <a:rPr b="1" lang="en" sz="900">
                <a:solidFill>
                  <a:schemeClr val="dk1"/>
                </a:solidFill>
                <a:latin typeface="Viga"/>
                <a:ea typeface="Viga"/>
                <a:cs typeface="Viga"/>
                <a:sym typeface="Viga"/>
              </a:rPr>
              <a:t>		</a:t>
            </a:r>
            <a:endParaRPr sz="500">
              <a:solidFill>
                <a:schemeClr val="dk1"/>
              </a:solidFill>
              <a:latin typeface="Viga"/>
              <a:ea typeface="Viga"/>
              <a:cs typeface="Viga"/>
              <a:sym typeface="Viga"/>
            </a:endParaRPr>
          </a:p>
        </p:txBody>
      </p:sp>
      <p:sp>
        <p:nvSpPr>
          <p:cNvPr id="375" name="Google Shape;375;p54"/>
          <p:cNvSpPr txBox="1"/>
          <p:nvPr/>
        </p:nvSpPr>
        <p:spPr>
          <a:xfrm>
            <a:off x="399350" y="1648200"/>
            <a:ext cx="996000" cy="1847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Exemple 1</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Exemple 2</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Exemple 3</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Exemple 4</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7">
                  <a:extLst>
                    <a:ext uri="{A12FA001-AC4F-418D-AE19-62706E023703}">
                      <ahyp:hlinkClr val="tx"/>
                    </a:ext>
                  </a:extLst>
                </a:hlinkClick>
              </a:rPr>
              <a:t>Exemple 5</a:t>
            </a:r>
            <a:endParaRPr b="1" sz="1200">
              <a:solidFill>
                <a:schemeClr val="accent5"/>
              </a:solidFill>
              <a:latin typeface="Century Gothic"/>
              <a:ea typeface="Century Gothic"/>
              <a:cs typeface="Century Gothic"/>
              <a:sym typeface="Century Gothic"/>
            </a:endParaRPr>
          </a:p>
        </p:txBody>
      </p:sp>
      <p:pic>
        <p:nvPicPr>
          <p:cNvPr id="376" name="Google Shape;376;p54"/>
          <p:cNvPicPr preferRelativeResize="0"/>
          <p:nvPr/>
        </p:nvPicPr>
        <p:blipFill>
          <a:blip r:embed="rId8">
            <a:alphaModFix/>
          </a:blip>
          <a:stretch>
            <a:fillRect/>
          </a:stretch>
        </p:blipFill>
        <p:spPr>
          <a:xfrm>
            <a:off x="2686300" y="1756425"/>
            <a:ext cx="2791175" cy="2858900"/>
          </a:xfrm>
          <a:prstGeom prst="rect">
            <a:avLst/>
          </a:prstGeom>
          <a:noFill/>
          <a:ln>
            <a:noFill/>
          </a:ln>
        </p:spPr>
      </p:pic>
      <p:pic>
        <p:nvPicPr>
          <p:cNvPr id="377" name="Google Shape;377;p54"/>
          <p:cNvPicPr preferRelativeResize="0"/>
          <p:nvPr/>
        </p:nvPicPr>
        <p:blipFill>
          <a:blip r:embed="rId9">
            <a:alphaModFix/>
          </a:blip>
          <a:stretch>
            <a:fillRect/>
          </a:stretch>
        </p:blipFill>
        <p:spPr>
          <a:xfrm>
            <a:off x="5785306" y="1869055"/>
            <a:ext cx="3128169" cy="2494292"/>
          </a:xfrm>
          <a:prstGeom prst="rect">
            <a:avLst/>
          </a:prstGeom>
          <a:noFill/>
          <a:ln>
            <a:noFill/>
          </a:ln>
        </p:spPr>
      </p:pic>
      <p:sp>
        <p:nvSpPr>
          <p:cNvPr id="378" name="Google Shape;378;p54"/>
          <p:cNvSpPr txBox="1"/>
          <p:nvPr/>
        </p:nvSpPr>
        <p:spPr>
          <a:xfrm>
            <a:off x="1531425" y="1648200"/>
            <a:ext cx="1112100" cy="1847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0">
                  <a:extLst>
                    <a:ext uri="{A12FA001-AC4F-418D-AE19-62706E023703}">
                      <ahyp:hlinkClr val="tx"/>
                    </a:ext>
                  </a:extLst>
                </a:hlinkClick>
              </a:rPr>
              <a:t>Exemple 6</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1">
                  <a:extLst>
                    <a:ext uri="{A12FA001-AC4F-418D-AE19-62706E023703}">
                      <ahyp:hlinkClr val="tx"/>
                    </a:ext>
                  </a:extLst>
                </a:hlinkClick>
              </a:rPr>
              <a:t>Exemple 7</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2">
                  <a:extLst>
                    <a:ext uri="{A12FA001-AC4F-418D-AE19-62706E023703}">
                      <ahyp:hlinkClr val="tx"/>
                    </a:ext>
                  </a:extLst>
                </a:hlinkClick>
              </a:rPr>
              <a:t>Exemple 8</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3">
                  <a:extLst>
                    <a:ext uri="{A12FA001-AC4F-418D-AE19-62706E023703}">
                      <ahyp:hlinkClr val="tx"/>
                    </a:ext>
                  </a:extLst>
                </a:hlinkClick>
              </a:rPr>
              <a:t>Exemple 9</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4">
                  <a:extLst>
                    <a:ext uri="{A12FA001-AC4F-418D-AE19-62706E023703}">
                      <ahyp:hlinkClr val="tx"/>
                    </a:ext>
                  </a:extLst>
                </a:hlinkClick>
              </a:rPr>
              <a:t>Exemple 10</a:t>
            </a:r>
            <a:endParaRPr b="1" sz="1200">
              <a:solidFill>
                <a:schemeClr val="accent5"/>
              </a:solidFill>
              <a:latin typeface="Century Gothic"/>
              <a:ea typeface="Century Gothic"/>
              <a:cs typeface="Century Gothic"/>
              <a:sym typeface="Century Gothic"/>
            </a:endParaRPr>
          </a:p>
        </p:txBody>
      </p:sp>
      <p:sp>
        <p:nvSpPr>
          <p:cNvPr id="379" name="Google Shape;379;p54"/>
          <p:cNvSpPr txBox="1"/>
          <p:nvPr/>
        </p:nvSpPr>
        <p:spPr>
          <a:xfrm>
            <a:off x="399350" y="3849625"/>
            <a:ext cx="2356200" cy="646500"/>
          </a:xfrm>
          <a:prstGeom prst="rect">
            <a:avLst/>
          </a:prstGeom>
          <a:noFill/>
          <a:ln>
            <a:noFill/>
          </a:ln>
        </p:spPr>
        <p:txBody>
          <a:bodyPr anchorCtr="0" anchor="ctr" bIns="91425" lIns="91425" spcFirstLastPara="1" rIns="91425" wrap="square" tIns="91425">
            <a:spAutoFit/>
          </a:bodyPr>
          <a:lstStyle/>
          <a:p>
            <a:pPr indent="0" lvl="0" marL="0" rtl="0" algn="l">
              <a:lnSpc>
                <a:spcPct val="150000"/>
              </a:lnSpc>
              <a:spcBef>
                <a:spcPts val="600"/>
              </a:spcBef>
              <a:spcAft>
                <a:spcPts val="0"/>
              </a:spcAft>
              <a:buNone/>
            </a:pPr>
            <a:r>
              <a:rPr b="1" lang="en" sz="1200" u="sng">
                <a:solidFill>
                  <a:schemeClr val="accent5"/>
                </a:solidFill>
                <a:latin typeface="Century Gothic"/>
                <a:ea typeface="Century Gothic"/>
                <a:cs typeface="Century Gothic"/>
                <a:sym typeface="Century Gothic"/>
                <a:hlinkClick r:id="rId15">
                  <a:extLst>
                    <a:ext uri="{A12FA001-AC4F-418D-AE19-62706E023703}">
                      <ahyp:hlinkClr val="tx"/>
                    </a:ext>
                  </a:extLst>
                </a:hlinkClick>
              </a:rPr>
              <a:t>Collection Tâches créatives</a:t>
            </a:r>
            <a:r>
              <a:rPr b="1" lang="en" sz="1200">
                <a:solidFill>
                  <a:schemeClr val="dk1"/>
                </a:solidFill>
                <a:latin typeface="Century Gothic"/>
                <a:ea typeface="Century Gothic"/>
                <a:cs typeface="Century Gothic"/>
                <a:sym typeface="Century Gothic"/>
              </a:rPr>
              <a:t> avec Teacher Desmos</a:t>
            </a:r>
            <a:endParaRPr b="1" sz="1200">
              <a:latin typeface="Century Gothic"/>
              <a:ea typeface="Century Gothic"/>
              <a:cs typeface="Century Gothic"/>
              <a:sym typeface="Century Gothic"/>
            </a:endParaRPr>
          </a:p>
        </p:txBody>
      </p:sp>
      <p:sp>
        <p:nvSpPr>
          <p:cNvPr id="380" name="Google Shape;380;p5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Calculatrice Graphique</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