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8661655" y="4489305"/>
            <a:ext cx="784726" cy="1458405"/>
            <a:chOff x="8384190" y="4312253"/>
            <a:chExt cx="636746" cy="1183386"/>
          </a:xfrm>
        </p:grpSpPr>
        <p:sp>
          <p:nvSpPr>
            <p:cNvPr id="14" name="Google Shape;14;p3"/>
            <p:cNvSpPr/>
            <p:nvPr/>
          </p:nvSpPr>
          <p:spPr>
            <a:xfrm>
              <a:off x="8385714" y="4312253"/>
              <a:ext cx="635126" cy="584271"/>
            </a:xfrm>
            <a:custGeom>
              <a:rect b="b" l="l" r="r" t="t"/>
              <a:pathLst>
                <a:path extrusionOk="0" h="584271" w="635126">
                  <a:moveTo>
                    <a:pt x="53435" y="283940"/>
                  </a:moveTo>
                  <a:cubicBezTo>
                    <a:pt x="75247" y="295561"/>
                    <a:pt x="88773" y="318897"/>
                    <a:pt x="88773" y="345186"/>
                  </a:cubicBezTo>
                  <a:lnTo>
                    <a:pt x="88773" y="477012"/>
                  </a:lnTo>
                  <a:cubicBezTo>
                    <a:pt x="87916" y="496729"/>
                    <a:pt x="101727" y="510921"/>
                    <a:pt x="115252" y="512350"/>
                  </a:cubicBezTo>
                  <a:cubicBezTo>
                    <a:pt x="123063" y="513112"/>
                    <a:pt x="131064" y="510159"/>
                    <a:pt x="137636" y="504158"/>
                  </a:cubicBezTo>
                  <a:cubicBezTo>
                    <a:pt x="144970" y="497300"/>
                    <a:pt x="148971" y="487680"/>
                    <a:pt x="148780" y="477488"/>
                  </a:cubicBezTo>
                  <a:lnTo>
                    <a:pt x="148780" y="411671"/>
                  </a:lnTo>
                  <a:cubicBezTo>
                    <a:pt x="148780" y="386143"/>
                    <a:pt x="162877" y="363093"/>
                    <a:pt x="184690" y="352996"/>
                  </a:cubicBezTo>
                  <a:cubicBezTo>
                    <a:pt x="195834" y="347948"/>
                    <a:pt x="207645" y="346329"/>
                    <a:pt x="218884" y="348043"/>
                  </a:cubicBezTo>
                  <a:cubicBezTo>
                    <a:pt x="218789" y="348234"/>
                    <a:pt x="218980" y="348234"/>
                    <a:pt x="219170" y="348329"/>
                  </a:cubicBezTo>
                  <a:lnTo>
                    <a:pt x="219265" y="348329"/>
                  </a:lnTo>
                  <a:cubicBezTo>
                    <a:pt x="244221" y="352425"/>
                    <a:pt x="263080" y="375380"/>
                    <a:pt x="263080" y="401574"/>
                  </a:cubicBezTo>
                  <a:lnTo>
                    <a:pt x="263080" y="538829"/>
                  </a:lnTo>
                  <a:cubicBezTo>
                    <a:pt x="262985" y="553022"/>
                    <a:pt x="268034" y="566071"/>
                    <a:pt x="277177" y="575024"/>
                  </a:cubicBezTo>
                  <a:cubicBezTo>
                    <a:pt x="283464" y="581120"/>
                    <a:pt x="290703" y="584454"/>
                    <a:pt x="297561" y="584263"/>
                  </a:cubicBezTo>
                  <a:cubicBezTo>
                    <a:pt x="302228" y="584073"/>
                    <a:pt x="307277" y="582073"/>
                    <a:pt x="311944" y="578548"/>
                  </a:cubicBezTo>
                  <a:cubicBezTo>
                    <a:pt x="318897" y="573214"/>
                    <a:pt x="323374" y="564071"/>
                    <a:pt x="324135" y="553688"/>
                  </a:cubicBezTo>
                  <a:lnTo>
                    <a:pt x="324612" y="548354"/>
                  </a:lnTo>
                  <a:cubicBezTo>
                    <a:pt x="327184" y="512159"/>
                    <a:pt x="329851" y="476155"/>
                    <a:pt x="332327" y="439864"/>
                  </a:cubicBezTo>
                  <a:cubicBezTo>
                    <a:pt x="334137" y="415004"/>
                    <a:pt x="348329" y="393287"/>
                    <a:pt x="369379" y="383096"/>
                  </a:cubicBezTo>
                  <a:cubicBezTo>
                    <a:pt x="385000" y="375666"/>
                    <a:pt x="401764" y="374428"/>
                    <a:pt x="416814" y="379762"/>
                  </a:cubicBezTo>
                  <a:cubicBezTo>
                    <a:pt x="438817" y="387477"/>
                    <a:pt x="455009" y="408622"/>
                    <a:pt x="458248" y="433959"/>
                  </a:cubicBezTo>
                  <a:cubicBezTo>
                    <a:pt x="458343" y="434626"/>
                    <a:pt x="458343" y="435388"/>
                    <a:pt x="458343" y="436055"/>
                  </a:cubicBezTo>
                  <a:lnTo>
                    <a:pt x="458343" y="498062"/>
                  </a:lnTo>
                  <a:cubicBezTo>
                    <a:pt x="458343" y="504254"/>
                    <a:pt x="459677" y="509683"/>
                    <a:pt x="462153" y="513683"/>
                  </a:cubicBezTo>
                  <a:cubicBezTo>
                    <a:pt x="469106" y="525018"/>
                    <a:pt x="481298" y="532447"/>
                    <a:pt x="493966" y="532733"/>
                  </a:cubicBezTo>
                  <a:cubicBezTo>
                    <a:pt x="504158" y="533019"/>
                    <a:pt x="514064" y="529304"/>
                    <a:pt x="521684" y="522256"/>
                  </a:cubicBezTo>
                  <a:cubicBezTo>
                    <a:pt x="526161" y="518255"/>
                    <a:pt x="528638" y="512159"/>
                    <a:pt x="528638" y="505587"/>
                  </a:cubicBezTo>
                  <a:lnTo>
                    <a:pt x="528638" y="374999"/>
                  </a:lnTo>
                  <a:cubicBezTo>
                    <a:pt x="526732" y="349758"/>
                    <a:pt x="535591" y="325374"/>
                    <a:pt x="553117" y="307943"/>
                  </a:cubicBezTo>
                  <a:cubicBezTo>
                    <a:pt x="568547" y="292417"/>
                    <a:pt x="588645" y="284416"/>
                    <a:pt x="607980" y="286321"/>
                  </a:cubicBezTo>
                  <a:cubicBezTo>
                    <a:pt x="617505" y="287083"/>
                    <a:pt x="626745" y="290227"/>
                    <a:pt x="635127" y="295275"/>
                  </a:cubicBezTo>
                  <a:cubicBezTo>
                    <a:pt x="633698" y="246316"/>
                    <a:pt x="620459" y="198787"/>
                    <a:pt x="596455" y="156019"/>
                  </a:cubicBezTo>
                  <a:cubicBezTo>
                    <a:pt x="578644" y="165068"/>
                    <a:pt x="558832" y="169831"/>
                    <a:pt x="538448" y="169831"/>
                  </a:cubicBezTo>
                  <a:cubicBezTo>
                    <a:pt x="467201" y="169831"/>
                    <a:pt x="409194" y="111823"/>
                    <a:pt x="409194" y="40481"/>
                  </a:cubicBezTo>
                  <a:cubicBezTo>
                    <a:pt x="409194" y="30671"/>
                    <a:pt x="410242" y="20860"/>
                    <a:pt x="412528" y="11335"/>
                  </a:cubicBezTo>
                  <a:cubicBezTo>
                    <a:pt x="385953" y="3905"/>
                    <a:pt x="358616" y="95"/>
                    <a:pt x="331184" y="95"/>
                  </a:cubicBezTo>
                  <a:lnTo>
                    <a:pt x="302895" y="95"/>
                  </a:lnTo>
                  <a:lnTo>
                    <a:pt x="302895" y="0"/>
                  </a:lnTo>
                  <a:cubicBezTo>
                    <a:pt x="261175" y="0"/>
                    <a:pt x="221456" y="8477"/>
                    <a:pt x="185261" y="23717"/>
                  </a:cubicBezTo>
                  <a:cubicBezTo>
                    <a:pt x="184785" y="23908"/>
                    <a:pt x="184213" y="24193"/>
                    <a:pt x="183737" y="24384"/>
                  </a:cubicBezTo>
                  <a:cubicBezTo>
                    <a:pt x="179927" y="26003"/>
                    <a:pt x="176213" y="27718"/>
                    <a:pt x="172593" y="29432"/>
                  </a:cubicBezTo>
                  <a:cubicBezTo>
                    <a:pt x="171640" y="29908"/>
                    <a:pt x="170593" y="30385"/>
                    <a:pt x="169640" y="30861"/>
                  </a:cubicBezTo>
                  <a:cubicBezTo>
                    <a:pt x="166497" y="32385"/>
                    <a:pt x="163353" y="34004"/>
                    <a:pt x="160305" y="35623"/>
                  </a:cubicBezTo>
                  <a:cubicBezTo>
                    <a:pt x="158877" y="36385"/>
                    <a:pt x="157543" y="37147"/>
                    <a:pt x="156115" y="37909"/>
                  </a:cubicBezTo>
                  <a:cubicBezTo>
                    <a:pt x="153543" y="39338"/>
                    <a:pt x="150971" y="40862"/>
                    <a:pt x="148399" y="42386"/>
                  </a:cubicBezTo>
                  <a:cubicBezTo>
                    <a:pt x="146590" y="43434"/>
                    <a:pt x="144875" y="44482"/>
                    <a:pt x="143160" y="45529"/>
                  </a:cubicBezTo>
                  <a:cubicBezTo>
                    <a:pt x="141065" y="46768"/>
                    <a:pt x="139065" y="48101"/>
                    <a:pt x="137065" y="49435"/>
                  </a:cubicBezTo>
                  <a:cubicBezTo>
                    <a:pt x="134969" y="50863"/>
                    <a:pt x="132779" y="52197"/>
                    <a:pt x="130683" y="53721"/>
                  </a:cubicBezTo>
                  <a:cubicBezTo>
                    <a:pt x="129159" y="54769"/>
                    <a:pt x="127635" y="55816"/>
                    <a:pt x="126111" y="56959"/>
                  </a:cubicBezTo>
                  <a:cubicBezTo>
                    <a:pt x="123634" y="58769"/>
                    <a:pt x="121158" y="60579"/>
                    <a:pt x="118681" y="62389"/>
                  </a:cubicBezTo>
                  <a:cubicBezTo>
                    <a:pt x="117729" y="63151"/>
                    <a:pt x="116777" y="63913"/>
                    <a:pt x="115824" y="64579"/>
                  </a:cubicBezTo>
                  <a:cubicBezTo>
                    <a:pt x="112966" y="66865"/>
                    <a:pt x="110014" y="69151"/>
                    <a:pt x="107252" y="71533"/>
                  </a:cubicBezTo>
                  <a:cubicBezTo>
                    <a:pt x="106966" y="71818"/>
                    <a:pt x="106680" y="72009"/>
                    <a:pt x="106394" y="72295"/>
                  </a:cubicBezTo>
                  <a:cubicBezTo>
                    <a:pt x="46672" y="123158"/>
                    <a:pt x="6762" y="196596"/>
                    <a:pt x="0" y="279273"/>
                  </a:cubicBezTo>
                  <a:cubicBezTo>
                    <a:pt x="17145" y="273653"/>
                    <a:pt x="36766" y="275177"/>
                    <a:pt x="53435" y="2839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8384190" y="4621065"/>
              <a:ext cx="636746" cy="592347"/>
            </a:xfrm>
            <a:custGeom>
              <a:rect b="b" l="l" r="r" t="t"/>
              <a:pathLst>
                <a:path extrusionOk="0" h="592347" w="636746">
                  <a:moveTo>
                    <a:pt x="606647" y="9799"/>
                  </a:moveTo>
                  <a:cubicBezTo>
                    <a:pt x="596837" y="8942"/>
                    <a:pt x="585978" y="13609"/>
                    <a:pt x="577405" y="22181"/>
                  </a:cubicBezTo>
                  <a:cubicBezTo>
                    <a:pt x="566547" y="33040"/>
                    <a:pt x="561023" y="48375"/>
                    <a:pt x="562452" y="64187"/>
                  </a:cubicBezTo>
                  <a:cubicBezTo>
                    <a:pt x="562452" y="64663"/>
                    <a:pt x="562547" y="65139"/>
                    <a:pt x="562547" y="65615"/>
                  </a:cubicBezTo>
                  <a:lnTo>
                    <a:pt x="562547" y="196870"/>
                  </a:lnTo>
                  <a:cubicBezTo>
                    <a:pt x="562547" y="212586"/>
                    <a:pt x="556260" y="227255"/>
                    <a:pt x="545211" y="237446"/>
                  </a:cubicBezTo>
                  <a:cubicBezTo>
                    <a:pt x="531590" y="250115"/>
                    <a:pt x="513207" y="257068"/>
                    <a:pt x="494443" y="256496"/>
                  </a:cubicBezTo>
                  <a:cubicBezTo>
                    <a:pt x="470535" y="255734"/>
                    <a:pt x="448533" y="242876"/>
                    <a:pt x="435864" y="221825"/>
                  </a:cubicBezTo>
                  <a:cubicBezTo>
                    <a:pt x="430339" y="212586"/>
                    <a:pt x="427387" y="201442"/>
                    <a:pt x="427387" y="189345"/>
                  </a:cubicBezTo>
                  <a:lnTo>
                    <a:pt x="427387" y="128385"/>
                  </a:lnTo>
                  <a:cubicBezTo>
                    <a:pt x="425482" y="115622"/>
                    <a:pt x="417672" y="105144"/>
                    <a:pt x="407480" y="101525"/>
                  </a:cubicBezTo>
                  <a:cubicBezTo>
                    <a:pt x="400812" y="99143"/>
                    <a:pt x="392525" y="99906"/>
                    <a:pt x="385001" y="103430"/>
                  </a:cubicBezTo>
                  <a:cubicBezTo>
                    <a:pt x="374523" y="108478"/>
                    <a:pt x="367379" y="119908"/>
                    <a:pt x="366427" y="133243"/>
                  </a:cubicBezTo>
                  <a:cubicBezTo>
                    <a:pt x="363950" y="169438"/>
                    <a:pt x="361379" y="205538"/>
                    <a:pt x="358712" y="241733"/>
                  </a:cubicBezTo>
                  <a:lnTo>
                    <a:pt x="358236" y="247067"/>
                  </a:lnTo>
                  <a:cubicBezTo>
                    <a:pt x="356807" y="266783"/>
                    <a:pt x="347758" y="284405"/>
                    <a:pt x="333375" y="295454"/>
                  </a:cubicBezTo>
                  <a:cubicBezTo>
                    <a:pt x="323374" y="303074"/>
                    <a:pt x="312039" y="307360"/>
                    <a:pt x="300704" y="307836"/>
                  </a:cubicBezTo>
                  <a:cubicBezTo>
                    <a:pt x="299847" y="308027"/>
                    <a:pt x="299181" y="308027"/>
                    <a:pt x="298514" y="308027"/>
                  </a:cubicBezTo>
                  <a:cubicBezTo>
                    <a:pt x="283464" y="308027"/>
                    <a:pt x="268129" y="301454"/>
                    <a:pt x="256127" y="289643"/>
                  </a:cubicBezTo>
                  <a:cubicBezTo>
                    <a:pt x="240697" y="274594"/>
                    <a:pt x="232029" y="252972"/>
                    <a:pt x="232220" y="230017"/>
                  </a:cubicBezTo>
                  <a:lnTo>
                    <a:pt x="232220" y="92857"/>
                  </a:lnTo>
                  <a:cubicBezTo>
                    <a:pt x="232220" y="82379"/>
                    <a:pt x="225076" y="73140"/>
                    <a:pt x="215551" y="71616"/>
                  </a:cubicBezTo>
                  <a:cubicBezTo>
                    <a:pt x="215455" y="71616"/>
                    <a:pt x="215265" y="71616"/>
                    <a:pt x="215075" y="71521"/>
                  </a:cubicBezTo>
                  <a:cubicBezTo>
                    <a:pt x="210121" y="70759"/>
                    <a:pt x="204788" y="71521"/>
                    <a:pt x="199454" y="73998"/>
                  </a:cubicBezTo>
                  <a:cubicBezTo>
                    <a:pt x="189357" y="78665"/>
                    <a:pt x="182499" y="90476"/>
                    <a:pt x="182499" y="103144"/>
                  </a:cubicBezTo>
                  <a:lnTo>
                    <a:pt x="182499" y="168485"/>
                  </a:lnTo>
                  <a:cubicBezTo>
                    <a:pt x="183071" y="187535"/>
                    <a:pt x="175165" y="206300"/>
                    <a:pt x="160973" y="219349"/>
                  </a:cubicBezTo>
                  <a:cubicBezTo>
                    <a:pt x="147542" y="231732"/>
                    <a:pt x="130112" y="237732"/>
                    <a:pt x="113157" y="236018"/>
                  </a:cubicBezTo>
                  <a:cubicBezTo>
                    <a:pt x="80867" y="232684"/>
                    <a:pt x="56007" y="202013"/>
                    <a:pt x="57531" y="167723"/>
                  </a:cubicBezTo>
                  <a:lnTo>
                    <a:pt x="57531" y="36659"/>
                  </a:lnTo>
                  <a:cubicBezTo>
                    <a:pt x="57531" y="22658"/>
                    <a:pt x="50388" y="9894"/>
                    <a:pt x="39434" y="4179"/>
                  </a:cubicBezTo>
                  <a:cubicBezTo>
                    <a:pt x="28861" y="-1441"/>
                    <a:pt x="15812" y="-1345"/>
                    <a:pt x="5715" y="4179"/>
                  </a:cubicBezTo>
                  <a:cubicBezTo>
                    <a:pt x="3620" y="5227"/>
                    <a:pt x="1810" y="6560"/>
                    <a:pt x="0" y="8084"/>
                  </a:cubicBezTo>
                  <a:lnTo>
                    <a:pt x="0" y="386227"/>
                  </a:lnTo>
                  <a:cubicBezTo>
                    <a:pt x="0" y="499860"/>
                    <a:pt x="92488" y="592348"/>
                    <a:pt x="206121" y="592348"/>
                  </a:cubicBezTo>
                  <a:lnTo>
                    <a:pt x="226981" y="592348"/>
                  </a:lnTo>
                  <a:lnTo>
                    <a:pt x="259366" y="592348"/>
                  </a:lnTo>
                  <a:lnTo>
                    <a:pt x="410528" y="592348"/>
                  </a:lnTo>
                  <a:lnTo>
                    <a:pt x="430625" y="592348"/>
                  </a:lnTo>
                  <a:cubicBezTo>
                    <a:pt x="434816" y="592348"/>
                    <a:pt x="438912" y="592253"/>
                    <a:pt x="443008" y="591967"/>
                  </a:cubicBezTo>
                  <a:cubicBezTo>
                    <a:pt x="550926" y="585585"/>
                    <a:pt x="636747" y="495669"/>
                    <a:pt x="636747" y="386227"/>
                  </a:cubicBezTo>
                  <a:lnTo>
                    <a:pt x="636747" y="33231"/>
                  </a:lnTo>
                  <a:cubicBezTo>
                    <a:pt x="630174" y="19991"/>
                    <a:pt x="618363" y="10847"/>
                    <a:pt x="606647" y="97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8643746" y="5245608"/>
              <a:ext cx="151161" cy="250031"/>
            </a:xfrm>
            <a:custGeom>
              <a:rect b="b" l="l" r="r" t="t"/>
              <a:pathLst>
                <a:path extrusionOk="0" h="250031" w="151161">
                  <a:moveTo>
                    <a:pt x="0" y="174307"/>
                  </a:moveTo>
                  <a:cubicBezTo>
                    <a:pt x="0" y="194405"/>
                    <a:pt x="7906" y="213360"/>
                    <a:pt x="22193" y="227838"/>
                  </a:cubicBezTo>
                  <a:cubicBezTo>
                    <a:pt x="36576" y="242126"/>
                    <a:pt x="55436" y="250031"/>
                    <a:pt x="75533" y="250031"/>
                  </a:cubicBezTo>
                  <a:cubicBezTo>
                    <a:pt x="117253" y="250031"/>
                    <a:pt x="151162" y="216027"/>
                    <a:pt x="151162" y="174403"/>
                  </a:cubicBezTo>
                  <a:lnTo>
                    <a:pt x="151162" y="0"/>
                  </a:lnTo>
                  <a:lnTo>
                    <a:pt x="0" y="0"/>
                  </a:lnTo>
                  <a:lnTo>
                    <a:pt x="0" y="174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" name="Google Shape;17;p3"/>
          <p:cNvGrpSpPr/>
          <p:nvPr/>
        </p:nvGrpSpPr>
        <p:grpSpPr>
          <a:xfrm>
            <a:off x="8590163" y="2750697"/>
            <a:ext cx="930049" cy="1362735"/>
            <a:chOff x="8326183" y="2901505"/>
            <a:chExt cx="754665" cy="1105757"/>
          </a:xfrm>
        </p:grpSpPr>
        <p:sp>
          <p:nvSpPr>
            <p:cNvPr id="18" name="Google Shape;18;p3"/>
            <p:cNvSpPr/>
            <p:nvPr/>
          </p:nvSpPr>
          <p:spPr>
            <a:xfrm>
              <a:off x="8583644" y="3708463"/>
              <a:ext cx="226409" cy="226218"/>
            </a:xfrm>
            <a:custGeom>
              <a:rect b="b" l="l" r="r" t="t"/>
              <a:pathLst>
                <a:path extrusionOk="0" h="226218" w="226409">
                  <a:moveTo>
                    <a:pt x="117824" y="226219"/>
                  </a:moveTo>
                  <a:lnTo>
                    <a:pt x="226409" y="117634"/>
                  </a:lnTo>
                  <a:lnTo>
                    <a:pt x="108776" y="0"/>
                  </a:lnTo>
                  <a:lnTo>
                    <a:pt x="0" y="1087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8564022" y="3413379"/>
              <a:ext cx="250984" cy="240029"/>
            </a:xfrm>
            <a:custGeom>
              <a:rect b="b" l="l" r="r" t="t"/>
              <a:pathLst>
                <a:path extrusionOk="0" h="240029" w="250984">
                  <a:moveTo>
                    <a:pt x="120587" y="0"/>
                  </a:moveTo>
                  <a:lnTo>
                    <a:pt x="0" y="120587"/>
                  </a:lnTo>
                  <a:lnTo>
                    <a:pt x="119349" y="240030"/>
                  </a:lnTo>
                  <a:lnTo>
                    <a:pt x="137541" y="240030"/>
                  </a:lnTo>
                  <a:lnTo>
                    <a:pt x="250984" y="126587"/>
                  </a:lnTo>
                  <a:lnTo>
                    <a:pt x="1239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8674798" y="3980497"/>
              <a:ext cx="53530" cy="26765"/>
            </a:xfrm>
            <a:custGeom>
              <a:rect b="b" l="l" r="r" t="t"/>
              <a:pathLst>
                <a:path extrusionOk="0" h="26765" w="53530">
                  <a:moveTo>
                    <a:pt x="0" y="26765"/>
                  </a:moveTo>
                  <a:lnTo>
                    <a:pt x="53530" y="26765"/>
                  </a:lnTo>
                  <a:lnTo>
                    <a:pt x="267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8326183" y="2901505"/>
              <a:ext cx="754665" cy="479583"/>
            </a:xfrm>
            <a:custGeom>
              <a:rect b="b" l="l" r="r" t="t"/>
              <a:pathLst>
                <a:path extrusionOk="0" h="479583" w="754665">
                  <a:moveTo>
                    <a:pt x="705135" y="380905"/>
                  </a:moveTo>
                  <a:lnTo>
                    <a:pt x="654272" y="380905"/>
                  </a:lnTo>
                  <a:cubicBezTo>
                    <a:pt x="650938" y="381286"/>
                    <a:pt x="647605" y="381571"/>
                    <a:pt x="644271" y="381571"/>
                  </a:cubicBezTo>
                  <a:lnTo>
                    <a:pt x="539115" y="381571"/>
                  </a:lnTo>
                  <a:cubicBezTo>
                    <a:pt x="530066" y="381571"/>
                    <a:pt x="522827" y="374237"/>
                    <a:pt x="522827" y="365284"/>
                  </a:cubicBezTo>
                  <a:cubicBezTo>
                    <a:pt x="522827" y="356235"/>
                    <a:pt x="530066" y="348996"/>
                    <a:pt x="539115" y="348996"/>
                  </a:cubicBezTo>
                  <a:lnTo>
                    <a:pt x="539877" y="348996"/>
                  </a:lnTo>
                  <a:cubicBezTo>
                    <a:pt x="541115" y="348710"/>
                    <a:pt x="542354" y="348520"/>
                    <a:pt x="543687" y="348520"/>
                  </a:cubicBezTo>
                  <a:lnTo>
                    <a:pt x="649224" y="348520"/>
                  </a:lnTo>
                  <a:cubicBezTo>
                    <a:pt x="674179" y="345948"/>
                    <a:pt x="693801" y="324993"/>
                    <a:pt x="693801" y="299371"/>
                  </a:cubicBezTo>
                  <a:cubicBezTo>
                    <a:pt x="693801" y="272034"/>
                    <a:pt x="671513" y="249746"/>
                    <a:pt x="644271" y="249746"/>
                  </a:cubicBezTo>
                  <a:lnTo>
                    <a:pt x="485489" y="249746"/>
                  </a:lnTo>
                  <a:cubicBezTo>
                    <a:pt x="476440" y="249746"/>
                    <a:pt x="469202" y="242411"/>
                    <a:pt x="469202" y="233458"/>
                  </a:cubicBezTo>
                  <a:cubicBezTo>
                    <a:pt x="469202" y="224504"/>
                    <a:pt x="476440" y="217170"/>
                    <a:pt x="485489" y="217170"/>
                  </a:cubicBezTo>
                  <a:lnTo>
                    <a:pt x="572928" y="217170"/>
                  </a:lnTo>
                  <a:cubicBezTo>
                    <a:pt x="579025" y="187833"/>
                    <a:pt x="576643" y="165925"/>
                    <a:pt x="565690" y="151638"/>
                  </a:cubicBezTo>
                  <a:cubicBezTo>
                    <a:pt x="558546" y="142208"/>
                    <a:pt x="544259" y="133160"/>
                    <a:pt x="433673" y="108204"/>
                  </a:cubicBezTo>
                  <a:lnTo>
                    <a:pt x="423196" y="105823"/>
                  </a:lnTo>
                  <a:cubicBezTo>
                    <a:pt x="380714" y="96393"/>
                    <a:pt x="357378" y="91250"/>
                    <a:pt x="343376" y="72390"/>
                  </a:cubicBezTo>
                  <a:cubicBezTo>
                    <a:pt x="329946" y="54293"/>
                    <a:pt x="326136" y="30099"/>
                    <a:pt x="332137" y="0"/>
                  </a:cubicBezTo>
                  <a:cubicBezTo>
                    <a:pt x="299371" y="13811"/>
                    <a:pt x="260699" y="36481"/>
                    <a:pt x="227171" y="73628"/>
                  </a:cubicBezTo>
                  <a:cubicBezTo>
                    <a:pt x="216598" y="85344"/>
                    <a:pt x="189833" y="118015"/>
                    <a:pt x="169545" y="167545"/>
                  </a:cubicBezTo>
                  <a:cubicBezTo>
                    <a:pt x="162973" y="183642"/>
                    <a:pt x="157639" y="200216"/>
                    <a:pt x="153734" y="217170"/>
                  </a:cubicBezTo>
                  <a:lnTo>
                    <a:pt x="263843" y="217170"/>
                  </a:lnTo>
                  <a:cubicBezTo>
                    <a:pt x="272796" y="217170"/>
                    <a:pt x="280130" y="224504"/>
                    <a:pt x="280130" y="233458"/>
                  </a:cubicBezTo>
                  <a:cubicBezTo>
                    <a:pt x="280130" y="242411"/>
                    <a:pt x="272891" y="249746"/>
                    <a:pt x="263843" y="249746"/>
                  </a:cubicBezTo>
                  <a:lnTo>
                    <a:pt x="99631" y="249746"/>
                  </a:lnTo>
                  <a:cubicBezTo>
                    <a:pt x="72485" y="249746"/>
                    <a:pt x="50292" y="272034"/>
                    <a:pt x="50292" y="299371"/>
                  </a:cubicBezTo>
                  <a:cubicBezTo>
                    <a:pt x="50292" y="324993"/>
                    <a:pt x="69913" y="345948"/>
                    <a:pt x="94774" y="348520"/>
                  </a:cubicBezTo>
                  <a:lnTo>
                    <a:pt x="401574" y="348520"/>
                  </a:lnTo>
                  <a:cubicBezTo>
                    <a:pt x="410527" y="348520"/>
                    <a:pt x="417862" y="355759"/>
                    <a:pt x="417862" y="364712"/>
                  </a:cubicBezTo>
                  <a:cubicBezTo>
                    <a:pt x="417862" y="364808"/>
                    <a:pt x="417862" y="364903"/>
                    <a:pt x="417862" y="364998"/>
                  </a:cubicBezTo>
                  <a:cubicBezTo>
                    <a:pt x="417862" y="365093"/>
                    <a:pt x="417862" y="365189"/>
                    <a:pt x="417862" y="365379"/>
                  </a:cubicBezTo>
                  <a:cubicBezTo>
                    <a:pt x="417862" y="374428"/>
                    <a:pt x="410623" y="381667"/>
                    <a:pt x="401574" y="381667"/>
                  </a:cubicBezTo>
                  <a:lnTo>
                    <a:pt x="99631" y="381667"/>
                  </a:lnTo>
                  <a:cubicBezTo>
                    <a:pt x="96202" y="381667"/>
                    <a:pt x="92964" y="381381"/>
                    <a:pt x="89630" y="381000"/>
                  </a:cubicBezTo>
                  <a:lnTo>
                    <a:pt x="49339" y="381000"/>
                  </a:lnTo>
                  <a:cubicBezTo>
                    <a:pt x="22098" y="381000"/>
                    <a:pt x="0" y="403098"/>
                    <a:pt x="0" y="430244"/>
                  </a:cubicBezTo>
                  <a:cubicBezTo>
                    <a:pt x="0" y="457486"/>
                    <a:pt x="22193" y="479584"/>
                    <a:pt x="49339" y="479584"/>
                  </a:cubicBezTo>
                  <a:lnTo>
                    <a:pt x="54387" y="479584"/>
                  </a:lnTo>
                  <a:lnTo>
                    <a:pt x="677513" y="479584"/>
                  </a:lnTo>
                  <a:cubicBezTo>
                    <a:pt x="679132" y="479489"/>
                    <a:pt x="680752" y="479393"/>
                    <a:pt x="682371" y="479203"/>
                  </a:cubicBezTo>
                  <a:cubicBezTo>
                    <a:pt x="682371" y="479298"/>
                    <a:pt x="682371" y="479393"/>
                    <a:pt x="682466" y="479584"/>
                  </a:cubicBezTo>
                  <a:lnTo>
                    <a:pt x="699135" y="479584"/>
                  </a:lnTo>
                  <a:lnTo>
                    <a:pt x="705326" y="479584"/>
                  </a:lnTo>
                  <a:cubicBezTo>
                    <a:pt x="732472" y="479584"/>
                    <a:pt x="754666" y="457391"/>
                    <a:pt x="754666" y="430244"/>
                  </a:cubicBezTo>
                  <a:cubicBezTo>
                    <a:pt x="754475" y="403003"/>
                    <a:pt x="732282" y="380905"/>
                    <a:pt x="705135" y="3809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8443436" y="3413379"/>
              <a:ext cx="195262" cy="97631"/>
            </a:xfrm>
            <a:custGeom>
              <a:rect b="b" l="l" r="r" t="t"/>
              <a:pathLst>
                <a:path extrusionOk="0" h="97631" w="195262">
                  <a:moveTo>
                    <a:pt x="97631" y="97631"/>
                  </a:moveTo>
                  <a:lnTo>
                    <a:pt x="19526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8733948" y="3413379"/>
              <a:ext cx="207644" cy="103632"/>
            </a:xfrm>
            <a:custGeom>
              <a:rect b="b" l="l" r="r" t="t"/>
              <a:pathLst>
                <a:path extrusionOk="0" h="103632" w="207644">
                  <a:moveTo>
                    <a:pt x="0" y="0"/>
                  </a:moveTo>
                  <a:lnTo>
                    <a:pt x="104013" y="103632"/>
                  </a:lnTo>
                  <a:lnTo>
                    <a:pt x="2076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8747474" y="3562921"/>
              <a:ext cx="181355" cy="90487"/>
            </a:xfrm>
            <a:custGeom>
              <a:rect b="b" l="l" r="r" t="t"/>
              <a:pathLst>
                <a:path extrusionOk="0" h="90487" w="181355">
                  <a:moveTo>
                    <a:pt x="181356" y="90488"/>
                  </a:moveTo>
                  <a:lnTo>
                    <a:pt x="90488" y="0"/>
                  </a:lnTo>
                  <a:lnTo>
                    <a:pt x="0" y="904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8498681" y="3840194"/>
              <a:ext cx="179832" cy="167068"/>
            </a:xfrm>
            <a:custGeom>
              <a:rect b="b" l="l" r="r" t="t"/>
              <a:pathLst>
                <a:path extrusionOk="0" h="167068" w="179832">
                  <a:moveTo>
                    <a:pt x="62008" y="0"/>
                  </a:moveTo>
                  <a:lnTo>
                    <a:pt x="13430" y="48577"/>
                  </a:lnTo>
                  <a:cubicBezTo>
                    <a:pt x="10192" y="51816"/>
                    <a:pt x="6096" y="53340"/>
                    <a:pt x="2000" y="53340"/>
                  </a:cubicBezTo>
                  <a:cubicBezTo>
                    <a:pt x="1334" y="53340"/>
                    <a:pt x="667" y="53245"/>
                    <a:pt x="0" y="53149"/>
                  </a:cubicBezTo>
                  <a:lnTo>
                    <a:pt x="13907" y="150304"/>
                  </a:lnTo>
                  <a:cubicBezTo>
                    <a:pt x="15335" y="159829"/>
                    <a:pt x="24384" y="167068"/>
                    <a:pt x="35147" y="167068"/>
                  </a:cubicBezTo>
                  <a:lnTo>
                    <a:pt x="130207" y="167068"/>
                  </a:lnTo>
                  <a:lnTo>
                    <a:pt x="179832" y="117443"/>
                  </a:lnTo>
                  <a:lnTo>
                    <a:pt x="620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8860917" y="3413474"/>
              <a:ext cx="141922" cy="235743"/>
            </a:xfrm>
            <a:custGeom>
              <a:rect b="b" l="l" r="r" t="t"/>
              <a:pathLst>
                <a:path extrusionOk="0" h="235743" w="141922">
                  <a:moveTo>
                    <a:pt x="0" y="126492"/>
                  </a:moveTo>
                  <a:lnTo>
                    <a:pt x="102203" y="228314"/>
                  </a:lnTo>
                  <a:cubicBezTo>
                    <a:pt x="104298" y="230410"/>
                    <a:pt x="105727" y="232982"/>
                    <a:pt x="106394" y="235744"/>
                  </a:cubicBezTo>
                  <a:cubicBezTo>
                    <a:pt x="109442" y="232886"/>
                    <a:pt x="111537" y="229076"/>
                    <a:pt x="112109" y="224790"/>
                  </a:cubicBezTo>
                  <a:lnTo>
                    <a:pt x="141922" y="571"/>
                  </a:lnTo>
                  <a:lnTo>
                    <a:pt x="141922" y="0"/>
                  </a:lnTo>
                  <a:lnTo>
                    <a:pt x="126492" y="0"/>
                  </a:lnTo>
                  <a:lnTo>
                    <a:pt x="0" y="1264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8855964" y="3755136"/>
              <a:ext cx="70961" cy="124205"/>
            </a:xfrm>
            <a:custGeom>
              <a:rect b="b" l="l" r="r" t="t"/>
              <a:pathLst>
                <a:path extrusionOk="0" h="124205" w="70961">
                  <a:moveTo>
                    <a:pt x="53244" y="124206"/>
                  </a:moveTo>
                  <a:lnTo>
                    <a:pt x="70961" y="0"/>
                  </a:lnTo>
                  <a:lnTo>
                    <a:pt x="0" y="709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8716517" y="3686555"/>
              <a:ext cx="220217" cy="116586"/>
            </a:xfrm>
            <a:custGeom>
              <a:rect b="b" l="l" r="r" t="t"/>
              <a:pathLst>
                <a:path extrusionOk="0" h="116586" w="220217">
                  <a:moveTo>
                    <a:pt x="116491" y="116586"/>
                  </a:moveTo>
                  <a:lnTo>
                    <a:pt x="218027" y="15050"/>
                  </a:lnTo>
                  <a:lnTo>
                    <a:pt x="220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8469248" y="3686555"/>
              <a:ext cx="199168" cy="107823"/>
            </a:xfrm>
            <a:custGeom>
              <a:rect b="b" l="l" r="r" t="t"/>
              <a:pathLst>
                <a:path extrusionOk="0" h="107823" w="199168">
                  <a:moveTo>
                    <a:pt x="199168" y="0"/>
                  </a:moveTo>
                  <a:lnTo>
                    <a:pt x="0" y="0"/>
                  </a:lnTo>
                  <a:lnTo>
                    <a:pt x="2763" y="19431"/>
                  </a:lnTo>
                  <a:lnTo>
                    <a:pt x="91440" y="1078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8724423" y="3849052"/>
              <a:ext cx="179546" cy="158210"/>
            </a:xfrm>
            <a:custGeom>
              <a:rect b="b" l="l" r="r" t="t"/>
              <a:pathLst>
                <a:path extrusionOk="0" h="158210" w="179546">
                  <a:moveTo>
                    <a:pt x="108585" y="0"/>
                  </a:moveTo>
                  <a:lnTo>
                    <a:pt x="0" y="108585"/>
                  </a:lnTo>
                  <a:lnTo>
                    <a:pt x="49816" y="158210"/>
                  </a:lnTo>
                  <a:lnTo>
                    <a:pt x="147733" y="158210"/>
                  </a:lnTo>
                  <a:cubicBezTo>
                    <a:pt x="158496" y="158210"/>
                    <a:pt x="167544" y="150971"/>
                    <a:pt x="168973" y="141446"/>
                  </a:cubicBezTo>
                  <a:lnTo>
                    <a:pt x="179546" y="67056"/>
                  </a:lnTo>
                  <a:cubicBezTo>
                    <a:pt x="176403" y="66484"/>
                    <a:pt x="173450" y="64961"/>
                    <a:pt x="171069" y="62579"/>
                  </a:cubicBezTo>
                  <a:lnTo>
                    <a:pt x="10858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8440102" y="3556920"/>
              <a:ext cx="197358" cy="96488"/>
            </a:xfrm>
            <a:custGeom>
              <a:rect b="b" l="l" r="r" t="t"/>
              <a:pathLst>
                <a:path extrusionOk="0" h="96488" w="197358">
                  <a:moveTo>
                    <a:pt x="100965" y="0"/>
                  </a:moveTo>
                  <a:lnTo>
                    <a:pt x="19527" y="81439"/>
                  </a:lnTo>
                  <a:cubicBezTo>
                    <a:pt x="16383" y="84582"/>
                    <a:pt x="12288" y="86201"/>
                    <a:pt x="8001" y="86201"/>
                  </a:cubicBezTo>
                  <a:cubicBezTo>
                    <a:pt x="5239" y="86201"/>
                    <a:pt x="2477" y="85439"/>
                    <a:pt x="0" y="84011"/>
                  </a:cubicBezTo>
                  <a:cubicBezTo>
                    <a:pt x="1715" y="90202"/>
                    <a:pt x="6668" y="94869"/>
                    <a:pt x="12764" y="96488"/>
                  </a:cubicBezTo>
                  <a:lnTo>
                    <a:pt x="197358" y="96488"/>
                  </a:lnTo>
                  <a:lnTo>
                    <a:pt x="1009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8403717" y="3419665"/>
              <a:ext cx="114394" cy="196691"/>
            </a:xfrm>
            <a:custGeom>
              <a:rect b="b" l="l" r="r" t="t"/>
              <a:pathLst>
                <a:path extrusionOk="0" h="196691" w="114394">
                  <a:moveTo>
                    <a:pt x="0" y="0"/>
                  </a:moveTo>
                  <a:lnTo>
                    <a:pt x="32194" y="196691"/>
                  </a:lnTo>
                  <a:cubicBezTo>
                    <a:pt x="32480" y="196405"/>
                    <a:pt x="32671" y="196025"/>
                    <a:pt x="32956" y="195834"/>
                  </a:cubicBezTo>
                  <a:lnTo>
                    <a:pt x="114395" y="1143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8479631" y="3759326"/>
              <a:ext cx="58102" cy="101536"/>
            </a:xfrm>
            <a:custGeom>
              <a:rect b="b" l="l" r="r" t="t"/>
              <a:pathLst>
                <a:path extrusionOk="0" h="101536" w="58102">
                  <a:moveTo>
                    <a:pt x="0" y="0"/>
                  </a:moveTo>
                  <a:lnTo>
                    <a:pt x="14478" y="101537"/>
                  </a:lnTo>
                  <a:lnTo>
                    <a:pt x="58102" y="579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" name="Google Shape;34;p3"/>
          <p:cNvGrpSpPr/>
          <p:nvPr/>
        </p:nvGrpSpPr>
        <p:grpSpPr>
          <a:xfrm>
            <a:off x="6723606" y="2682029"/>
            <a:ext cx="652431" cy="1431646"/>
            <a:chOff x="6811613" y="2845784"/>
            <a:chExt cx="529399" cy="1161673"/>
          </a:xfrm>
        </p:grpSpPr>
        <p:sp>
          <p:nvSpPr>
            <p:cNvPr id="35" name="Google Shape;35;p3"/>
            <p:cNvSpPr/>
            <p:nvPr/>
          </p:nvSpPr>
          <p:spPr>
            <a:xfrm>
              <a:off x="6811613" y="2845784"/>
              <a:ext cx="529399" cy="846010"/>
            </a:xfrm>
            <a:custGeom>
              <a:rect b="b" l="l" r="r" t="t"/>
              <a:pathLst>
                <a:path extrusionOk="0" h="846010" w="529399">
                  <a:moveTo>
                    <a:pt x="264700" y="0"/>
                  </a:moveTo>
                  <a:cubicBezTo>
                    <a:pt x="118681" y="0"/>
                    <a:pt x="0" y="118681"/>
                    <a:pt x="0" y="264605"/>
                  </a:cubicBezTo>
                  <a:lnTo>
                    <a:pt x="0" y="708184"/>
                  </a:lnTo>
                  <a:cubicBezTo>
                    <a:pt x="0" y="784288"/>
                    <a:pt x="61913" y="846010"/>
                    <a:pt x="137827" y="846010"/>
                  </a:cubicBezTo>
                  <a:lnTo>
                    <a:pt x="142875" y="846010"/>
                  </a:lnTo>
                  <a:lnTo>
                    <a:pt x="143256" y="810292"/>
                  </a:lnTo>
                  <a:cubicBezTo>
                    <a:pt x="143256" y="801243"/>
                    <a:pt x="150686" y="794194"/>
                    <a:pt x="159734" y="794194"/>
                  </a:cubicBezTo>
                  <a:lnTo>
                    <a:pt x="344043" y="796290"/>
                  </a:lnTo>
                  <a:cubicBezTo>
                    <a:pt x="348329" y="796385"/>
                    <a:pt x="352425" y="798100"/>
                    <a:pt x="355473" y="801243"/>
                  </a:cubicBezTo>
                  <a:cubicBezTo>
                    <a:pt x="358521" y="804386"/>
                    <a:pt x="360140" y="808577"/>
                    <a:pt x="360140" y="812768"/>
                  </a:cubicBezTo>
                  <a:lnTo>
                    <a:pt x="359759" y="846010"/>
                  </a:lnTo>
                  <a:lnTo>
                    <a:pt x="391573" y="846010"/>
                  </a:lnTo>
                  <a:cubicBezTo>
                    <a:pt x="467582" y="846010"/>
                    <a:pt x="529399" y="784193"/>
                    <a:pt x="529399" y="708184"/>
                  </a:cubicBezTo>
                  <a:lnTo>
                    <a:pt x="529399" y="264605"/>
                  </a:lnTo>
                  <a:cubicBezTo>
                    <a:pt x="529399" y="118681"/>
                    <a:pt x="410718" y="0"/>
                    <a:pt x="264700" y="0"/>
                  </a:cubicBezTo>
                  <a:close/>
                  <a:moveTo>
                    <a:pt x="290036" y="109918"/>
                  </a:moveTo>
                  <a:cubicBezTo>
                    <a:pt x="218884" y="106204"/>
                    <a:pt x="171831" y="147733"/>
                    <a:pt x="159067" y="160592"/>
                  </a:cubicBezTo>
                  <a:cubicBezTo>
                    <a:pt x="108680" y="211264"/>
                    <a:pt x="107823" y="274130"/>
                    <a:pt x="108680" y="292132"/>
                  </a:cubicBezTo>
                  <a:cubicBezTo>
                    <a:pt x="109156" y="301085"/>
                    <a:pt x="102298" y="308705"/>
                    <a:pt x="93345" y="309181"/>
                  </a:cubicBezTo>
                  <a:cubicBezTo>
                    <a:pt x="93154" y="309277"/>
                    <a:pt x="92773" y="309277"/>
                    <a:pt x="92488" y="309277"/>
                  </a:cubicBezTo>
                  <a:cubicBezTo>
                    <a:pt x="83915" y="309277"/>
                    <a:pt x="76771" y="302514"/>
                    <a:pt x="76295" y="293846"/>
                  </a:cubicBezTo>
                  <a:cubicBezTo>
                    <a:pt x="75247" y="272415"/>
                    <a:pt x="76295" y="197644"/>
                    <a:pt x="136112" y="137541"/>
                  </a:cubicBezTo>
                  <a:cubicBezTo>
                    <a:pt x="151257" y="122396"/>
                    <a:pt x="207073" y="73247"/>
                    <a:pt x="291655" y="77438"/>
                  </a:cubicBezTo>
                  <a:cubicBezTo>
                    <a:pt x="300609" y="77914"/>
                    <a:pt x="307372" y="85534"/>
                    <a:pt x="306991" y="94488"/>
                  </a:cubicBezTo>
                  <a:cubicBezTo>
                    <a:pt x="306514" y="103442"/>
                    <a:pt x="298799" y="110395"/>
                    <a:pt x="290036" y="1099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6984012" y="3672840"/>
              <a:ext cx="154784" cy="334617"/>
            </a:xfrm>
            <a:custGeom>
              <a:rect b="b" l="l" r="r" t="t"/>
              <a:pathLst>
                <a:path extrusionOk="0" h="334617" w="154784">
                  <a:moveTo>
                    <a:pt x="2956" y="18955"/>
                  </a:moveTo>
                  <a:lnTo>
                    <a:pt x="2575" y="51435"/>
                  </a:lnTo>
                  <a:lnTo>
                    <a:pt x="4" y="268891"/>
                  </a:lnTo>
                  <a:cubicBezTo>
                    <a:pt x="-187" y="285655"/>
                    <a:pt x="7242" y="301847"/>
                    <a:pt x="21054" y="314325"/>
                  </a:cubicBezTo>
                  <a:cubicBezTo>
                    <a:pt x="35341" y="327184"/>
                    <a:pt x="54582" y="334423"/>
                    <a:pt x="75060" y="334613"/>
                  </a:cubicBezTo>
                  <a:cubicBezTo>
                    <a:pt x="95634" y="334804"/>
                    <a:pt x="114970" y="328041"/>
                    <a:pt x="129543" y="315468"/>
                  </a:cubicBezTo>
                  <a:cubicBezTo>
                    <a:pt x="143640" y="303371"/>
                    <a:pt x="151451" y="287464"/>
                    <a:pt x="151641" y="270605"/>
                  </a:cubicBezTo>
                  <a:lnTo>
                    <a:pt x="154213" y="51435"/>
                  </a:lnTo>
                  <a:lnTo>
                    <a:pt x="154594" y="18955"/>
                  </a:lnTo>
                  <a:lnTo>
                    <a:pt x="154785" y="1714"/>
                  </a:lnTo>
                  <a:lnTo>
                    <a:pt x="3147" y="0"/>
                  </a:lnTo>
                  <a:lnTo>
                    <a:pt x="2956" y="189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" name="Google Shape;37;p3"/>
          <p:cNvGrpSpPr/>
          <p:nvPr/>
        </p:nvGrpSpPr>
        <p:grpSpPr>
          <a:xfrm>
            <a:off x="4489659" y="2823156"/>
            <a:ext cx="1126844" cy="1136866"/>
            <a:chOff x="4998929" y="2960300"/>
            <a:chExt cx="914349" cy="922481"/>
          </a:xfrm>
        </p:grpSpPr>
        <p:sp>
          <p:nvSpPr>
            <p:cNvPr id="38" name="Google Shape;38;p3"/>
            <p:cNvSpPr/>
            <p:nvPr/>
          </p:nvSpPr>
          <p:spPr>
            <a:xfrm>
              <a:off x="5540501" y="2960300"/>
              <a:ext cx="372777" cy="375259"/>
            </a:xfrm>
            <a:custGeom>
              <a:rect b="b" l="l" r="r" t="t"/>
              <a:pathLst>
                <a:path extrusionOk="0" h="375259" w="372777">
                  <a:moveTo>
                    <a:pt x="353092" y="62077"/>
                  </a:moveTo>
                  <a:cubicBezTo>
                    <a:pt x="328422" y="25406"/>
                    <a:pt x="290036" y="11785"/>
                    <a:pt x="273653" y="5975"/>
                  </a:cubicBezTo>
                  <a:cubicBezTo>
                    <a:pt x="267938" y="3880"/>
                    <a:pt x="262128" y="2641"/>
                    <a:pt x="255746" y="1689"/>
                  </a:cubicBezTo>
                  <a:cubicBezTo>
                    <a:pt x="208693" y="-5645"/>
                    <a:pt x="122682" y="10928"/>
                    <a:pt x="0" y="51028"/>
                  </a:cubicBezTo>
                  <a:cubicBezTo>
                    <a:pt x="8477" y="101987"/>
                    <a:pt x="29813" y="171996"/>
                    <a:pt x="82677" y="237433"/>
                  </a:cubicBezTo>
                  <a:cubicBezTo>
                    <a:pt x="159734" y="332873"/>
                    <a:pt x="259461" y="364020"/>
                    <a:pt x="312134" y="374021"/>
                  </a:cubicBezTo>
                  <a:cubicBezTo>
                    <a:pt x="313468" y="374307"/>
                    <a:pt x="314706" y="374688"/>
                    <a:pt x="315849" y="375259"/>
                  </a:cubicBezTo>
                  <a:cubicBezTo>
                    <a:pt x="344329" y="306870"/>
                    <a:pt x="356330" y="258578"/>
                    <a:pt x="362998" y="224669"/>
                  </a:cubicBezTo>
                  <a:cubicBezTo>
                    <a:pt x="382714" y="123609"/>
                    <a:pt x="369094" y="85795"/>
                    <a:pt x="353092" y="620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5248941" y="3025330"/>
              <a:ext cx="577595" cy="595600"/>
            </a:xfrm>
            <a:custGeom>
              <a:rect b="b" l="l" r="r" t="t"/>
              <a:pathLst>
                <a:path extrusionOk="0" h="595600" w="577595">
                  <a:moveTo>
                    <a:pt x="348996" y="192881"/>
                  </a:moveTo>
                  <a:cubicBezTo>
                    <a:pt x="294703" y="125730"/>
                    <a:pt x="271081" y="54102"/>
                    <a:pt x="260985" y="0"/>
                  </a:cubicBezTo>
                  <a:lnTo>
                    <a:pt x="166592" y="46387"/>
                  </a:lnTo>
                  <a:cubicBezTo>
                    <a:pt x="142018" y="60198"/>
                    <a:pt x="111919" y="77438"/>
                    <a:pt x="70580" y="101346"/>
                  </a:cubicBezTo>
                  <a:cubicBezTo>
                    <a:pt x="49816" y="114014"/>
                    <a:pt x="26765" y="128207"/>
                    <a:pt x="0" y="144590"/>
                  </a:cubicBezTo>
                  <a:cubicBezTo>
                    <a:pt x="1429" y="213360"/>
                    <a:pt x="20002" y="365474"/>
                    <a:pt x="145923" y="481013"/>
                  </a:cubicBezTo>
                  <a:cubicBezTo>
                    <a:pt x="260413" y="585788"/>
                    <a:pt x="390144" y="596837"/>
                    <a:pt x="449294" y="595503"/>
                  </a:cubicBezTo>
                  <a:lnTo>
                    <a:pt x="510445" y="482727"/>
                  </a:lnTo>
                  <a:lnTo>
                    <a:pt x="519017" y="464249"/>
                  </a:lnTo>
                  <a:cubicBezTo>
                    <a:pt x="538448" y="422243"/>
                    <a:pt x="558451" y="379000"/>
                    <a:pt x="577596" y="336518"/>
                  </a:cubicBezTo>
                  <a:cubicBezTo>
                    <a:pt x="517779" y="322040"/>
                    <a:pt x="423577" y="285274"/>
                    <a:pt x="348996" y="19288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4998929" y="3186398"/>
              <a:ext cx="688352" cy="696383"/>
            </a:xfrm>
            <a:custGeom>
              <a:rect b="b" l="l" r="r" t="t"/>
              <a:pathLst>
                <a:path extrusionOk="0" h="696383" w="688352">
                  <a:moveTo>
                    <a:pt x="218389" y="0"/>
                  </a:moveTo>
                  <a:lnTo>
                    <a:pt x="191815" y="15526"/>
                  </a:lnTo>
                  <a:cubicBezTo>
                    <a:pt x="131902" y="50578"/>
                    <a:pt x="84468" y="78296"/>
                    <a:pt x="47416" y="135160"/>
                  </a:cubicBezTo>
                  <a:cubicBezTo>
                    <a:pt x="17317" y="181356"/>
                    <a:pt x="1410" y="228886"/>
                    <a:pt x="76" y="276416"/>
                  </a:cubicBezTo>
                  <a:cubicBezTo>
                    <a:pt x="-2495" y="374713"/>
                    <a:pt x="60274" y="445865"/>
                    <a:pt x="120949" y="514731"/>
                  </a:cubicBezTo>
                  <a:cubicBezTo>
                    <a:pt x="176575" y="577977"/>
                    <a:pt x="239535" y="649510"/>
                    <a:pt x="322593" y="680561"/>
                  </a:cubicBezTo>
                  <a:cubicBezTo>
                    <a:pt x="350501" y="691134"/>
                    <a:pt x="379457" y="696659"/>
                    <a:pt x="408413" y="696373"/>
                  </a:cubicBezTo>
                  <a:cubicBezTo>
                    <a:pt x="424415" y="696373"/>
                    <a:pt x="507188" y="693515"/>
                    <a:pt x="572815" y="637889"/>
                  </a:cubicBezTo>
                  <a:cubicBezTo>
                    <a:pt x="593389" y="620459"/>
                    <a:pt x="638156" y="551593"/>
                    <a:pt x="688353" y="467011"/>
                  </a:cubicBezTo>
                  <a:cubicBezTo>
                    <a:pt x="620535" y="466630"/>
                    <a:pt x="490042" y="449961"/>
                    <a:pt x="374218" y="344043"/>
                  </a:cubicBezTo>
                  <a:cubicBezTo>
                    <a:pt x="248107" y="228314"/>
                    <a:pt x="222390" y="78962"/>
                    <a:pt x="21838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" name="Google Shape;41;p3"/>
          <p:cNvGrpSpPr/>
          <p:nvPr/>
        </p:nvGrpSpPr>
        <p:grpSpPr>
          <a:xfrm>
            <a:off x="4635893" y="4492473"/>
            <a:ext cx="680717" cy="1452265"/>
            <a:chOff x="5117591" y="4314825"/>
            <a:chExt cx="552351" cy="1178404"/>
          </a:xfrm>
        </p:grpSpPr>
        <p:sp>
          <p:nvSpPr>
            <p:cNvPr id="42" name="Google Shape;42;p3"/>
            <p:cNvSpPr/>
            <p:nvPr/>
          </p:nvSpPr>
          <p:spPr>
            <a:xfrm>
              <a:off x="5117591" y="4314825"/>
              <a:ext cx="552351" cy="594271"/>
            </a:xfrm>
            <a:custGeom>
              <a:rect b="b" l="l" r="r" t="t"/>
              <a:pathLst>
                <a:path extrusionOk="0" h="594271" w="552351">
                  <a:moveTo>
                    <a:pt x="471678" y="81058"/>
                  </a:moveTo>
                  <a:cubicBezTo>
                    <a:pt x="419386" y="28765"/>
                    <a:pt x="349949" y="0"/>
                    <a:pt x="276130" y="0"/>
                  </a:cubicBezTo>
                  <a:cubicBezTo>
                    <a:pt x="202216" y="0"/>
                    <a:pt x="132779" y="28765"/>
                    <a:pt x="80677" y="81058"/>
                  </a:cubicBezTo>
                  <a:cubicBezTo>
                    <a:pt x="27527" y="134303"/>
                    <a:pt x="0" y="205740"/>
                    <a:pt x="0" y="277463"/>
                  </a:cubicBezTo>
                  <a:cubicBezTo>
                    <a:pt x="0" y="324136"/>
                    <a:pt x="11716" y="370999"/>
                    <a:pt x="35528" y="413099"/>
                  </a:cubicBezTo>
                  <a:cubicBezTo>
                    <a:pt x="36671" y="415195"/>
                    <a:pt x="37814" y="417290"/>
                    <a:pt x="39053" y="419290"/>
                  </a:cubicBezTo>
                  <a:lnTo>
                    <a:pt x="132874" y="419290"/>
                  </a:lnTo>
                  <a:cubicBezTo>
                    <a:pt x="141446" y="419290"/>
                    <a:pt x="148590" y="425958"/>
                    <a:pt x="149162" y="434435"/>
                  </a:cubicBezTo>
                  <a:lnTo>
                    <a:pt x="149828" y="444246"/>
                  </a:lnTo>
                  <a:lnTo>
                    <a:pt x="157163" y="559594"/>
                  </a:lnTo>
                  <a:cubicBezTo>
                    <a:pt x="158401" y="579977"/>
                    <a:pt x="176022" y="595694"/>
                    <a:pt x="196405" y="594170"/>
                  </a:cubicBezTo>
                  <a:cubicBezTo>
                    <a:pt x="216694" y="592836"/>
                    <a:pt x="232220" y="575215"/>
                    <a:pt x="230886" y="554831"/>
                  </a:cubicBezTo>
                  <a:lnTo>
                    <a:pt x="223838" y="444246"/>
                  </a:lnTo>
                  <a:lnTo>
                    <a:pt x="223361" y="436531"/>
                  </a:lnTo>
                  <a:cubicBezTo>
                    <a:pt x="222980" y="432054"/>
                    <a:pt x="224600" y="427672"/>
                    <a:pt x="227647" y="424434"/>
                  </a:cubicBezTo>
                  <a:cubicBezTo>
                    <a:pt x="230696" y="421100"/>
                    <a:pt x="234982" y="419290"/>
                    <a:pt x="239459" y="419290"/>
                  </a:cubicBezTo>
                  <a:lnTo>
                    <a:pt x="513302" y="419290"/>
                  </a:lnTo>
                  <a:cubicBezTo>
                    <a:pt x="514540" y="417195"/>
                    <a:pt x="515874" y="415004"/>
                    <a:pt x="517017" y="412813"/>
                  </a:cubicBezTo>
                  <a:cubicBezTo>
                    <a:pt x="577310" y="306038"/>
                    <a:pt x="559308" y="168878"/>
                    <a:pt x="471678" y="81058"/>
                  </a:cubicBezTo>
                  <a:close/>
                  <a:moveTo>
                    <a:pt x="269558" y="94679"/>
                  </a:moveTo>
                  <a:cubicBezTo>
                    <a:pt x="198501" y="91249"/>
                    <a:pt x="151352" y="132302"/>
                    <a:pt x="138589" y="145066"/>
                  </a:cubicBezTo>
                  <a:cubicBezTo>
                    <a:pt x="88297" y="195453"/>
                    <a:pt x="87344" y="258032"/>
                    <a:pt x="88201" y="275939"/>
                  </a:cubicBezTo>
                  <a:cubicBezTo>
                    <a:pt x="88678" y="284893"/>
                    <a:pt x="81820" y="292418"/>
                    <a:pt x="72866" y="292894"/>
                  </a:cubicBezTo>
                  <a:cubicBezTo>
                    <a:pt x="72580" y="292989"/>
                    <a:pt x="72200" y="292989"/>
                    <a:pt x="72009" y="292989"/>
                  </a:cubicBezTo>
                  <a:cubicBezTo>
                    <a:pt x="63437" y="292989"/>
                    <a:pt x="56293" y="286321"/>
                    <a:pt x="55817" y="277654"/>
                  </a:cubicBezTo>
                  <a:cubicBezTo>
                    <a:pt x="54769" y="256318"/>
                    <a:pt x="55817" y="181928"/>
                    <a:pt x="115633" y="122111"/>
                  </a:cubicBezTo>
                  <a:cubicBezTo>
                    <a:pt x="130778" y="106966"/>
                    <a:pt x="186595" y="58007"/>
                    <a:pt x="271177" y="62294"/>
                  </a:cubicBezTo>
                  <a:cubicBezTo>
                    <a:pt x="280130" y="62770"/>
                    <a:pt x="286893" y="70390"/>
                    <a:pt x="286512" y="79248"/>
                  </a:cubicBezTo>
                  <a:cubicBezTo>
                    <a:pt x="286036" y="88297"/>
                    <a:pt x="278511" y="94964"/>
                    <a:pt x="269558" y="946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5161407" y="4766500"/>
              <a:ext cx="465962" cy="306190"/>
            </a:xfrm>
            <a:custGeom>
              <a:rect b="b" l="l" r="r" t="t"/>
              <a:pathLst>
                <a:path extrusionOk="0" h="306190" w="465962">
                  <a:moveTo>
                    <a:pt x="219551" y="100965"/>
                  </a:moveTo>
                  <a:cubicBezTo>
                    <a:pt x="222028" y="139255"/>
                    <a:pt x="192976" y="172402"/>
                    <a:pt x="154686" y="174879"/>
                  </a:cubicBezTo>
                  <a:cubicBezTo>
                    <a:pt x="153257" y="175069"/>
                    <a:pt x="151733" y="175069"/>
                    <a:pt x="150209" y="175069"/>
                  </a:cubicBezTo>
                  <a:cubicBezTo>
                    <a:pt x="113919" y="175069"/>
                    <a:pt x="83248" y="146685"/>
                    <a:pt x="80963" y="110014"/>
                  </a:cubicBezTo>
                  <a:lnTo>
                    <a:pt x="73914" y="0"/>
                  </a:lnTo>
                  <a:lnTo>
                    <a:pt x="0" y="0"/>
                  </a:lnTo>
                  <a:lnTo>
                    <a:pt x="96964" y="304514"/>
                  </a:lnTo>
                  <a:cubicBezTo>
                    <a:pt x="98488" y="304228"/>
                    <a:pt x="100108" y="304038"/>
                    <a:pt x="101822" y="304228"/>
                  </a:cubicBezTo>
                  <a:cubicBezTo>
                    <a:pt x="152781" y="309658"/>
                    <a:pt x="205359" y="303752"/>
                    <a:pt x="253555" y="287369"/>
                  </a:cubicBezTo>
                  <a:cubicBezTo>
                    <a:pt x="326898" y="262414"/>
                    <a:pt x="376523" y="218599"/>
                    <a:pt x="405289" y="186309"/>
                  </a:cubicBezTo>
                  <a:cubicBezTo>
                    <a:pt x="405860" y="185642"/>
                    <a:pt x="406622" y="185071"/>
                    <a:pt x="407289" y="184499"/>
                  </a:cubicBezTo>
                  <a:lnTo>
                    <a:pt x="465963" y="95"/>
                  </a:lnTo>
                  <a:lnTo>
                    <a:pt x="213169" y="95"/>
                  </a:lnTo>
                  <a:lnTo>
                    <a:pt x="219551" y="1009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5268658" y="5015769"/>
              <a:ext cx="279273" cy="226007"/>
            </a:xfrm>
            <a:custGeom>
              <a:rect b="b" l="l" r="r" t="t"/>
              <a:pathLst>
                <a:path extrusionOk="0" h="226007" w="279273">
                  <a:moveTo>
                    <a:pt x="31528" y="89249"/>
                  </a:moveTo>
                  <a:cubicBezTo>
                    <a:pt x="21050" y="89249"/>
                    <a:pt x="10478" y="88678"/>
                    <a:pt x="0" y="87821"/>
                  </a:cubicBezTo>
                  <a:lnTo>
                    <a:pt x="43625" y="224885"/>
                  </a:lnTo>
                  <a:cubicBezTo>
                    <a:pt x="91916" y="228695"/>
                    <a:pt x="141065" y="222790"/>
                    <a:pt x="186404" y="207359"/>
                  </a:cubicBezTo>
                  <a:cubicBezTo>
                    <a:pt x="196787" y="203835"/>
                    <a:pt x="207074" y="199644"/>
                    <a:pt x="217170" y="195167"/>
                  </a:cubicBezTo>
                  <a:lnTo>
                    <a:pt x="279273" y="0"/>
                  </a:lnTo>
                  <a:cubicBezTo>
                    <a:pt x="248412" y="25622"/>
                    <a:pt x="207836" y="51435"/>
                    <a:pt x="156686" y="68771"/>
                  </a:cubicBezTo>
                  <a:cubicBezTo>
                    <a:pt x="116681" y="82391"/>
                    <a:pt x="74104" y="89249"/>
                    <a:pt x="31528" y="8924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5322855" y="5251037"/>
              <a:ext cx="150304" cy="242192"/>
            </a:xfrm>
            <a:custGeom>
              <a:rect b="b" l="l" r="r" t="t"/>
              <a:pathLst>
                <a:path extrusionOk="0" h="242192" w="150304">
                  <a:moveTo>
                    <a:pt x="17431" y="23146"/>
                  </a:moveTo>
                  <a:cubicBezTo>
                    <a:pt x="11621" y="23146"/>
                    <a:pt x="5810" y="22955"/>
                    <a:pt x="0" y="22670"/>
                  </a:cubicBezTo>
                  <a:lnTo>
                    <a:pt x="69342" y="240506"/>
                  </a:lnTo>
                  <a:cubicBezTo>
                    <a:pt x="69628" y="241078"/>
                    <a:pt x="69913" y="242125"/>
                    <a:pt x="71628" y="242125"/>
                  </a:cubicBezTo>
                  <a:cubicBezTo>
                    <a:pt x="73628" y="242506"/>
                    <a:pt x="73628" y="241173"/>
                    <a:pt x="73724" y="240601"/>
                  </a:cubicBezTo>
                  <a:lnTo>
                    <a:pt x="150304" y="0"/>
                  </a:lnTo>
                  <a:cubicBezTo>
                    <a:pt x="147828" y="953"/>
                    <a:pt x="145256" y="1905"/>
                    <a:pt x="142780" y="2762"/>
                  </a:cubicBezTo>
                  <a:cubicBezTo>
                    <a:pt x="102679" y="16192"/>
                    <a:pt x="59912" y="23146"/>
                    <a:pt x="17431" y="231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" name="Google Shape;46;p3"/>
          <p:cNvGrpSpPr/>
          <p:nvPr/>
        </p:nvGrpSpPr>
        <p:grpSpPr>
          <a:xfrm>
            <a:off x="6616878" y="4484256"/>
            <a:ext cx="830873" cy="1273052"/>
            <a:chOff x="6725010" y="4308157"/>
            <a:chExt cx="674191" cy="1032986"/>
          </a:xfrm>
        </p:grpSpPr>
        <p:sp>
          <p:nvSpPr>
            <p:cNvPr id="47" name="Google Shape;47;p3"/>
            <p:cNvSpPr/>
            <p:nvPr/>
          </p:nvSpPr>
          <p:spPr>
            <a:xfrm>
              <a:off x="6725010" y="4308157"/>
              <a:ext cx="674191" cy="922877"/>
            </a:xfrm>
            <a:custGeom>
              <a:rect b="b" l="l" r="r" t="t"/>
              <a:pathLst>
                <a:path extrusionOk="0" h="922877" w="674191">
                  <a:moveTo>
                    <a:pt x="131846" y="748475"/>
                  </a:moveTo>
                  <a:cubicBezTo>
                    <a:pt x="139276" y="750094"/>
                    <a:pt x="144895" y="756666"/>
                    <a:pt x="144895" y="764477"/>
                  </a:cubicBezTo>
                  <a:lnTo>
                    <a:pt x="144895" y="780479"/>
                  </a:lnTo>
                  <a:lnTo>
                    <a:pt x="146705" y="780479"/>
                  </a:lnTo>
                  <a:cubicBezTo>
                    <a:pt x="146705" y="780669"/>
                    <a:pt x="146705" y="780764"/>
                    <a:pt x="146705" y="780955"/>
                  </a:cubicBezTo>
                  <a:lnTo>
                    <a:pt x="144895" y="780955"/>
                  </a:lnTo>
                  <a:lnTo>
                    <a:pt x="144895" y="889254"/>
                  </a:lnTo>
                  <a:cubicBezTo>
                    <a:pt x="144895" y="890588"/>
                    <a:pt x="145371" y="922877"/>
                    <a:pt x="166041" y="922877"/>
                  </a:cubicBezTo>
                  <a:cubicBezTo>
                    <a:pt x="186805" y="922877"/>
                    <a:pt x="187282" y="890588"/>
                    <a:pt x="187282" y="889159"/>
                  </a:cubicBezTo>
                  <a:lnTo>
                    <a:pt x="187282" y="780479"/>
                  </a:lnTo>
                  <a:lnTo>
                    <a:pt x="187282" y="780002"/>
                  </a:lnTo>
                  <a:lnTo>
                    <a:pt x="187282" y="764477"/>
                  </a:lnTo>
                  <a:cubicBezTo>
                    <a:pt x="187282" y="760000"/>
                    <a:pt x="189091" y="755904"/>
                    <a:pt x="192330" y="752761"/>
                  </a:cubicBezTo>
                  <a:cubicBezTo>
                    <a:pt x="194520" y="750665"/>
                    <a:pt x="197283" y="749142"/>
                    <a:pt x="200140" y="748475"/>
                  </a:cubicBezTo>
                  <a:lnTo>
                    <a:pt x="214904" y="748475"/>
                  </a:lnTo>
                  <a:lnTo>
                    <a:pt x="580378" y="748475"/>
                  </a:lnTo>
                  <a:cubicBezTo>
                    <a:pt x="602953" y="748284"/>
                    <a:pt x="624955" y="748189"/>
                    <a:pt x="646101" y="748189"/>
                  </a:cubicBezTo>
                  <a:cubicBezTo>
                    <a:pt x="686963" y="699992"/>
                    <a:pt x="678391" y="654272"/>
                    <a:pt x="651244" y="596742"/>
                  </a:cubicBezTo>
                  <a:cubicBezTo>
                    <a:pt x="628861" y="549117"/>
                    <a:pt x="585427" y="527209"/>
                    <a:pt x="564281" y="519113"/>
                  </a:cubicBezTo>
                  <a:cubicBezTo>
                    <a:pt x="564281" y="519113"/>
                    <a:pt x="564281" y="519113"/>
                    <a:pt x="564281" y="519113"/>
                  </a:cubicBezTo>
                  <a:cubicBezTo>
                    <a:pt x="543707" y="527209"/>
                    <a:pt x="522752" y="533781"/>
                    <a:pt x="501607" y="538639"/>
                  </a:cubicBezTo>
                  <a:cubicBezTo>
                    <a:pt x="456363" y="549021"/>
                    <a:pt x="419787" y="550069"/>
                    <a:pt x="373686" y="551402"/>
                  </a:cubicBezTo>
                  <a:cubicBezTo>
                    <a:pt x="362923" y="551688"/>
                    <a:pt x="352254" y="551974"/>
                    <a:pt x="341491" y="551974"/>
                  </a:cubicBezTo>
                  <a:cubicBezTo>
                    <a:pt x="330919" y="551974"/>
                    <a:pt x="320346" y="551879"/>
                    <a:pt x="309963" y="551593"/>
                  </a:cubicBezTo>
                  <a:cubicBezTo>
                    <a:pt x="301010" y="551402"/>
                    <a:pt x="293961" y="543973"/>
                    <a:pt x="294152" y="535115"/>
                  </a:cubicBezTo>
                  <a:cubicBezTo>
                    <a:pt x="294343" y="526447"/>
                    <a:pt x="301582" y="519494"/>
                    <a:pt x="310440" y="519494"/>
                  </a:cubicBezTo>
                  <a:cubicBezTo>
                    <a:pt x="310630" y="519494"/>
                    <a:pt x="310726" y="519494"/>
                    <a:pt x="310916" y="519494"/>
                  </a:cubicBezTo>
                  <a:cubicBezTo>
                    <a:pt x="331109" y="520065"/>
                    <a:pt x="351874" y="520065"/>
                    <a:pt x="372448" y="519494"/>
                  </a:cubicBezTo>
                  <a:cubicBezTo>
                    <a:pt x="417025" y="518160"/>
                    <a:pt x="452077" y="517208"/>
                    <a:pt x="494177" y="507492"/>
                  </a:cubicBezTo>
                  <a:cubicBezTo>
                    <a:pt x="515513" y="502634"/>
                    <a:pt x="536754" y="495681"/>
                    <a:pt x="557518" y="487299"/>
                  </a:cubicBezTo>
                  <a:cubicBezTo>
                    <a:pt x="570472" y="469583"/>
                    <a:pt x="596571" y="425672"/>
                    <a:pt x="587427" y="367856"/>
                  </a:cubicBezTo>
                  <a:cubicBezTo>
                    <a:pt x="576092" y="296037"/>
                    <a:pt x="519228" y="261080"/>
                    <a:pt x="507988" y="254794"/>
                  </a:cubicBezTo>
                  <a:cubicBezTo>
                    <a:pt x="506274" y="253841"/>
                    <a:pt x="504845" y="252603"/>
                    <a:pt x="503607" y="251175"/>
                  </a:cubicBezTo>
                  <a:cubicBezTo>
                    <a:pt x="503607" y="251175"/>
                    <a:pt x="503607" y="251175"/>
                    <a:pt x="503607" y="251175"/>
                  </a:cubicBezTo>
                  <a:cubicBezTo>
                    <a:pt x="481985" y="258318"/>
                    <a:pt x="459696" y="262795"/>
                    <a:pt x="437122" y="264509"/>
                  </a:cubicBezTo>
                  <a:cubicBezTo>
                    <a:pt x="430645" y="264986"/>
                    <a:pt x="423883" y="265176"/>
                    <a:pt x="417310" y="265176"/>
                  </a:cubicBezTo>
                  <a:cubicBezTo>
                    <a:pt x="410738" y="265176"/>
                    <a:pt x="403975" y="264986"/>
                    <a:pt x="397308" y="264414"/>
                  </a:cubicBezTo>
                  <a:cubicBezTo>
                    <a:pt x="388259" y="263747"/>
                    <a:pt x="381592" y="255937"/>
                    <a:pt x="382258" y="247079"/>
                  </a:cubicBezTo>
                  <a:cubicBezTo>
                    <a:pt x="382925" y="238125"/>
                    <a:pt x="390640" y="231362"/>
                    <a:pt x="399594" y="232029"/>
                  </a:cubicBezTo>
                  <a:cubicBezTo>
                    <a:pt x="411310" y="232886"/>
                    <a:pt x="423120" y="232886"/>
                    <a:pt x="434741" y="232029"/>
                  </a:cubicBezTo>
                  <a:cubicBezTo>
                    <a:pt x="454553" y="230600"/>
                    <a:pt x="474365" y="226600"/>
                    <a:pt x="493320" y="220313"/>
                  </a:cubicBezTo>
                  <a:cubicBezTo>
                    <a:pt x="495606" y="219551"/>
                    <a:pt x="497987" y="219361"/>
                    <a:pt x="500178" y="219646"/>
                  </a:cubicBezTo>
                  <a:cubicBezTo>
                    <a:pt x="500178" y="219646"/>
                    <a:pt x="500178" y="219646"/>
                    <a:pt x="500178" y="219646"/>
                  </a:cubicBezTo>
                  <a:cubicBezTo>
                    <a:pt x="499416" y="164592"/>
                    <a:pt x="480175" y="138970"/>
                    <a:pt x="467793" y="128111"/>
                  </a:cubicBezTo>
                  <a:cubicBezTo>
                    <a:pt x="456077" y="117824"/>
                    <a:pt x="432836" y="109347"/>
                    <a:pt x="385878" y="93821"/>
                  </a:cubicBezTo>
                  <a:cubicBezTo>
                    <a:pt x="375115" y="90202"/>
                    <a:pt x="365494" y="87440"/>
                    <a:pt x="357017" y="84963"/>
                  </a:cubicBezTo>
                  <a:cubicBezTo>
                    <a:pt x="329585" y="76962"/>
                    <a:pt x="309773" y="71057"/>
                    <a:pt x="291771" y="52197"/>
                  </a:cubicBezTo>
                  <a:cubicBezTo>
                    <a:pt x="278626" y="38386"/>
                    <a:pt x="269863" y="20860"/>
                    <a:pt x="265291" y="0"/>
                  </a:cubicBezTo>
                  <a:cubicBezTo>
                    <a:pt x="241384" y="9525"/>
                    <a:pt x="198711" y="33147"/>
                    <a:pt x="181471" y="83629"/>
                  </a:cubicBezTo>
                  <a:cubicBezTo>
                    <a:pt x="167851" y="123539"/>
                    <a:pt x="177090" y="159449"/>
                    <a:pt x="185567" y="180118"/>
                  </a:cubicBezTo>
                  <a:cubicBezTo>
                    <a:pt x="197664" y="189452"/>
                    <a:pt x="210046" y="198215"/>
                    <a:pt x="222524" y="206026"/>
                  </a:cubicBezTo>
                  <a:cubicBezTo>
                    <a:pt x="246813" y="220980"/>
                    <a:pt x="260148" y="229076"/>
                    <a:pt x="278055" y="232410"/>
                  </a:cubicBezTo>
                  <a:cubicBezTo>
                    <a:pt x="289390" y="234601"/>
                    <a:pt x="301105" y="234601"/>
                    <a:pt x="312726" y="232410"/>
                  </a:cubicBezTo>
                  <a:cubicBezTo>
                    <a:pt x="321584" y="230791"/>
                    <a:pt x="330061" y="236506"/>
                    <a:pt x="331680" y="245269"/>
                  </a:cubicBezTo>
                  <a:cubicBezTo>
                    <a:pt x="333300" y="254032"/>
                    <a:pt x="327585" y="262509"/>
                    <a:pt x="318822" y="264128"/>
                  </a:cubicBezTo>
                  <a:cubicBezTo>
                    <a:pt x="311107" y="265748"/>
                    <a:pt x="303201" y="266510"/>
                    <a:pt x="295486" y="266510"/>
                  </a:cubicBezTo>
                  <a:cubicBezTo>
                    <a:pt x="287770" y="266510"/>
                    <a:pt x="279865" y="265748"/>
                    <a:pt x="272149" y="264224"/>
                  </a:cubicBezTo>
                  <a:cubicBezTo>
                    <a:pt x="247575" y="259556"/>
                    <a:pt x="229953" y="248603"/>
                    <a:pt x="205569" y="233553"/>
                  </a:cubicBezTo>
                  <a:cubicBezTo>
                    <a:pt x="198235" y="228981"/>
                    <a:pt x="190901" y="224123"/>
                    <a:pt x="183567" y="218980"/>
                  </a:cubicBezTo>
                  <a:cubicBezTo>
                    <a:pt x="168422" y="227171"/>
                    <a:pt x="105748" y="265748"/>
                    <a:pt x="94794" y="342805"/>
                  </a:cubicBezTo>
                  <a:cubicBezTo>
                    <a:pt x="85840" y="406527"/>
                    <a:pt x="118702" y="454533"/>
                    <a:pt x="128988" y="467868"/>
                  </a:cubicBezTo>
                  <a:cubicBezTo>
                    <a:pt x="131084" y="470440"/>
                    <a:pt x="132132" y="473678"/>
                    <a:pt x="132322" y="477012"/>
                  </a:cubicBezTo>
                  <a:cubicBezTo>
                    <a:pt x="136323" y="479584"/>
                    <a:pt x="140323" y="482156"/>
                    <a:pt x="144514" y="484442"/>
                  </a:cubicBezTo>
                  <a:cubicBezTo>
                    <a:pt x="162993" y="494633"/>
                    <a:pt x="182805" y="502444"/>
                    <a:pt x="203284" y="507873"/>
                  </a:cubicBezTo>
                  <a:cubicBezTo>
                    <a:pt x="211951" y="510159"/>
                    <a:pt x="217190" y="519017"/>
                    <a:pt x="214904" y="527685"/>
                  </a:cubicBezTo>
                  <a:cubicBezTo>
                    <a:pt x="212999" y="535019"/>
                    <a:pt x="206332" y="539782"/>
                    <a:pt x="199188" y="539782"/>
                  </a:cubicBezTo>
                  <a:cubicBezTo>
                    <a:pt x="197759" y="539782"/>
                    <a:pt x="196521" y="539592"/>
                    <a:pt x="195092" y="539210"/>
                  </a:cubicBezTo>
                  <a:cubicBezTo>
                    <a:pt x="171851" y="533114"/>
                    <a:pt x="149658" y="524351"/>
                    <a:pt x="128798" y="512731"/>
                  </a:cubicBezTo>
                  <a:cubicBezTo>
                    <a:pt x="122226" y="509111"/>
                    <a:pt x="115653" y="505111"/>
                    <a:pt x="109367" y="500920"/>
                  </a:cubicBezTo>
                  <a:cubicBezTo>
                    <a:pt x="109367" y="500920"/>
                    <a:pt x="109367" y="500920"/>
                    <a:pt x="109367" y="500920"/>
                  </a:cubicBezTo>
                  <a:cubicBezTo>
                    <a:pt x="81363" y="519303"/>
                    <a:pt x="42406" y="553022"/>
                    <a:pt x="18784" y="608838"/>
                  </a:cubicBezTo>
                  <a:cubicBezTo>
                    <a:pt x="-4933" y="665226"/>
                    <a:pt x="-1695" y="717042"/>
                    <a:pt x="4402" y="748570"/>
                  </a:cubicBezTo>
                  <a:lnTo>
                    <a:pt x="128798" y="748570"/>
                  </a:lnTo>
                  <a:cubicBezTo>
                    <a:pt x="129751" y="748189"/>
                    <a:pt x="130798" y="748284"/>
                    <a:pt x="131846" y="74847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760273" y="5098637"/>
              <a:ext cx="618553" cy="242506"/>
            </a:xfrm>
            <a:custGeom>
              <a:rect b="b" l="l" r="r" t="t"/>
              <a:pathLst>
                <a:path extrusionOk="0" h="242506" w="618553">
                  <a:moveTo>
                    <a:pt x="476441" y="667"/>
                  </a:moveTo>
                  <a:cubicBezTo>
                    <a:pt x="377952" y="1524"/>
                    <a:pt x="276320" y="2572"/>
                    <a:pt x="184595" y="286"/>
                  </a:cubicBezTo>
                  <a:lnTo>
                    <a:pt x="184595" y="108299"/>
                  </a:lnTo>
                  <a:cubicBezTo>
                    <a:pt x="184690" y="131159"/>
                    <a:pt x="173355" y="174403"/>
                    <a:pt x="130778" y="174403"/>
                  </a:cubicBezTo>
                  <a:cubicBezTo>
                    <a:pt x="88392" y="174403"/>
                    <a:pt x="77057" y="131159"/>
                    <a:pt x="77057" y="108299"/>
                  </a:cubicBezTo>
                  <a:lnTo>
                    <a:pt x="77057" y="0"/>
                  </a:lnTo>
                  <a:lnTo>
                    <a:pt x="0" y="0"/>
                  </a:lnTo>
                  <a:lnTo>
                    <a:pt x="32957" y="242506"/>
                  </a:lnTo>
                  <a:lnTo>
                    <a:pt x="585978" y="242506"/>
                  </a:lnTo>
                  <a:lnTo>
                    <a:pt x="618554" y="0"/>
                  </a:lnTo>
                  <a:lnTo>
                    <a:pt x="566738" y="0"/>
                  </a:lnTo>
                  <a:cubicBezTo>
                    <a:pt x="537496" y="190"/>
                    <a:pt x="507206" y="381"/>
                    <a:pt x="476441" y="66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" name="Google Shape;49;p3"/>
          <p:cNvGrpSpPr/>
          <p:nvPr/>
        </p:nvGrpSpPr>
        <p:grpSpPr>
          <a:xfrm>
            <a:off x="2210800" y="2713371"/>
            <a:ext cx="1320964" cy="1355926"/>
            <a:chOff x="3149807" y="2871216"/>
            <a:chExt cx="1071863" cy="1100232"/>
          </a:xfrm>
        </p:grpSpPr>
        <p:sp>
          <p:nvSpPr>
            <p:cNvPr id="50" name="Google Shape;50;p3"/>
            <p:cNvSpPr/>
            <p:nvPr/>
          </p:nvSpPr>
          <p:spPr>
            <a:xfrm>
              <a:off x="3505295" y="2871216"/>
              <a:ext cx="716375" cy="723137"/>
            </a:xfrm>
            <a:custGeom>
              <a:rect b="b" l="l" r="r" t="t"/>
              <a:pathLst>
                <a:path extrusionOk="0" h="723137" w="716375">
                  <a:moveTo>
                    <a:pt x="354616" y="0"/>
                  </a:moveTo>
                  <a:cubicBezTo>
                    <a:pt x="179451" y="0"/>
                    <a:pt x="33052" y="125254"/>
                    <a:pt x="0" y="290893"/>
                  </a:cubicBezTo>
                  <a:cubicBezTo>
                    <a:pt x="47720" y="183071"/>
                    <a:pt x="149257" y="102203"/>
                    <a:pt x="274415" y="87058"/>
                  </a:cubicBezTo>
                  <a:cubicBezTo>
                    <a:pt x="427673" y="68389"/>
                    <a:pt x="567595" y="178213"/>
                    <a:pt x="586073" y="331470"/>
                  </a:cubicBezTo>
                  <a:cubicBezTo>
                    <a:pt x="601123" y="456152"/>
                    <a:pt x="511969" y="569976"/>
                    <a:pt x="387382" y="585121"/>
                  </a:cubicBezTo>
                  <a:cubicBezTo>
                    <a:pt x="379762" y="586264"/>
                    <a:pt x="372237" y="586740"/>
                    <a:pt x="364617" y="586740"/>
                  </a:cubicBezTo>
                  <a:cubicBezTo>
                    <a:pt x="323279" y="586740"/>
                    <a:pt x="283369" y="573024"/>
                    <a:pt x="250317" y="547116"/>
                  </a:cubicBezTo>
                  <a:cubicBezTo>
                    <a:pt x="211169" y="516446"/>
                    <a:pt x="186404" y="472345"/>
                    <a:pt x="180499" y="423005"/>
                  </a:cubicBezTo>
                  <a:cubicBezTo>
                    <a:pt x="170402" y="339471"/>
                    <a:pt x="230124" y="263366"/>
                    <a:pt x="313563" y="253175"/>
                  </a:cubicBezTo>
                  <a:cubicBezTo>
                    <a:pt x="346901" y="249174"/>
                    <a:pt x="379762" y="258413"/>
                    <a:pt x="406241" y="279083"/>
                  </a:cubicBezTo>
                  <a:cubicBezTo>
                    <a:pt x="432721" y="299847"/>
                    <a:pt x="449485" y="329565"/>
                    <a:pt x="453485" y="362998"/>
                  </a:cubicBezTo>
                  <a:cubicBezTo>
                    <a:pt x="456819" y="390716"/>
                    <a:pt x="449294" y="417957"/>
                    <a:pt x="431959" y="439960"/>
                  </a:cubicBezTo>
                  <a:cubicBezTo>
                    <a:pt x="414719" y="461963"/>
                    <a:pt x="390049" y="475774"/>
                    <a:pt x="362331" y="479108"/>
                  </a:cubicBezTo>
                  <a:cubicBezTo>
                    <a:pt x="339185" y="481870"/>
                    <a:pt x="316325" y="475488"/>
                    <a:pt x="298037" y="461200"/>
                  </a:cubicBezTo>
                  <a:cubicBezTo>
                    <a:pt x="279749" y="446818"/>
                    <a:pt x="268129" y="426148"/>
                    <a:pt x="265271" y="403003"/>
                  </a:cubicBezTo>
                  <a:cubicBezTo>
                    <a:pt x="260414" y="362712"/>
                    <a:pt x="289179" y="326041"/>
                    <a:pt x="329374" y="321183"/>
                  </a:cubicBezTo>
                  <a:cubicBezTo>
                    <a:pt x="345948" y="319183"/>
                    <a:pt x="362331" y="323755"/>
                    <a:pt x="375476" y="334137"/>
                  </a:cubicBezTo>
                  <a:cubicBezTo>
                    <a:pt x="388620" y="344424"/>
                    <a:pt x="397002" y="359283"/>
                    <a:pt x="399002" y="375761"/>
                  </a:cubicBezTo>
                  <a:cubicBezTo>
                    <a:pt x="400241" y="385953"/>
                    <a:pt x="392906" y="395288"/>
                    <a:pt x="382715" y="396526"/>
                  </a:cubicBezTo>
                  <a:cubicBezTo>
                    <a:pt x="372523" y="397764"/>
                    <a:pt x="363188" y="390430"/>
                    <a:pt x="361950" y="380238"/>
                  </a:cubicBezTo>
                  <a:cubicBezTo>
                    <a:pt x="361188" y="373571"/>
                    <a:pt x="357759" y="367570"/>
                    <a:pt x="352520" y="363474"/>
                  </a:cubicBezTo>
                  <a:cubicBezTo>
                    <a:pt x="347186" y="359378"/>
                    <a:pt x="340614" y="357473"/>
                    <a:pt x="333851" y="358235"/>
                  </a:cubicBezTo>
                  <a:cubicBezTo>
                    <a:pt x="314135" y="360617"/>
                    <a:pt x="299942" y="378714"/>
                    <a:pt x="302324" y="398526"/>
                  </a:cubicBezTo>
                  <a:cubicBezTo>
                    <a:pt x="303943" y="411671"/>
                    <a:pt x="310515" y="423672"/>
                    <a:pt x="321088" y="431863"/>
                  </a:cubicBezTo>
                  <a:cubicBezTo>
                    <a:pt x="331661" y="440055"/>
                    <a:pt x="344615" y="443770"/>
                    <a:pt x="357854" y="442150"/>
                  </a:cubicBezTo>
                  <a:cubicBezTo>
                    <a:pt x="375666" y="440055"/>
                    <a:pt x="391573" y="431101"/>
                    <a:pt x="402622" y="416909"/>
                  </a:cubicBezTo>
                  <a:cubicBezTo>
                    <a:pt x="413671" y="402812"/>
                    <a:pt x="418529" y="385191"/>
                    <a:pt x="416433" y="367379"/>
                  </a:cubicBezTo>
                  <a:cubicBezTo>
                    <a:pt x="410623" y="318897"/>
                    <a:pt x="366332" y="284321"/>
                    <a:pt x="318040" y="290131"/>
                  </a:cubicBezTo>
                  <a:cubicBezTo>
                    <a:pt x="287465" y="293846"/>
                    <a:pt x="260223" y="309181"/>
                    <a:pt x="241268" y="333375"/>
                  </a:cubicBezTo>
                  <a:cubicBezTo>
                    <a:pt x="222218" y="357664"/>
                    <a:pt x="213836" y="387858"/>
                    <a:pt x="217551" y="418338"/>
                  </a:cubicBezTo>
                  <a:cubicBezTo>
                    <a:pt x="222314" y="457771"/>
                    <a:pt x="242126" y="492919"/>
                    <a:pt x="273368" y="517588"/>
                  </a:cubicBezTo>
                  <a:cubicBezTo>
                    <a:pt x="304514" y="542068"/>
                    <a:pt x="343567" y="553022"/>
                    <a:pt x="383000" y="548164"/>
                  </a:cubicBezTo>
                  <a:cubicBezTo>
                    <a:pt x="487299" y="535496"/>
                    <a:pt x="561785" y="440341"/>
                    <a:pt x="549307" y="336042"/>
                  </a:cubicBezTo>
                  <a:cubicBezTo>
                    <a:pt x="533305" y="203168"/>
                    <a:pt x="412147" y="108013"/>
                    <a:pt x="279178" y="124016"/>
                  </a:cubicBezTo>
                  <a:cubicBezTo>
                    <a:pt x="110585" y="144399"/>
                    <a:pt x="-10096" y="298323"/>
                    <a:pt x="10287" y="467106"/>
                  </a:cubicBezTo>
                  <a:cubicBezTo>
                    <a:pt x="10478" y="468535"/>
                    <a:pt x="10382" y="469963"/>
                    <a:pt x="10287" y="471392"/>
                  </a:cubicBezTo>
                  <a:cubicBezTo>
                    <a:pt x="21431" y="506159"/>
                    <a:pt x="37624" y="538639"/>
                    <a:pt x="58103" y="567976"/>
                  </a:cubicBezTo>
                  <a:cubicBezTo>
                    <a:pt x="65342" y="578358"/>
                    <a:pt x="73057" y="588359"/>
                    <a:pt x="81344" y="597884"/>
                  </a:cubicBezTo>
                  <a:cubicBezTo>
                    <a:pt x="92012" y="610172"/>
                    <a:pt x="103537" y="621792"/>
                    <a:pt x="115729" y="632555"/>
                  </a:cubicBezTo>
                  <a:cubicBezTo>
                    <a:pt x="125063" y="640842"/>
                    <a:pt x="134874" y="648652"/>
                    <a:pt x="145066" y="655892"/>
                  </a:cubicBezTo>
                  <a:cubicBezTo>
                    <a:pt x="204311" y="698183"/>
                    <a:pt x="276606" y="723138"/>
                    <a:pt x="354806" y="723138"/>
                  </a:cubicBezTo>
                  <a:cubicBezTo>
                    <a:pt x="554165" y="723138"/>
                    <a:pt x="716375" y="560927"/>
                    <a:pt x="716375" y="361569"/>
                  </a:cubicBezTo>
                  <a:cubicBezTo>
                    <a:pt x="716090" y="162211"/>
                    <a:pt x="553879" y="0"/>
                    <a:pt x="3546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3149807" y="3496532"/>
              <a:ext cx="445594" cy="474916"/>
            </a:xfrm>
            <a:custGeom>
              <a:rect b="b" l="l" r="r" t="t"/>
              <a:pathLst>
                <a:path extrusionOk="0" h="474916" w="445594">
                  <a:moveTo>
                    <a:pt x="411114" y="0"/>
                  </a:moveTo>
                  <a:lnTo>
                    <a:pt x="4587" y="436150"/>
                  </a:lnTo>
                  <a:cubicBezTo>
                    <a:pt x="1444" y="439484"/>
                    <a:pt x="-175" y="443960"/>
                    <a:pt x="15" y="448628"/>
                  </a:cubicBezTo>
                  <a:cubicBezTo>
                    <a:pt x="110" y="453200"/>
                    <a:pt x="2111" y="457581"/>
                    <a:pt x="5444" y="460724"/>
                  </a:cubicBezTo>
                  <a:lnTo>
                    <a:pt x="15827" y="470249"/>
                  </a:lnTo>
                  <a:cubicBezTo>
                    <a:pt x="18970" y="473202"/>
                    <a:pt x="23161" y="474917"/>
                    <a:pt x="27542" y="474917"/>
                  </a:cubicBezTo>
                  <a:lnTo>
                    <a:pt x="28209" y="474917"/>
                  </a:lnTo>
                  <a:cubicBezTo>
                    <a:pt x="32972" y="474726"/>
                    <a:pt x="37163" y="472726"/>
                    <a:pt x="40306" y="469392"/>
                  </a:cubicBezTo>
                  <a:lnTo>
                    <a:pt x="445595" y="34576"/>
                  </a:lnTo>
                  <a:cubicBezTo>
                    <a:pt x="433403" y="23717"/>
                    <a:pt x="421877" y="12192"/>
                    <a:pt x="411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2" name="Google Shape;52;p3"/>
          <p:cNvGrpSpPr/>
          <p:nvPr/>
        </p:nvGrpSpPr>
        <p:grpSpPr>
          <a:xfrm>
            <a:off x="8635003" y="891638"/>
            <a:ext cx="813015" cy="1434473"/>
            <a:chOff x="8362569" y="1393018"/>
            <a:chExt cx="659700" cy="1163967"/>
          </a:xfrm>
        </p:grpSpPr>
        <p:sp>
          <p:nvSpPr>
            <p:cNvPr id="53" name="Google Shape;53;p3"/>
            <p:cNvSpPr/>
            <p:nvPr/>
          </p:nvSpPr>
          <p:spPr>
            <a:xfrm>
              <a:off x="8362569" y="1636109"/>
              <a:ext cx="4667" cy="1142"/>
            </a:xfrm>
            <a:custGeom>
              <a:rect b="b" l="l" r="r" t="t"/>
              <a:pathLst>
                <a:path extrusionOk="0" h="1142" w="4667">
                  <a:moveTo>
                    <a:pt x="4381" y="1143"/>
                  </a:moveTo>
                  <a:cubicBezTo>
                    <a:pt x="4476" y="762"/>
                    <a:pt x="4572" y="381"/>
                    <a:pt x="4667" y="0"/>
                  </a:cubicBezTo>
                  <a:cubicBezTo>
                    <a:pt x="3048" y="0"/>
                    <a:pt x="1524" y="95"/>
                    <a:pt x="0" y="571"/>
                  </a:cubicBezTo>
                  <a:cubicBezTo>
                    <a:pt x="1428" y="762"/>
                    <a:pt x="2953" y="953"/>
                    <a:pt x="4381" y="11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8383142" y="1393018"/>
              <a:ext cx="639127" cy="384131"/>
            </a:xfrm>
            <a:custGeom>
              <a:rect b="b" l="l" r="r" t="t"/>
              <a:pathLst>
                <a:path extrusionOk="0" h="384131" w="639127">
                  <a:moveTo>
                    <a:pt x="624650" y="280238"/>
                  </a:moveTo>
                  <a:cubicBezTo>
                    <a:pt x="580168" y="286620"/>
                    <a:pt x="535305" y="291573"/>
                    <a:pt x="490824" y="295192"/>
                  </a:cubicBezTo>
                  <a:cubicBezTo>
                    <a:pt x="481870" y="295859"/>
                    <a:pt x="473964" y="289287"/>
                    <a:pt x="473297" y="280333"/>
                  </a:cubicBezTo>
                  <a:cubicBezTo>
                    <a:pt x="472726" y="271284"/>
                    <a:pt x="479298" y="263569"/>
                    <a:pt x="488252" y="262902"/>
                  </a:cubicBezTo>
                  <a:cubicBezTo>
                    <a:pt x="532257" y="259283"/>
                    <a:pt x="576643" y="254330"/>
                    <a:pt x="620554" y="248043"/>
                  </a:cubicBezTo>
                  <a:cubicBezTo>
                    <a:pt x="616744" y="226612"/>
                    <a:pt x="610458" y="205276"/>
                    <a:pt x="601599" y="184416"/>
                  </a:cubicBezTo>
                  <a:cubicBezTo>
                    <a:pt x="536829" y="31159"/>
                    <a:pt x="359188" y="-40945"/>
                    <a:pt x="205454" y="23730"/>
                  </a:cubicBezTo>
                  <a:cubicBezTo>
                    <a:pt x="107632" y="64878"/>
                    <a:pt x="42863" y="151746"/>
                    <a:pt x="25432" y="248996"/>
                  </a:cubicBezTo>
                  <a:cubicBezTo>
                    <a:pt x="114109" y="261474"/>
                    <a:pt x="204025" y="268332"/>
                    <a:pt x="293370" y="269475"/>
                  </a:cubicBezTo>
                  <a:cubicBezTo>
                    <a:pt x="305752" y="269570"/>
                    <a:pt x="312039" y="269856"/>
                    <a:pt x="316230" y="269951"/>
                  </a:cubicBezTo>
                  <a:cubicBezTo>
                    <a:pt x="323755" y="270141"/>
                    <a:pt x="324802" y="270141"/>
                    <a:pt x="345567" y="269475"/>
                  </a:cubicBezTo>
                  <a:cubicBezTo>
                    <a:pt x="354711" y="269475"/>
                    <a:pt x="362045" y="276237"/>
                    <a:pt x="362426" y="285191"/>
                  </a:cubicBezTo>
                  <a:cubicBezTo>
                    <a:pt x="362712" y="294144"/>
                    <a:pt x="355664" y="301574"/>
                    <a:pt x="346710" y="301955"/>
                  </a:cubicBezTo>
                  <a:cubicBezTo>
                    <a:pt x="324898" y="302717"/>
                    <a:pt x="323374" y="302717"/>
                    <a:pt x="315183" y="302336"/>
                  </a:cubicBezTo>
                  <a:cubicBezTo>
                    <a:pt x="310896" y="302241"/>
                    <a:pt x="304991" y="302050"/>
                    <a:pt x="292894" y="301955"/>
                  </a:cubicBezTo>
                  <a:cubicBezTo>
                    <a:pt x="202311" y="300812"/>
                    <a:pt x="111157" y="293859"/>
                    <a:pt x="21336" y="281190"/>
                  </a:cubicBezTo>
                  <a:cubicBezTo>
                    <a:pt x="14192" y="280238"/>
                    <a:pt x="7048" y="279190"/>
                    <a:pt x="0" y="278142"/>
                  </a:cubicBezTo>
                  <a:lnTo>
                    <a:pt x="0" y="351866"/>
                  </a:lnTo>
                  <a:cubicBezTo>
                    <a:pt x="8573" y="353580"/>
                    <a:pt x="17145" y="355295"/>
                    <a:pt x="25718" y="356914"/>
                  </a:cubicBezTo>
                  <a:cubicBezTo>
                    <a:pt x="104870" y="371773"/>
                    <a:pt x="185452" y="380631"/>
                    <a:pt x="265938" y="383298"/>
                  </a:cubicBezTo>
                  <a:cubicBezTo>
                    <a:pt x="276701" y="383584"/>
                    <a:pt x="287560" y="383870"/>
                    <a:pt x="298418" y="383965"/>
                  </a:cubicBezTo>
                  <a:cubicBezTo>
                    <a:pt x="299657" y="384060"/>
                    <a:pt x="300800" y="384060"/>
                    <a:pt x="302038" y="384060"/>
                  </a:cubicBezTo>
                  <a:cubicBezTo>
                    <a:pt x="314992" y="384156"/>
                    <a:pt x="327946" y="384156"/>
                    <a:pt x="340900" y="384060"/>
                  </a:cubicBezTo>
                  <a:cubicBezTo>
                    <a:pt x="351663" y="383870"/>
                    <a:pt x="362521" y="383584"/>
                    <a:pt x="373380" y="383203"/>
                  </a:cubicBezTo>
                  <a:cubicBezTo>
                    <a:pt x="456152" y="380441"/>
                    <a:pt x="539020" y="371106"/>
                    <a:pt x="620554" y="355581"/>
                  </a:cubicBezTo>
                  <a:cubicBezTo>
                    <a:pt x="626745" y="354342"/>
                    <a:pt x="632936" y="353104"/>
                    <a:pt x="639127" y="351866"/>
                  </a:cubicBezTo>
                  <a:lnTo>
                    <a:pt x="639127" y="278142"/>
                  </a:lnTo>
                  <a:cubicBezTo>
                    <a:pt x="634270" y="278904"/>
                    <a:pt x="629508" y="279571"/>
                    <a:pt x="624650" y="2802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681561" y="2028253"/>
              <a:ext cx="42481" cy="528732"/>
            </a:xfrm>
            <a:custGeom>
              <a:rect b="b" l="l" r="r" t="t"/>
              <a:pathLst>
                <a:path extrusionOk="0" h="528732" w="42481">
                  <a:moveTo>
                    <a:pt x="0" y="0"/>
                  </a:moveTo>
                  <a:lnTo>
                    <a:pt x="0" y="513588"/>
                  </a:lnTo>
                  <a:cubicBezTo>
                    <a:pt x="0" y="521875"/>
                    <a:pt x="6762" y="528733"/>
                    <a:pt x="15144" y="528733"/>
                  </a:cubicBezTo>
                  <a:lnTo>
                    <a:pt x="27337" y="528733"/>
                  </a:lnTo>
                  <a:cubicBezTo>
                    <a:pt x="35719" y="528733"/>
                    <a:pt x="42481" y="521875"/>
                    <a:pt x="42481" y="513588"/>
                  </a:cubicBezTo>
                  <a:lnTo>
                    <a:pt x="42481" y="476"/>
                  </a:lnTo>
                  <a:cubicBezTo>
                    <a:pt x="36671" y="762"/>
                    <a:pt x="30956" y="952"/>
                    <a:pt x="25146" y="952"/>
                  </a:cubicBezTo>
                  <a:cubicBezTo>
                    <a:pt x="16764" y="952"/>
                    <a:pt x="8287" y="667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8417432" y="1783175"/>
              <a:ext cx="577691" cy="213607"/>
            </a:xfrm>
            <a:custGeom>
              <a:rect b="b" l="l" r="r" t="t"/>
              <a:pathLst>
                <a:path extrusionOk="0" h="213607" w="577691">
                  <a:moveTo>
                    <a:pt x="306610" y="26480"/>
                  </a:moveTo>
                  <a:cubicBezTo>
                    <a:pt x="299561" y="26575"/>
                    <a:pt x="292418" y="26575"/>
                    <a:pt x="285274" y="26575"/>
                  </a:cubicBezTo>
                  <a:cubicBezTo>
                    <a:pt x="279368" y="26575"/>
                    <a:pt x="273463" y="26575"/>
                    <a:pt x="267558" y="26480"/>
                  </a:cubicBezTo>
                  <a:cubicBezTo>
                    <a:pt x="266415" y="26480"/>
                    <a:pt x="265272" y="26480"/>
                    <a:pt x="264129" y="26384"/>
                  </a:cubicBezTo>
                  <a:cubicBezTo>
                    <a:pt x="253270" y="26289"/>
                    <a:pt x="242411" y="26003"/>
                    <a:pt x="231648" y="25622"/>
                  </a:cubicBezTo>
                  <a:cubicBezTo>
                    <a:pt x="154115" y="23051"/>
                    <a:pt x="76486" y="14859"/>
                    <a:pt x="0" y="1238"/>
                  </a:cubicBezTo>
                  <a:cubicBezTo>
                    <a:pt x="2858" y="10573"/>
                    <a:pt x="6287" y="19812"/>
                    <a:pt x="10192" y="29051"/>
                  </a:cubicBezTo>
                  <a:cubicBezTo>
                    <a:pt x="50864" y="125254"/>
                    <a:pt x="135922" y="189548"/>
                    <a:pt x="231648" y="208121"/>
                  </a:cubicBezTo>
                  <a:cubicBezTo>
                    <a:pt x="242316" y="210217"/>
                    <a:pt x="253175" y="211646"/>
                    <a:pt x="264129" y="212598"/>
                  </a:cubicBezTo>
                  <a:cubicBezTo>
                    <a:pt x="278225" y="213741"/>
                    <a:pt x="292418" y="213931"/>
                    <a:pt x="306610" y="213074"/>
                  </a:cubicBezTo>
                  <a:cubicBezTo>
                    <a:pt x="317468" y="212503"/>
                    <a:pt x="328232" y="211265"/>
                    <a:pt x="339090" y="209455"/>
                  </a:cubicBezTo>
                  <a:cubicBezTo>
                    <a:pt x="361760" y="205645"/>
                    <a:pt x="384239" y="199073"/>
                    <a:pt x="406337" y="189833"/>
                  </a:cubicBezTo>
                  <a:cubicBezTo>
                    <a:pt x="492062" y="153638"/>
                    <a:pt x="552355" y="82487"/>
                    <a:pt x="577692" y="0"/>
                  </a:cubicBezTo>
                  <a:cubicBezTo>
                    <a:pt x="498920" y="14478"/>
                    <a:pt x="419005" y="23051"/>
                    <a:pt x="339090" y="25622"/>
                  </a:cubicBezTo>
                  <a:cubicBezTo>
                    <a:pt x="328232" y="26003"/>
                    <a:pt x="317468" y="26289"/>
                    <a:pt x="306610" y="264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7" name="Google Shape;57;p3"/>
          <p:cNvGrpSpPr/>
          <p:nvPr/>
        </p:nvGrpSpPr>
        <p:grpSpPr>
          <a:xfrm>
            <a:off x="2167544" y="4665206"/>
            <a:ext cx="1601394" cy="1120676"/>
            <a:chOff x="3114709" y="4454984"/>
            <a:chExt cx="1299411" cy="909344"/>
          </a:xfrm>
        </p:grpSpPr>
        <p:sp>
          <p:nvSpPr>
            <p:cNvPr id="58" name="Google Shape;58;p3"/>
            <p:cNvSpPr/>
            <p:nvPr/>
          </p:nvSpPr>
          <p:spPr>
            <a:xfrm>
              <a:off x="3870674" y="4717541"/>
              <a:ext cx="510254" cy="121158"/>
            </a:xfrm>
            <a:custGeom>
              <a:rect b="b" l="l" r="r" t="t"/>
              <a:pathLst>
                <a:path extrusionOk="0" h="121158" w="510254">
                  <a:moveTo>
                    <a:pt x="0" y="0"/>
                  </a:moveTo>
                  <a:cubicBezTo>
                    <a:pt x="91345" y="26098"/>
                    <a:pt x="167259" y="66008"/>
                    <a:pt x="195072" y="121158"/>
                  </a:cubicBezTo>
                  <a:lnTo>
                    <a:pt x="492538" y="121158"/>
                  </a:lnTo>
                  <a:cubicBezTo>
                    <a:pt x="503587" y="107728"/>
                    <a:pt x="510254" y="90488"/>
                    <a:pt x="510254" y="71723"/>
                  </a:cubicBezTo>
                  <a:lnTo>
                    <a:pt x="510254" y="48292"/>
                  </a:lnTo>
                  <a:cubicBezTo>
                    <a:pt x="510254" y="30004"/>
                    <a:pt x="503968" y="13240"/>
                    <a:pt x="49339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3490755" y="4454984"/>
              <a:ext cx="923301" cy="223505"/>
            </a:xfrm>
            <a:custGeom>
              <a:rect b="b" l="l" r="r" t="t"/>
              <a:pathLst>
                <a:path extrusionOk="0" h="223505" w="923301">
                  <a:moveTo>
                    <a:pt x="35780" y="215504"/>
                  </a:moveTo>
                  <a:cubicBezTo>
                    <a:pt x="38828" y="218171"/>
                    <a:pt x="42067" y="220838"/>
                    <a:pt x="45496" y="223505"/>
                  </a:cubicBezTo>
                  <a:lnTo>
                    <a:pt x="889792" y="223505"/>
                  </a:lnTo>
                  <a:lnTo>
                    <a:pt x="902841" y="223505"/>
                  </a:lnTo>
                  <a:cubicBezTo>
                    <a:pt x="918938" y="199883"/>
                    <a:pt x="925510" y="177976"/>
                    <a:pt x="922653" y="158545"/>
                  </a:cubicBezTo>
                  <a:cubicBezTo>
                    <a:pt x="908270" y="62342"/>
                    <a:pt x="659763" y="-4523"/>
                    <a:pt x="447165" y="239"/>
                  </a:cubicBezTo>
                  <a:cubicBezTo>
                    <a:pt x="230090" y="4907"/>
                    <a:pt x="4538" y="83869"/>
                    <a:pt x="61" y="156830"/>
                  </a:cubicBezTo>
                  <a:cubicBezTo>
                    <a:pt x="-986" y="174166"/>
                    <a:pt x="11396" y="194263"/>
                    <a:pt x="35780" y="215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4032599" y="4877847"/>
              <a:ext cx="381521" cy="220789"/>
            </a:xfrm>
            <a:custGeom>
              <a:rect b="b" l="l" r="r" t="t"/>
              <a:pathLst>
                <a:path extrusionOk="0" h="220789" w="381521">
                  <a:moveTo>
                    <a:pt x="360998" y="0"/>
                  </a:moveTo>
                  <a:lnTo>
                    <a:pt x="346615" y="0"/>
                  </a:lnTo>
                  <a:lnTo>
                    <a:pt x="44196" y="0"/>
                  </a:lnTo>
                  <a:cubicBezTo>
                    <a:pt x="46482" y="30194"/>
                    <a:pt x="35147" y="62103"/>
                    <a:pt x="10477" y="94774"/>
                  </a:cubicBezTo>
                  <a:cubicBezTo>
                    <a:pt x="7906" y="98393"/>
                    <a:pt x="4191" y="100870"/>
                    <a:pt x="0" y="102013"/>
                  </a:cubicBezTo>
                  <a:cubicBezTo>
                    <a:pt x="7239" y="117158"/>
                    <a:pt x="11335" y="134112"/>
                    <a:pt x="11335" y="152019"/>
                  </a:cubicBezTo>
                  <a:lnTo>
                    <a:pt x="11335" y="175451"/>
                  </a:lnTo>
                  <a:cubicBezTo>
                    <a:pt x="11335" y="191548"/>
                    <a:pt x="8001" y="206883"/>
                    <a:pt x="2000" y="220790"/>
                  </a:cubicBezTo>
                  <a:cubicBezTo>
                    <a:pt x="186785" y="207455"/>
                    <a:pt x="368618" y="146876"/>
                    <a:pt x="380810" y="65056"/>
                  </a:cubicBezTo>
                  <a:cubicBezTo>
                    <a:pt x="383857" y="45530"/>
                    <a:pt x="377095" y="23717"/>
                    <a:pt x="3609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3114887" y="5140737"/>
              <a:ext cx="923186" cy="223591"/>
            </a:xfrm>
            <a:custGeom>
              <a:rect b="b" l="l" r="r" t="t"/>
              <a:pathLst>
                <a:path extrusionOk="0" h="223591" w="923186">
                  <a:moveTo>
                    <a:pt x="889422" y="0"/>
                  </a:moveTo>
                  <a:lnTo>
                    <a:pt x="45412" y="0"/>
                  </a:lnTo>
                  <a:cubicBezTo>
                    <a:pt x="41983" y="2667"/>
                    <a:pt x="38840" y="5334"/>
                    <a:pt x="35792" y="8001"/>
                  </a:cubicBezTo>
                  <a:cubicBezTo>
                    <a:pt x="11217" y="29242"/>
                    <a:pt x="-1070" y="49340"/>
                    <a:pt x="73" y="66770"/>
                  </a:cubicBezTo>
                  <a:cubicBezTo>
                    <a:pt x="4455" y="139732"/>
                    <a:pt x="230007" y="218694"/>
                    <a:pt x="447081" y="223361"/>
                  </a:cubicBezTo>
                  <a:cubicBezTo>
                    <a:pt x="659394" y="228029"/>
                    <a:pt x="908091" y="161163"/>
                    <a:pt x="922474" y="65056"/>
                  </a:cubicBezTo>
                  <a:cubicBezTo>
                    <a:pt x="925522" y="45529"/>
                    <a:pt x="918759" y="23717"/>
                    <a:pt x="902662" y="0"/>
                  </a:cubicBezTo>
                  <a:lnTo>
                    <a:pt x="8894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3140011" y="4980432"/>
              <a:ext cx="864869" cy="121158"/>
            </a:xfrm>
            <a:custGeom>
              <a:rect b="b" l="l" r="r" t="t"/>
              <a:pathLst>
                <a:path extrusionOk="0" h="121158" w="864869">
                  <a:moveTo>
                    <a:pt x="17621" y="0"/>
                  </a:moveTo>
                  <a:cubicBezTo>
                    <a:pt x="6572" y="13430"/>
                    <a:pt x="0" y="30575"/>
                    <a:pt x="0" y="49244"/>
                  </a:cubicBezTo>
                  <a:lnTo>
                    <a:pt x="0" y="72771"/>
                  </a:lnTo>
                  <a:cubicBezTo>
                    <a:pt x="0" y="90964"/>
                    <a:pt x="6382" y="107823"/>
                    <a:pt x="16955" y="121158"/>
                  </a:cubicBezTo>
                  <a:lnTo>
                    <a:pt x="847916" y="121158"/>
                  </a:lnTo>
                  <a:cubicBezTo>
                    <a:pt x="848106" y="120967"/>
                    <a:pt x="848201" y="120777"/>
                    <a:pt x="848297" y="120587"/>
                  </a:cubicBezTo>
                  <a:cubicBezTo>
                    <a:pt x="858679" y="107347"/>
                    <a:pt x="864870" y="90678"/>
                    <a:pt x="864870" y="72771"/>
                  </a:cubicBezTo>
                  <a:lnTo>
                    <a:pt x="864870" y="49244"/>
                  </a:lnTo>
                  <a:cubicBezTo>
                    <a:pt x="864870" y="30575"/>
                    <a:pt x="858298" y="13430"/>
                    <a:pt x="847249" y="0"/>
                  </a:cubicBezTo>
                  <a:lnTo>
                    <a:pt x="176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3114709" y="4717801"/>
              <a:ext cx="923312" cy="223578"/>
            </a:xfrm>
            <a:custGeom>
              <a:rect b="b" l="l" r="r" t="t"/>
              <a:pathLst>
                <a:path extrusionOk="0" h="223578" w="923312">
                  <a:moveTo>
                    <a:pt x="36541" y="216149"/>
                  </a:moveTo>
                  <a:cubicBezTo>
                    <a:pt x="39399" y="218625"/>
                    <a:pt x="42352" y="221102"/>
                    <a:pt x="45495" y="223578"/>
                  </a:cubicBezTo>
                  <a:lnTo>
                    <a:pt x="337150" y="223578"/>
                  </a:lnTo>
                  <a:lnTo>
                    <a:pt x="376298" y="223578"/>
                  </a:lnTo>
                  <a:lnTo>
                    <a:pt x="888457" y="223578"/>
                  </a:lnTo>
                  <a:lnTo>
                    <a:pt x="902840" y="223578"/>
                  </a:lnTo>
                  <a:cubicBezTo>
                    <a:pt x="918556" y="200528"/>
                    <a:pt x="925224" y="179096"/>
                    <a:pt x="922843" y="160046"/>
                  </a:cubicBezTo>
                  <a:cubicBezTo>
                    <a:pt x="922843" y="159570"/>
                    <a:pt x="922747" y="159094"/>
                    <a:pt x="922652" y="158618"/>
                  </a:cubicBezTo>
                  <a:cubicBezTo>
                    <a:pt x="922176" y="155475"/>
                    <a:pt x="921509" y="152427"/>
                    <a:pt x="920557" y="149378"/>
                  </a:cubicBezTo>
                  <a:lnTo>
                    <a:pt x="904269" y="120899"/>
                  </a:lnTo>
                  <a:cubicBezTo>
                    <a:pt x="840928" y="45461"/>
                    <a:pt x="630616" y="-3688"/>
                    <a:pt x="447164" y="217"/>
                  </a:cubicBezTo>
                  <a:cubicBezTo>
                    <a:pt x="437163" y="408"/>
                    <a:pt x="427066" y="789"/>
                    <a:pt x="417065" y="1360"/>
                  </a:cubicBezTo>
                  <a:cubicBezTo>
                    <a:pt x="401539" y="2122"/>
                    <a:pt x="386014" y="3360"/>
                    <a:pt x="370678" y="4884"/>
                  </a:cubicBezTo>
                  <a:cubicBezTo>
                    <a:pt x="180083" y="23458"/>
                    <a:pt x="3966" y="92514"/>
                    <a:pt x="61" y="156903"/>
                  </a:cubicBezTo>
                  <a:cubicBezTo>
                    <a:pt x="-987" y="174239"/>
                    <a:pt x="11586" y="194622"/>
                    <a:pt x="36541" y="21614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" name="Google Shape;64;p3"/>
          <p:cNvGrpSpPr/>
          <p:nvPr/>
        </p:nvGrpSpPr>
        <p:grpSpPr>
          <a:xfrm>
            <a:off x="2538442" y="853505"/>
            <a:ext cx="575234" cy="1511696"/>
            <a:chOff x="3415665" y="1362075"/>
            <a:chExt cx="466759" cy="1226628"/>
          </a:xfrm>
        </p:grpSpPr>
        <p:sp>
          <p:nvSpPr>
            <p:cNvPr id="65" name="Google Shape;65;p3"/>
            <p:cNvSpPr/>
            <p:nvPr/>
          </p:nvSpPr>
          <p:spPr>
            <a:xfrm>
              <a:off x="3603783" y="2336482"/>
              <a:ext cx="104884" cy="252221"/>
            </a:xfrm>
            <a:custGeom>
              <a:rect b="b" l="l" r="r" t="t"/>
              <a:pathLst>
                <a:path extrusionOk="0" h="252221" w="104884">
                  <a:moveTo>
                    <a:pt x="0" y="2476"/>
                  </a:moveTo>
                  <a:lnTo>
                    <a:pt x="3334" y="188214"/>
                  </a:lnTo>
                  <a:cubicBezTo>
                    <a:pt x="3620" y="206026"/>
                    <a:pt x="9525" y="222599"/>
                    <a:pt x="20098" y="234982"/>
                  </a:cubicBezTo>
                  <a:cubicBezTo>
                    <a:pt x="29718" y="246126"/>
                    <a:pt x="42005" y="252222"/>
                    <a:pt x="54578" y="252222"/>
                  </a:cubicBezTo>
                  <a:lnTo>
                    <a:pt x="55340" y="252222"/>
                  </a:lnTo>
                  <a:cubicBezTo>
                    <a:pt x="82868" y="251650"/>
                    <a:pt x="105537" y="221551"/>
                    <a:pt x="104870" y="186404"/>
                  </a:cubicBezTo>
                  <a:lnTo>
                    <a:pt x="101537" y="0"/>
                  </a:lnTo>
                  <a:lnTo>
                    <a:pt x="0" y="24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3415665" y="1362075"/>
              <a:ext cx="466759" cy="946534"/>
            </a:xfrm>
            <a:custGeom>
              <a:rect b="b" l="l" r="r" t="t"/>
              <a:pathLst>
                <a:path extrusionOk="0" h="946534" w="466759">
                  <a:moveTo>
                    <a:pt x="398717" y="89726"/>
                  </a:moveTo>
                  <a:cubicBezTo>
                    <a:pt x="398717" y="89440"/>
                    <a:pt x="398717" y="88964"/>
                    <a:pt x="398621" y="88678"/>
                  </a:cubicBezTo>
                  <a:cubicBezTo>
                    <a:pt x="398145" y="64389"/>
                    <a:pt x="388048" y="41910"/>
                    <a:pt x="370427" y="25051"/>
                  </a:cubicBezTo>
                  <a:cubicBezTo>
                    <a:pt x="353377" y="9049"/>
                    <a:pt x="331184" y="0"/>
                    <a:pt x="307753" y="0"/>
                  </a:cubicBezTo>
                  <a:lnTo>
                    <a:pt x="305467" y="0"/>
                  </a:lnTo>
                  <a:lnTo>
                    <a:pt x="120491" y="4382"/>
                  </a:lnTo>
                  <a:cubicBezTo>
                    <a:pt x="70294" y="5525"/>
                    <a:pt x="30480" y="47435"/>
                    <a:pt x="31718" y="97536"/>
                  </a:cubicBezTo>
                  <a:lnTo>
                    <a:pt x="0" y="858584"/>
                  </a:lnTo>
                  <a:cubicBezTo>
                    <a:pt x="476" y="881825"/>
                    <a:pt x="10573" y="904399"/>
                    <a:pt x="28194" y="921258"/>
                  </a:cubicBezTo>
                  <a:cubicBezTo>
                    <a:pt x="45815" y="938213"/>
                    <a:pt x="68866" y="947166"/>
                    <a:pt x="93155" y="946499"/>
                  </a:cubicBezTo>
                  <a:lnTo>
                    <a:pt x="155162" y="944975"/>
                  </a:lnTo>
                  <a:lnTo>
                    <a:pt x="187547" y="944213"/>
                  </a:lnTo>
                  <a:lnTo>
                    <a:pt x="289084" y="941737"/>
                  </a:lnTo>
                  <a:lnTo>
                    <a:pt x="321373" y="940880"/>
                  </a:lnTo>
                  <a:lnTo>
                    <a:pt x="377952" y="939546"/>
                  </a:lnTo>
                  <a:cubicBezTo>
                    <a:pt x="402241" y="939070"/>
                    <a:pt x="424815" y="928973"/>
                    <a:pt x="441579" y="911352"/>
                  </a:cubicBezTo>
                  <a:cubicBezTo>
                    <a:pt x="458343" y="893731"/>
                    <a:pt x="467392" y="870680"/>
                    <a:pt x="466725" y="846392"/>
                  </a:cubicBezTo>
                  <a:lnTo>
                    <a:pt x="398717" y="89726"/>
                  </a:lnTo>
                  <a:close/>
                  <a:moveTo>
                    <a:pt x="101822" y="733997"/>
                  </a:moveTo>
                  <a:cubicBezTo>
                    <a:pt x="101251" y="742664"/>
                    <a:pt x="94107" y="749427"/>
                    <a:pt x="85535" y="749427"/>
                  </a:cubicBezTo>
                  <a:cubicBezTo>
                    <a:pt x="85249" y="749427"/>
                    <a:pt x="84963" y="749427"/>
                    <a:pt x="84677" y="749427"/>
                  </a:cubicBezTo>
                  <a:cubicBezTo>
                    <a:pt x="75724" y="748951"/>
                    <a:pt x="68866" y="741331"/>
                    <a:pt x="69342" y="732282"/>
                  </a:cubicBezTo>
                  <a:lnTo>
                    <a:pt x="76771" y="589979"/>
                  </a:lnTo>
                  <a:cubicBezTo>
                    <a:pt x="77248" y="581025"/>
                    <a:pt x="84487" y="574072"/>
                    <a:pt x="93916" y="574548"/>
                  </a:cubicBezTo>
                  <a:cubicBezTo>
                    <a:pt x="102870" y="575024"/>
                    <a:pt x="109728" y="582644"/>
                    <a:pt x="109252" y="591693"/>
                  </a:cubicBezTo>
                  <a:lnTo>
                    <a:pt x="101822" y="733997"/>
                  </a:lnTo>
                  <a:close/>
                  <a:moveTo>
                    <a:pt x="112205" y="492633"/>
                  </a:moveTo>
                  <a:cubicBezTo>
                    <a:pt x="111919" y="501301"/>
                    <a:pt x="104585" y="508254"/>
                    <a:pt x="95917" y="508254"/>
                  </a:cubicBezTo>
                  <a:cubicBezTo>
                    <a:pt x="95726" y="508254"/>
                    <a:pt x="95440" y="508254"/>
                    <a:pt x="95250" y="508254"/>
                  </a:cubicBezTo>
                  <a:cubicBezTo>
                    <a:pt x="86201" y="507968"/>
                    <a:pt x="79248" y="500348"/>
                    <a:pt x="79629" y="491395"/>
                  </a:cubicBezTo>
                  <a:lnTo>
                    <a:pt x="93821" y="122682"/>
                  </a:lnTo>
                  <a:cubicBezTo>
                    <a:pt x="94107" y="113728"/>
                    <a:pt x="101822" y="106966"/>
                    <a:pt x="110776" y="107061"/>
                  </a:cubicBezTo>
                  <a:cubicBezTo>
                    <a:pt x="119825" y="107347"/>
                    <a:pt x="126778" y="114967"/>
                    <a:pt x="126397" y="123920"/>
                  </a:cubicBezTo>
                  <a:lnTo>
                    <a:pt x="112205" y="4926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7" name="Google Shape;67;p3"/>
          <p:cNvGrpSpPr/>
          <p:nvPr/>
        </p:nvGrpSpPr>
        <p:grpSpPr>
          <a:xfrm>
            <a:off x="4277984" y="980400"/>
            <a:ext cx="1394664" cy="1376116"/>
            <a:chOff x="4827174" y="1465040"/>
            <a:chExt cx="1131665" cy="1116615"/>
          </a:xfrm>
        </p:grpSpPr>
        <p:sp>
          <p:nvSpPr>
            <p:cNvPr id="68" name="Google Shape;68;p3"/>
            <p:cNvSpPr/>
            <p:nvPr/>
          </p:nvSpPr>
          <p:spPr>
            <a:xfrm>
              <a:off x="5396769" y="1659255"/>
              <a:ext cx="355758" cy="468058"/>
            </a:xfrm>
            <a:custGeom>
              <a:rect b="b" l="l" r="r" t="t"/>
              <a:pathLst>
                <a:path extrusionOk="0" h="468058" w="355758">
                  <a:moveTo>
                    <a:pt x="273558" y="134874"/>
                  </a:moveTo>
                  <a:lnTo>
                    <a:pt x="223171" y="84487"/>
                  </a:lnTo>
                  <a:lnTo>
                    <a:pt x="164211" y="25432"/>
                  </a:lnTo>
                  <a:cubicBezTo>
                    <a:pt x="147257" y="8477"/>
                    <a:pt x="124968" y="0"/>
                    <a:pt x="102679" y="0"/>
                  </a:cubicBezTo>
                  <a:cubicBezTo>
                    <a:pt x="80391" y="0"/>
                    <a:pt x="58198" y="8477"/>
                    <a:pt x="41243" y="25432"/>
                  </a:cubicBezTo>
                  <a:lnTo>
                    <a:pt x="0" y="66675"/>
                  </a:lnTo>
                  <a:lnTo>
                    <a:pt x="177451" y="468058"/>
                  </a:lnTo>
                  <a:lnTo>
                    <a:pt x="330327" y="314992"/>
                  </a:lnTo>
                  <a:cubicBezTo>
                    <a:pt x="364236" y="280988"/>
                    <a:pt x="364236" y="225743"/>
                    <a:pt x="330327" y="191738"/>
                  </a:cubicBezTo>
                  <a:lnTo>
                    <a:pt x="273558" y="1348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4827174" y="2292953"/>
              <a:ext cx="299085" cy="288702"/>
            </a:xfrm>
            <a:custGeom>
              <a:rect b="b" l="l" r="r" t="t"/>
              <a:pathLst>
                <a:path extrusionOk="0" h="288702" w="299085">
                  <a:moveTo>
                    <a:pt x="0" y="13716"/>
                  </a:moveTo>
                  <a:cubicBezTo>
                    <a:pt x="6668" y="57150"/>
                    <a:pt x="21431" y="86677"/>
                    <a:pt x="44291" y="101632"/>
                  </a:cubicBezTo>
                  <a:cubicBezTo>
                    <a:pt x="59246" y="111442"/>
                    <a:pt x="74295" y="112871"/>
                    <a:pt x="90202" y="114300"/>
                  </a:cubicBezTo>
                  <a:cubicBezTo>
                    <a:pt x="110490" y="116110"/>
                    <a:pt x="133445" y="118396"/>
                    <a:pt x="152210" y="139160"/>
                  </a:cubicBezTo>
                  <a:cubicBezTo>
                    <a:pt x="173069" y="162496"/>
                    <a:pt x="171831" y="189452"/>
                    <a:pt x="170593" y="213169"/>
                  </a:cubicBezTo>
                  <a:cubicBezTo>
                    <a:pt x="169736" y="232315"/>
                    <a:pt x="168878" y="248888"/>
                    <a:pt x="178880" y="262509"/>
                  </a:cubicBezTo>
                  <a:cubicBezTo>
                    <a:pt x="190595" y="278606"/>
                    <a:pt x="214694" y="287560"/>
                    <a:pt x="250793" y="288703"/>
                  </a:cubicBezTo>
                  <a:lnTo>
                    <a:pt x="299085" y="14192"/>
                  </a:lnTo>
                  <a:lnTo>
                    <a:pt x="284988" y="0"/>
                  </a:lnTo>
                  <a:lnTo>
                    <a:pt x="0" y="137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5661469" y="1465040"/>
              <a:ext cx="297370" cy="288607"/>
            </a:xfrm>
            <a:custGeom>
              <a:rect b="b" l="l" r="r" t="t"/>
              <a:pathLst>
                <a:path extrusionOk="0" h="288607" w="297370">
                  <a:moveTo>
                    <a:pt x="297371" y="264700"/>
                  </a:moveTo>
                  <a:cubicBezTo>
                    <a:pt x="288988" y="221552"/>
                    <a:pt x="273082" y="192691"/>
                    <a:pt x="249746" y="178594"/>
                  </a:cubicBezTo>
                  <a:cubicBezTo>
                    <a:pt x="234315" y="169355"/>
                    <a:pt x="219170" y="168497"/>
                    <a:pt x="203263" y="167735"/>
                  </a:cubicBezTo>
                  <a:cubicBezTo>
                    <a:pt x="182880" y="166687"/>
                    <a:pt x="159925" y="165449"/>
                    <a:pt x="140398" y="145447"/>
                  </a:cubicBezTo>
                  <a:cubicBezTo>
                    <a:pt x="118586" y="123063"/>
                    <a:pt x="118872" y="96012"/>
                    <a:pt x="119063" y="72199"/>
                  </a:cubicBezTo>
                  <a:cubicBezTo>
                    <a:pt x="119253" y="53149"/>
                    <a:pt x="119444" y="36576"/>
                    <a:pt x="109061" y="23336"/>
                  </a:cubicBezTo>
                  <a:cubicBezTo>
                    <a:pt x="96488" y="7715"/>
                    <a:pt x="71628" y="0"/>
                    <a:pt x="36100" y="0"/>
                  </a:cubicBezTo>
                  <a:lnTo>
                    <a:pt x="0" y="264700"/>
                  </a:lnTo>
                  <a:lnTo>
                    <a:pt x="23908" y="288608"/>
                  </a:lnTo>
                  <a:lnTo>
                    <a:pt x="297371" y="2647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5035200" y="1915096"/>
              <a:ext cx="351186" cy="462510"/>
            </a:xfrm>
            <a:custGeom>
              <a:rect b="b" l="l" r="r" t="t"/>
              <a:pathLst>
                <a:path extrusionOk="0" h="462510" w="351186">
                  <a:moveTo>
                    <a:pt x="25432" y="147447"/>
                  </a:moveTo>
                  <a:cubicBezTo>
                    <a:pt x="-8477" y="181451"/>
                    <a:pt x="-8477" y="236696"/>
                    <a:pt x="25432" y="270701"/>
                  </a:cubicBezTo>
                  <a:lnTo>
                    <a:pt x="92773" y="338137"/>
                  </a:lnTo>
                  <a:lnTo>
                    <a:pt x="133255" y="378714"/>
                  </a:lnTo>
                  <a:lnTo>
                    <a:pt x="191548" y="437007"/>
                  </a:lnTo>
                  <a:cubicBezTo>
                    <a:pt x="225457" y="471011"/>
                    <a:pt x="280702" y="471011"/>
                    <a:pt x="314611" y="437007"/>
                  </a:cubicBezTo>
                  <a:lnTo>
                    <a:pt x="351187" y="400336"/>
                  </a:lnTo>
                  <a:lnTo>
                    <a:pt x="172593" y="0"/>
                  </a:lnTo>
                  <a:lnTo>
                    <a:pt x="25432" y="1474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5237511" y="1763553"/>
              <a:ext cx="306419" cy="520731"/>
            </a:xfrm>
            <a:custGeom>
              <a:rect b="b" l="l" r="r" t="t"/>
              <a:pathLst>
                <a:path extrusionOk="0" h="520731" w="306419">
                  <a:moveTo>
                    <a:pt x="15240" y="106585"/>
                  </a:moveTo>
                  <a:lnTo>
                    <a:pt x="0" y="121920"/>
                  </a:lnTo>
                  <a:lnTo>
                    <a:pt x="177832" y="520732"/>
                  </a:lnTo>
                  <a:lnTo>
                    <a:pt x="306419" y="392144"/>
                  </a:lnTo>
                  <a:lnTo>
                    <a:pt x="1331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" name="Google Shape;73;p3"/>
          <p:cNvGrpSpPr/>
          <p:nvPr/>
        </p:nvGrpSpPr>
        <p:grpSpPr>
          <a:xfrm>
            <a:off x="6426385" y="943305"/>
            <a:ext cx="1254269" cy="1323644"/>
            <a:chOff x="6570440" y="1434941"/>
            <a:chExt cx="1017745" cy="1074038"/>
          </a:xfrm>
        </p:grpSpPr>
        <p:sp>
          <p:nvSpPr>
            <p:cNvPr id="74" name="Google Shape;74;p3"/>
            <p:cNvSpPr/>
            <p:nvPr/>
          </p:nvSpPr>
          <p:spPr>
            <a:xfrm rot="-2943404">
              <a:off x="7191719" y="1546312"/>
              <a:ext cx="124245" cy="449283"/>
            </a:xfrm>
            <a:custGeom>
              <a:rect b="b" l="l" r="r" t="t"/>
              <a:pathLst>
                <a:path extrusionOk="0" h="449497" w="124304">
                  <a:moveTo>
                    <a:pt x="0" y="0"/>
                  </a:moveTo>
                  <a:lnTo>
                    <a:pt x="124305" y="0"/>
                  </a:lnTo>
                  <a:lnTo>
                    <a:pt x="124305" y="449498"/>
                  </a:lnTo>
                  <a:lnTo>
                    <a:pt x="0" y="4494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7142035" y="1434941"/>
              <a:ext cx="446150" cy="413766"/>
            </a:xfrm>
            <a:custGeom>
              <a:rect b="b" l="l" r="r" t="t"/>
              <a:pathLst>
                <a:path extrusionOk="0" h="413766" w="446150">
                  <a:moveTo>
                    <a:pt x="321659" y="313944"/>
                  </a:moveTo>
                  <a:cubicBezTo>
                    <a:pt x="315563" y="312896"/>
                    <a:pt x="310610" y="308420"/>
                    <a:pt x="308896" y="302514"/>
                  </a:cubicBezTo>
                  <a:lnTo>
                    <a:pt x="292132" y="245078"/>
                  </a:lnTo>
                  <a:lnTo>
                    <a:pt x="220028" y="227552"/>
                  </a:lnTo>
                  <a:cubicBezTo>
                    <a:pt x="214598" y="226219"/>
                    <a:pt x="210217" y="222123"/>
                    <a:pt x="208407" y="216884"/>
                  </a:cubicBezTo>
                  <a:cubicBezTo>
                    <a:pt x="207836" y="215075"/>
                    <a:pt x="207550" y="213170"/>
                    <a:pt x="207645" y="211360"/>
                  </a:cubicBezTo>
                  <a:lnTo>
                    <a:pt x="178308" y="138970"/>
                  </a:lnTo>
                  <a:lnTo>
                    <a:pt x="118967" y="130778"/>
                  </a:lnTo>
                  <a:cubicBezTo>
                    <a:pt x="112871" y="129921"/>
                    <a:pt x="107728" y="125730"/>
                    <a:pt x="105728" y="119824"/>
                  </a:cubicBezTo>
                  <a:lnTo>
                    <a:pt x="65627" y="0"/>
                  </a:lnTo>
                  <a:lnTo>
                    <a:pt x="13716" y="96869"/>
                  </a:lnTo>
                  <a:cubicBezTo>
                    <a:pt x="13145" y="97822"/>
                    <a:pt x="12573" y="98679"/>
                    <a:pt x="11906" y="99536"/>
                  </a:cubicBezTo>
                  <a:lnTo>
                    <a:pt x="0" y="113824"/>
                  </a:lnTo>
                  <a:lnTo>
                    <a:pt x="346520" y="413766"/>
                  </a:lnTo>
                  <a:lnTo>
                    <a:pt x="355378" y="403860"/>
                  </a:lnTo>
                  <a:cubicBezTo>
                    <a:pt x="356140" y="403003"/>
                    <a:pt x="356902" y="402336"/>
                    <a:pt x="357854" y="401574"/>
                  </a:cubicBezTo>
                  <a:lnTo>
                    <a:pt x="446151" y="336042"/>
                  </a:lnTo>
                  <a:lnTo>
                    <a:pt x="321659" y="3139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6820661" y="1694116"/>
              <a:ext cx="541877" cy="528827"/>
            </a:xfrm>
            <a:custGeom>
              <a:rect b="b" l="l" r="r" t="t"/>
              <a:pathLst>
                <a:path extrusionOk="0" h="528827" w="541877">
                  <a:moveTo>
                    <a:pt x="0" y="239935"/>
                  </a:moveTo>
                  <a:lnTo>
                    <a:pt x="333661" y="528828"/>
                  </a:lnTo>
                  <a:lnTo>
                    <a:pt x="541877" y="295751"/>
                  </a:lnTo>
                  <a:lnTo>
                    <a:pt x="2002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 rot="-2943404">
              <a:off x="6863690" y="1934808"/>
              <a:ext cx="124337" cy="431467"/>
            </a:xfrm>
            <a:custGeom>
              <a:rect b="b" l="l" r="r" t="t"/>
              <a:pathLst>
                <a:path extrusionOk="0" h="431672" w="124396">
                  <a:moveTo>
                    <a:pt x="0" y="0"/>
                  </a:moveTo>
                  <a:lnTo>
                    <a:pt x="124396" y="0"/>
                  </a:lnTo>
                  <a:lnTo>
                    <a:pt x="124396" y="431672"/>
                  </a:lnTo>
                  <a:lnTo>
                    <a:pt x="0" y="4316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6570440" y="2079307"/>
              <a:ext cx="457771" cy="429672"/>
            </a:xfrm>
            <a:custGeom>
              <a:rect b="b" l="l" r="r" t="t"/>
              <a:pathLst>
                <a:path extrusionOk="0" h="429672" w="457771">
                  <a:moveTo>
                    <a:pt x="127445" y="1905"/>
                  </a:moveTo>
                  <a:cubicBezTo>
                    <a:pt x="126492" y="2953"/>
                    <a:pt x="125539" y="4000"/>
                    <a:pt x="124301" y="4858"/>
                  </a:cubicBezTo>
                  <a:lnTo>
                    <a:pt x="0" y="91630"/>
                  </a:lnTo>
                  <a:lnTo>
                    <a:pt x="99441" y="100584"/>
                  </a:lnTo>
                  <a:cubicBezTo>
                    <a:pt x="105537" y="101155"/>
                    <a:pt x="110680" y="105061"/>
                    <a:pt x="113062" y="110680"/>
                  </a:cubicBezTo>
                  <a:lnTo>
                    <a:pt x="141637" y="181261"/>
                  </a:lnTo>
                  <a:lnTo>
                    <a:pt x="226981" y="198977"/>
                  </a:lnTo>
                  <a:cubicBezTo>
                    <a:pt x="232505" y="200120"/>
                    <a:pt x="236982" y="204025"/>
                    <a:pt x="238887" y="209264"/>
                  </a:cubicBezTo>
                  <a:lnTo>
                    <a:pt x="273082" y="302895"/>
                  </a:lnTo>
                  <a:lnTo>
                    <a:pt x="347091" y="320707"/>
                  </a:lnTo>
                  <a:cubicBezTo>
                    <a:pt x="352996" y="322136"/>
                    <a:pt x="357569" y="326803"/>
                    <a:pt x="359093" y="332708"/>
                  </a:cubicBezTo>
                  <a:lnTo>
                    <a:pt x="382619" y="429673"/>
                  </a:lnTo>
                  <a:lnTo>
                    <a:pt x="450247" y="294037"/>
                  </a:lnTo>
                  <a:cubicBezTo>
                    <a:pt x="450913" y="292703"/>
                    <a:pt x="451676" y="291560"/>
                    <a:pt x="452628" y="290513"/>
                  </a:cubicBezTo>
                  <a:lnTo>
                    <a:pt x="457771" y="284797"/>
                  </a:lnTo>
                  <a:lnTo>
                    <a:pt x="128969" y="0"/>
                  </a:lnTo>
                  <a:lnTo>
                    <a:pt x="127445" y="19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