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8" r:id="rId3"/>
    <p:sldMasterId id="214748367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PH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freeimages.com/photo/business-1239221" TargetMode="External"/><Relationship Id="rId3" Type="http://schemas.openxmlformats.org/officeDocument/2006/relationships/hyperlink" Target="http://www.freeimages.com/photo/business-1239221" TargetMode="External"/><Relationship Id="rId4" Type="http://schemas.openxmlformats.org/officeDocument/2006/relationships/hyperlink" Target="http://www.freeimages.com/photo/business-building-1564029" TargetMode="External"/><Relationship Id="rId5" Type="http://schemas.openxmlformats.org/officeDocument/2006/relationships/hyperlink" Target="http://www.freeimages.com/photo/business-building-1564029" TargetMode="External"/><Relationship Id="rId6" Type="http://schemas.openxmlformats.org/officeDocument/2006/relationships/hyperlink" Target="http://www.freeimages.com/photo/conference-room-2-1486111" TargetMode="External"/><Relationship Id="rId7" Type="http://schemas.openxmlformats.org/officeDocument/2006/relationships/hyperlink" Target="http://www.freeimages.com/photo/conference-room-2-1486111" TargetMode="External"/><Relationship Id="rId8" Type="http://schemas.openxmlformats.org/officeDocument/2006/relationships/hyperlink" Target="http://www.freeimages.com/photo/abacus-1193093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freegoogleslidestemplates.com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freeimages.com/photo/business-1239221" TargetMode="External"/><Relationship Id="rId3" Type="http://schemas.openxmlformats.org/officeDocument/2006/relationships/hyperlink" Target="http://www.freeimages.com/photo/business-1239221" TargetMode="External"/><Relationship Id="rId4" Type="http://schemas.openxmlformats.org/officeDocument/2006/relationships/hyperlink" Target="http://www.freeimages.com/photo/business-building-1564029" TargetMode="External"/><Relationship Id="rId5" Type="http://schemas.openxmlformats.org/officeDocument/2006/relationships/hyperlink" Target="http://www.freeimages.com/photo/business-building-1564029" TargetMode="External"/><Relationship Id="rId6" Type="http://schemas.openxmlformats.org/officeDocument/2006/relationships/hyperlink" Target="http://www.freeimages.com/photo/conference-room-2-1486111" TargetMode="External"/><Relationship Id="rId7" Type="http://schemas.openxmlformats.org/officeDocument/2006/relationships/hyperlink" Target="http://www.freeimages.com/photo/conference-room-2-1486111" TargetMode="External"/><Relationship Id="rId8" Type="http://schemas.openxmlformats.org/officeDocument/2006/relationships/hyperlink" Target="http://www.freeimages.com/photo/abacus-1193093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c9d00bd09_2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gc9d00bd09_2_4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c9d00bd09_2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gc9d00bd09_2_1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c9d00bd09_2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H"/>
              <a:t>ATTRIBUTIONS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H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http://www.freeimages.com/photo/business-1239221</a:t>
            </a:r>
            <a:endParaRPr sz="10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H" sz="1000">
                <a:latin typeface="Arial"/>
                <a:ea typeface="Arial"/>
                <a:cs typeface="Arial"/>
                <a:sym typeface="Arial"/>
              </a:rPr>
              <a:t>FreeImages.com/Mihai Eustatiu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H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http://www.freeimages.com/photo/business-building-1564029</a:t>
            </a:r>
            <a:endParaRPr sz="10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5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H" sz="1000">
                <a:latin typeface="Arial"/>
                <a:ea typeface="Arial"/>
                <a:cs typeface="Arial"/>
                <a:sym typeface="Arial"/>
              </a:rPr>
              <a:t>FreeImages.com/Bob Smith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H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http://www.freeimages.com/photo/conference-room-2-1486111</a:t>
            </a:r>
            <a:endParaRPr sz="10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7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H" sz="1000">
                <a:latin typeface="Arial"/>
                <a:ea typeface="Arial"/>
                <a:cs typeface="Arial"/>
                <a:sym typeface="Arial"/>
              </a:rPr>
              <a:t>FreeImages.com/michelle ho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H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http://www.freeimages.com/photo/abacus-1193093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H" sz="1000">
                <a:latin typeface="Arial"/>
                <a:ea typeface="Arial"/>
                <a:cs typeface="Arial"/>
                <a:sym typeface="Arial"/>
              </a:rPr>
              <a:t>FreeImages.com/John evans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gc9d00bd09_2_2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c9d00bd09_2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gc9d00bd09_2_3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e14cc41d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1" name="Google Shape;871;ge14cc41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safely remove this slide. This slide design was provided by Free Google Slides Templates – You can download more templates, shapes and elements for PowerPoint from </a:t>
            </a:r>
            <a:r>
              <a:rPr b="0" i="0" lang="en-PH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http://freegoogleslidestemplates.com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ge14cc41d1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PH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e14cc41d1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ATTRIBUTIONS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http://www.freeimages.com/photo/business-1239221</a:t>
            </a:r>
            <a:endParaRPr sz="10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FreeImages.com/Mihai Eustatiu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http://www.freeimages.com/photo/business-building-1564029</a:t>
            </a:r>
            <a:endParaRPr sz="10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5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FreeImages.com/Bob Smith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http://www.freeimages.com/photo/conference-room-2-1486111</a:t>
            </a:r>
            <a:endParaRPr sz="10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7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FreeImages.com/michelle ho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http://www.freeimages.com/photo/abacus-1193093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FreeImages.com/John evans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e14cc41d1_0_1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e14cc41d1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e14cc41d1_0_1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533400" y="1276350"/>
            <a:ext cx="8153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33400" y="2038350"/>
            <a:ext cx="8153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wo Content">
  <p:cSld name="5_Two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457200" y="133349"/>
            <a:ext cx="8229600" cy="609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4572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1"/>
          <p:cNvSpPr txBox="1"/>
          <p:nvPr>
            <p:ph idx="2" type="body"/>
          </p:nvPr>
        </p:nvSpPr>
        <p:spPr>
          <a:xfrm>
            <a:off x="32385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type="title"/>
          </p:nvPr>
        </p:nvSpPr>
        <p:spPr>
          <a:xfrm>
            <a:off x="457201" y="819150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3575050" y="819150"/>
            <a:ext cx="5111750" cy="37754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8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6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6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9pPr>
          </a:lstStyle>
          <a:p/>
        </p:txBody>
      </p:sp>
      <p:sp>
        <p:nvSpPr>
          <p:cNvPr id="73" name="Google Shape;73;p13"/>
          <p:cNvSpPr txBox="1"/>
          <p:nvPr>
            <p:ph idx="2" type="body"/>
          </p:nvPr>
        </p:nvSpPr>
        <p:spPr>
          <a:xfrm>
            <a:off x="457201" y="1733550"/>
            <a:ext cx="3008313" cy="28610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1pPr>
            <a:lvl2pPr indent="-228600" lvl="1" marL="914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2pPr>
            <a:lvl3pPr indent="-228600" lvl="2" marL="1371600" rtl="0">
              <a:spcBef>
                <a:spcPts val="360"/>
              </a:spcBef>
              <a:spcAft>
                <a:spcPts val="0"/>
              </a:spcAft>
              <a:buSzPts val="1400"/>
              <a:buFont typeface="Calibri"/>
              <a:buNone/>
              <a:defRPr sz="1000"/>
            </a:lvl3pPr>
            <a:lvl4pPr indent="-228600" lvl="3" marL="1828800" rtl="0">
              <a:spcBef>
                <a:spcPts val="32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4pPr>
            <a:lvl5pPr indent="-228600" lvl="4" marL="2286000" rtl="0">
              <a:spcBef>
                <a:spcPts val="32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9pPr>
          </a:lstStyle>
          <a:p/>
        </p:txBody>
      </p:sp>
      <p:sp>
        <p:nvSpPr>
          <p:cNvPr id="74" name="Google Shape;74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" name="Google Shape;79;p14"/>
          <p:cNvSpPr/>
          <p:nvPr>
            <p:ph idx="2" type="pic"/>
          </p:nvPr>
        </p:nvSpPr>
        <p:spPr>
          <a:xfrm>
            <a:off x="1792288" y="895349"/>
            <a:ext cx="5486400" cy="2650331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1pPr>
            <a:lvl2pPr indent="-228600" lvl="1" marL="914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2pPr>
            <a:lvl3pPr indent="-228600" lvl="2" marL="1371600" rtl="0">
              <a:spcBef>
                <a:spcPts val="360"/>
              </a:spcBef>
              <a:spcAft>
                <a:spcPts val="0"/>
              </a:spcAft>
              <a:buSzPts val="1400"/>
              <a:buFont typeface="Calibri"/>
              <a:buNone/>
              <a:defRPr sz="1000"/>
            </a:lvl3pPr>
            <a:lvl4pPr indent="-228600" lvl="3" marL="1828800" rtl="0">
              <a:spcBef>
                <a:spcPts val="32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4pPr>
            <a:lvl5pPr indent="-228600" lvl="4" marL="2286000" rtl="0">
              <a:spcBef>
                <a:spcPts val="32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9pPr>
          </a:lstStyle>
          <a:p/>
        </p:txBody>
      </p:sp>
      <p:sp>
        <p:nvSpPr>
          <p:cNvPr id="81" name="Google Shape;81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>
            <a:off x="457200" y="133350"/>
            <a:ext cx="8229600" cy="609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idx="1" type="body"/>
          </p:nvPr>
        </p:nvSpPr>
        <p:spPr>
          <a:xfrm rot="5400000">
            <a:off x="2760463" y="-1331714"/>
            <a:ext cx="362307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 rot="5400000">
            <a:off x="5884663" y="1792486"/>
            <a:ext cx="354687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 rot="5400000">
            <a:off x="1693664" y="-188714"/>
            <a:ext cx="354687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ctrTitle"/>
          </p:nvPr>
        </p:nvSpPr>
        <p:spPr>
          <a:xfrm>
            <a:off x="457200" y="3114675"/>
            <a:ext cx="8153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i="0" sz="4000" u="none" cap="none" strike="noStrike">
                <a:solidFill>
                  <a:schemeClr val="lt1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1" type="subTitle"/>
          </p:nvPr>
        </p:nvSpPr>
        <p:spPr>
          <a:xfrm>
            <a:off x="457200" y="3943350"/>
            <a:ext cx="8153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538CD5"/>
              </a:buClr>
              <a:buSzPts val="1400"/>
              <a:buNone/>
              <a:defRPr b="0" i="0" sz="2400" u="none" cap="none" strike="noStrike">
                <a:solidFill>
                  <a:srgbClr val="538CD5"/>
                </a:solidFill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b="0" i="0" sz="2000" u="none" cap="none" strike="noStrike">
                <a:solidFill>
                  <a:srgbClr val="888888"/>
                </a:solidFill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b="0" i="0" sz="1600" u="none" cap="none" strike="noStrike">
                <a:solidFill>
                  <a:srgbClr val="888888"/>
                </a:solidFill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b="0" i="0" sz="1600" u="none" cap="none" strike="noStrike">
                <a:solidFill>
                  <a:srgbClr val="888888"/>
                </a:solidFill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b="0" i="0" sz="2000" u="none" cap="none" strike="noStrike">
                <a:solidFill>
                  <a:srgbClr val="888888"/>
                </a:solidFill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b="0" i="0" sz="2000" u="none" cap="none" strike="noStrike">
                <a:solidFill>
                  <a:srgbClr val="888888"/>
                </a:solidFill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b="0" i="0" sz="2000" u="none" cap="none" strike="noStrike">
                <a:solidFill>
                  <a:srgbClr val="888888"/>
                </a:solidFill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b="0" i="0" sz="2000" u="none" cap="none" strike="noStrike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457200" y="971550"/>
            <a:ext cx="8229600" cy="3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400">
                <a:solidFill>
                  <a:schemeClr val="dk1"/>
                </a:solidFill>
              </a:defRPr>
            </a:lvl1pPr>
            <a:lvl2pPr indent="-3175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2000">
                <a:solidFill>
                  <a:schemeClr val="dk1"/>
                </a:solidFill>
              </a:defRPr>
            </a:lvl2pPr>
            <a:lvl3pPr indent="-3175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>
                <a:solidFill>
                  <a:schemeClr val="dk1"/>
                </a:solidFill>
              </a:defRPr>
            </a:lvl3pPr>
            <a:lvl4pPr indent="-3175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600">
                <a:solidFill>
                  <a:schemeClr val="dk1"/>
                </a:solidFill>
              </a:defRPr>
            </a:lvl4pPr>
            <a:lvl5pPr indent="-3175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600">
                <a:solidFill>
                  <a:schemeClr val="dk1"/>
                </a:solidFill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110" name="Google Shape;110;p19"/>
          <p:cNvSpPr txBox="1"/>
          <p:nvPr>
            <p:ph type="title"/>
          </p:nvPr>
        </p:nvSpPr>
        <p:spPr>
          <a:xfrm>
            <a:off x="457200" y="133349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Only">
  <p:cSld name="3_Title Only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/>
          <p:nvPr/>
        </p:nvSpPr>
        <p:spPr>
          <a:xfrm>
            <a:off x="0" y="0"/>
            <a:ext cx="3657600" cy="5143500"/>
          </a:xfrm>
          <a:prstGeom prst="rect">
            <a:avLst/>
          </a:prstGeom>
          <a:solidFill>
            <a:srgbClr val="0563B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0"/>
          <p:cNvSpPr txBox="1"/>
          <p:nvPr>
            <p:ph type="title"/>
          </p:nvPr>
        </p:nvSpPr>
        <p:spPr>
          <a:xfrm>
            <a:off x="457200" y="348854"/>
            <a:ext cx="29718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457200" y="2038350"/>
            <a:ext cx="2971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Clr>
                <a:srgbClr val="D8D8D8"/>
              </a:buClr>
              <a:buSzPts val="1400"/>
              <a:buNone/>
              <a:defRPr sz="1400">
                <a:solidFill>
                  <a:srgbClr val="D8D8D8"/>
                </a:solidFill>
              </a:defRPr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800"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600"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600"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457200" y="13335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971550"/>
            <a:ext cx="8229600" cy="36230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457200" y="133349"/>
            <a:ext cx="8229600" cy="609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457200" y="133349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457200" y="971550"/>
            <a:ext cx="4038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4648200" y="971550"/>
            <a:ext cx="4038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wo Content">
  <p:cSld name="4_Two Conten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457200" y="133349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4572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" name="Google Shape;133;p23"/>
          <p:cNvSpPr txBox="1"/>
          <p:nvPr>
            <p:ph idx="2" type="body"/>
          </p:nvPr>
        </p:nvSpPr>
        <p:spPr>
          <a:xfrm>
            <a:off x="32385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4" name="Google Shape;134;p23"/>
          <p:cNvSpPr txBox="1"/>
          <p:nvPr>
            <p:ph idx="3" type="body"/>
          </p:nvPr>
        </p:nvSpPr>
        <p:spPr>
          <a:xfrm>
            <a:off x="60198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ctrTitle"/>
          </p:nvPr>
        </p:nvSpPr>
        <p:spPr>
          <a:xfrm>
            <a:off x="533400" y="1581150"/>
            <a:ext cx="8153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i="0" sz="6000" u="none" cap="none" strike="noStrike">
                <a:solidFill>
                  <a:schemeClr val="lt1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1" type="subTitle"/>
          </p:nvPr>
        </p:nvSpPr>
        <p:spPr>
          <a:xfrm>
            <a:off x="533400" y="2419350"/>
            <a:ext cx="8153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 b="0" i="0" sz="2400" u="none" cap="none" strike="noStrike">
                <a:solidFill>
                  <a:srgbClr val="002060"/>
                </a:solidFill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model2">
  <p:cSld name="1_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2414004" y="2152975"/>
            <a:ext cx="4449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200" cap="none">
                <a:solidFill>
                  <a:srgbClr val="538CD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3" name="Google Shape;143;p2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wo Content">
  <p:cSld name="5_Two Conten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457200" y="133349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8" name="Google Shape;148;p2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4572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27"/>
          <p:cNvSpPr txBox="1"/>
          <p:nvPr>
            <p:ph idx="2" type="body"/>
          </p:nvPr>
        </p:nvSpPr>
        <p:spPr>
          <a:xfrm>
            <a:off x="32385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title"/>
          </p:nvPr>
        </p:nvSpPr>
        <p:spPr>
          <a:xfrm>
            <a:off x="457201" y="81915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rgbClr val="538CD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59" name="Google Shape;159;p29"/>
          <p:cNvSpPr txBox="1"/>
          <p:nvPr>
            <p:ph idx="1" type="body"/>
          </p:nvPr>
        </p:nvSpPr>
        <p:spPr>
          <a:xfrm>
            <a:off x="3575050" y="819150"/>
            <a:ext cx="5111700" cy="3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8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6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6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9pPr>
          </a:lstStyle>
          <a:p/>
        </p:txBody>
      </p:sp>
      <p:sp>
        <p:nvSpPr>
          <p:cNvPr id="160" name="Google Shape;160;p29"/>
          <p:cNvSpPr txBox="1"/>
          <p:nvPr>
            <p:ph idx="2" type="body"/>
          </p:nvPr>
        </p:nvSpPr>
        <p:spPr>
          <a:xfrm>
            <a:off x="457201" y="1733550"/>
            <a:ext cx="3008400" cy="28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/>
            </a:lvl2pPr>
            <a:lvl3pPr indent="-228600" lvl="2" marL="1371600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000"/>
            </a:lvl3pPr>
            <a:lvl4pPr indent="-228600" lvl="3" marL="1828800" rtl="0">
              <a:spcBef>
                <a:spcPts val="320"/>
              </a:spcBef>
              <a:spcAft>
                <a:spcPts val="0"/>
              </a:spcAft>
              <a:buSzPts val="1400"/>
              <a:buNone/>
              <a:defRPr sz="900"/>
            </a:lvl4pPr>
            <a:lvl5pPr indent="-228600" lvl="4" marL="2286000" rtl="0">
              <a:spcBef>
                <a:spcPts val="320"/>
              </a:spcBef>
              <a:spcAft>
                <a:spcPts val="0"/>
              </a:spcAft>
              <a:buSzPts val="1400"/>
              <a:buNone/>
              <a:defRPr sz="9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9pPr>
          </a:lstStyle>
          <a:p/>
        </p:txBody>
      </p:sp>
      <p:sp>
        <p:nvSpPr>
          <p:cNvPr id="161" name="Google Shape;161;p2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rgbClr val="538CD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66" name="Google Shape;166;p30"/>
          <p:cNvSpPr/>
          <p:nvPr>
            <p:ph idx="2" type="pic"/>
          </p:nvPr>
        </p:nvSpPr>
        <p:spPr>
          <a:xfrm>
            <a:off x="1792288" y="895349"/>
            <a:ext cx="5486400" cy="26502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/>
            </a:lvl2pPr>
            <a:lvl3pPr indent="-228600" lvl="2" marL="1371600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000"/>
            </a:lvl3pPr>
            <a:lvl4pPr indent="-228600" lvl="3" marL="1828800" rtl="0">
              <a:spcBef>
                <a:spcPts val="320"/>
              </a:spcBef>
              <a:spcAft>
                <a:spcPts val="0"/>
              </a:spcAft>
              <a:buSzPts val="1400"/>
              <a:buNone/>
              <a:defRPr sz="900"/>
            </a:lvl4pPr>
            <a:lvl5pPr indent="-228600" lvl="4" marL="2286000" rtl="0">
              <a:spcBef>
                <a:spcPts val="320"/>
              </a:spcBef>
              <a:spcAft>
                <a:spcPts val="0"/>
              </a:spcAft>
              <a:buSzPts val="1400"/>
              <a:buNone/>
              <a:defRPr sz="9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9pPr>
          </a:lstStyle>
          <a:p/>
        </p:txBody>
      </p:sp>
      <p:sp>
        <p:nvSpPr>
          <p:cNvPr id="168" name="Google Shape;168;p3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3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3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457200" y="13335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3" name="Google Shape;173;p31"/>
          <p:cNvSpPr txBox="1"/>
          <p:nvPr>
            <p:ph idx="1" type="body"/>
          </p:nvPr>
        </p:nvSpPr>
        <p:spPr>
          <a:xfrm rot="5400000">
            <a:off x="2760450" y="-1331700"/>
            <a:ext cx="3623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400">
                <a:solidFill>
                  <a:schemeClr val="dk1"/>
                </a:solidFill>
              </a:defRPr>
            </a:lvl1pPr>
            <a:lvl2pPr indent="-3175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2000">
                <a:solidFill>
                  <a:schemeClr val="dk1"/>
                </a:solidFill>
              </a:defRPr>
            </a:lvl2pPr>
            <a:lvl3pPr indent="-3175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>
                <a:solidFill>
                  <a:schemeClr val="dk1"/>
                </a:solidFill>
              </a:defRPr>
            </a:lvl3pPr>
            <a:lvl4pPr indent="-3175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600">
                <a:solidFill>
                  <a:schemeClr val="dk1"/>
                </a:solidFill>
              </a:defRPr>
            </a:lvl4pPr>
            <a:lvl5pPr indent="-3175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600">
                <a:solidFill>
                  <a:schemeClr val="dk1"/>
                </a:solidFill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4" name="Google Shape;174;p3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3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3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Only">
  <p:cSld name="3_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3657600" cy="5143500"/>
          </a:xfrm>
          <a:prstGeom prst="rect">
            <a:avLst/>
          </a:prstGeom>
          <a:solidFill>
            <a:srgbClr val="0563B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348854"/>
            <a:ext cx="29718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2038350"/>
            <a:ext cx="2971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Calibri"/>
              <a:buNone/>
              <a:defRPr sz="1400">
                <a:solidFill>
                  <a:srgbClr val="D8D8D8"/>
                </a:solidFill>
              </a:defRPr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type="title"/>
          </p:nvPr>
        </p:nvSpPr>
        <p:spPr>
          <a:xfrm rot="5400000">
            <a:off x="5884650" y="1792499"/>
            <a:ext cx="35469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D9B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9" name="Google Shape;179;p32"/>
          <p:cNvSpPr txBox="1"/>
          <p:nvPr>
            <p:ph idx="1" type="body"/>
          </p:nvPr>
        </p:nvSpPr>
        <p:spPr>
          <a:xfrm rot="5400000">
            <a:off x="1693650" y="-188701"/>
            <a:ext cx="35469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400">
                <a:solidFill>
                  <a:schemeClr val="dk1"/>
                </a:solidFill>
              </a:defRPr>
            </a:lvl1pPr>
            <a:lvl2pPr indent="-3175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2000">
                <a:solidFill>
                  <a:schemeClr val="dk1"/>
                </a:solidFill>
              </a:defRPr>
            </a:lvl2pPr>
            <a:lvl3pPr indent="-3175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>
                <a:solidFill>
                  <a:schemeClr val="dk1"/>
                </a:solidFill>
              </a:defRPr>
            </a:lvl3pPr>
            <a:lvl4pPr indent="-3175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600">
                <a:solidFill>
                  <a:schemeClr val="dk1"/>
                </a:solidFill>
              </a:defRPr>
            </a:lvl4pPr>
            <a:lvl5pPr indent="-3175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600">
                <a:solidFill>
                  <a:schemeClr val="dk1"/>
                </a:solidFill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0" name="Google Shape;180;p3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3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3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457200" y="133350"/>
            <a:ext cx="8229600" cy="609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133349"/>
            <a:ext cx="8229600" cy="609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971550"/>
            <a:ext cx="4038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648200" y="971550"/>
            <a:ext cx="4038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wo Content">
  <p:cSld name="4_Two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133349"/>
            <a:ext cx="8229600" cy="609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4572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32385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3" type="body"/>
          </p:nvPr>
        </p:nvSpPr>
        <p:spPr>
          <a:xfrm>
            <a:off x="60198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ctrTitle"/>
          </p:nvPr>
        </p:nvSpPr>
        <p:spPr>
          <a:xfrm>
            <a:off x="533400" y="819150"/>
            <a:ext cx="8153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533400" y="1657350"/>
            <a:ext cx="8153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model2">
  <p:cSld name="1_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b="0%" l="100%" r="0%" t="100%"/>
          </a:path>
          <a:tileRect b="-100%" l="0%" r="-100%" t="0%"/>
        </a:gra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type="title"/>
          </p:nvPr>
        </p:nvSpPr>
        <p:spPr>
          <a:xfrm>
            <a:off x="2414004" y="2152975"/>
            <a:ext cx="4449167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200" cap="none"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6" name="Google Shape;56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133350"/>
            <a:ext cx="8229600" cy="609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50092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500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971550"/>
            <a:ext cx="8229600" cy="36230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457200" y="13335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b="1" i="0" sz="2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457200" y="971550"/>
            <a:ext cx="8229600" cy="3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–"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»"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100" name="Google Shape;100;p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1" name="Google Shape;101;p1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freegoogleslidestemplates.com" TargetMode="External"/><Relationship Id="rId4" Type="http://schemas.openxmlformats.org/officeDocument/2006/relationships/hyperlink" Target="https://www.google.com/fonts/specimen/Roboto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freegoogleslidestemplates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creativecommons.org/licenses/by/4.0/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Relationship Id="rId5" Type="http://schemas.openxmlformats.org/officeDocument/2006/relationships/image" Target="../media/image12.jpg"/><Relationship Id="rId6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type="ctrTitle"/>
          </p:nvPr>
        </p:nvSpPr>
        <p:spPr>
          <a:xfrm>
            <a:off x="685800" y="1657350"/>
            <a:ext cx="78093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PH">
                <a:latin typeface="Roboto"/>
                <a:ea typeface="Roboto"/>
                <a:cs typeface="Roboto"/>
                <a:sym typeface="Roboto"/>
              </a:rPr>
              <a:t>Origami Background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PH" sz="4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Business Presentation</a:t>
            </a:r>
            <a:endParaRPr b="1" i="0" sz="4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33"/>
          <p:cNvSpPr txBox="1"/>
          <p:nvPr>
            <p:ph idx="1" type="subTitle"/>
          </p:nvPr>
        </p:nvSpPr>
        <p:spPr>
          <a:xfrm>
            <a:off x="685800" y="2724150"/>
            <a:ext cx="7848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PH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Company Name</a:t>
            </a:r>
            <a:endParaRPr b="0" i="0" sz="2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9" name="Google Shape;189;p33"/>
          <p:cNvGrpSpPr/>
          <p:nvPr/>
        </p:nvGrpSpPr>
        <p:grpSpPr>
          <a:xfrm>
            <a:off x="6803556" y="4160487"/>
            <a:ext cx="2144342" cy="621953"/>
            <a:chOff x="6803556" y="4160487"/>
            <a:chExt cx="2144342" cy="621953"/>
          </a:xfrm>
        </p:grpSpPr>
        <p:grpSp>
          <p:nvGrpSpPr>
            <p:cNvPr id="190" name="Google Shape;190;p33"/>
            <p:cNvGrpSpPr/>
            <p:nvPr/>
          </p:nvGrpSpPr>
          <p:grpSpPr>
            <a:xfrm>
              <a:off x="6803556" y="4160487"/>
              <a:ext cx="2144342" cy="621953"/>
              <a:chOff x="1085370" y="852636"/>
              <a:chExt cx="2370486" cy="687545"/>
            </a:xfrm>
          </p:grpSpPr>
          <p:grpSp>
            <p:nvGrpSpPr>
              <p:cNvPr id="191" name="Google Shape;191;p33"/>
              <p:cNvGrpSpPr/>
              <p:nvPr/>
            </p:nvGrpSpPr>
            <p:grpSpPr>
              <a:xfrm>
                <a:off x="1088257" y="852636"/>
                <a:ext cx="559167" cy="687545"/>
                <a:chOff x="2662387" y="567331"/>
                <a:chExt cx="1127125" cy="1385900"/>
              </a:xfrm>
            </p:grpSpPr>
            <p:sp>
              <p:nvSpPr>
                <p:cNvPr id="192" name="Google Shape;192;p33"/>
                <p:cNvSpPr/>
                <p:nvPr/>
              </p:nvSpPr>
              <p:spPr>
                <a:xfrm>
                  <a:off x="2662387" y="567331"/>
                  <a:ext cx="1127125" cy="1385900"/>
                </a:xfrm>
                <a:custGeom>
                  <a:rect b="b" l="l" r="r" t="t"/>
                  <a:pathLst>
                    <a:path extrusionOk="0" h="10000" w="10000">
                      <a:moveTo>
                        <a:pt x="9786" y="4479"/>
                      </a:moveTo>
                      <a:cubicBezTo>
                        <a:pt x="9957" y="4549"/>
                        <a:pt x="9915" y="4653"/>
                        <a:pt x="10000" y="4792"/>
                      </a:cubicBezTo>
                      <a:lnTo>
                        <a:pt x="10000" y="9236"/>
                      </a:lnTo>
                      <a:cubicBezTo>
                        <a:pt x="10000" y="9653"/>
                        <a:pt x="9573" y="10000"/>
                        <a:pt x="9060" y="10000"/>
                      </a:cubicBezTo>
                      <a:lnTo>
                        <a:pt x="940" y="10000"/>
                      </a:lnTo>
                      <a:cubicBezTo>
                        <a:pt x="342" y="10000"/>
                        <a:pt x="0" y="9653"/>
                        <a:pt x="0" y="9236"/>
                      </a:cubicBezTo>
                      <a:lnTo>
                        <a:pt x="0" y="694"/>
                      </a:lnTo>
                      <a:cubicBezTo>
                        <a:pt x="0" y="278"/>
                        <a:pt x="342" y="0"/>
                        <a:pt x="855" y="0"/>
                      </a:cubicBezTo>
                      <a:lnTo>
                        <a:pt x="7009" y="0"/>
                      </a:lnTo>
                      <a:cubicBezTo>
                        <a:pt x="7179" y="139"/>
                        <a:pt x="7179" y="417"/>
                        <a:pt x="7179" y="625"/>
                      </a:cubicBezTo>
                      <a:lnTo>
                        <a:pt x="7179" y="2222"/>
                      </a:lnTo>
                      <a:cubicBezTo>
                        <a:pt x="7179" y="2431"/>
                        <a:pt x="7436" y="2569"/>
                        <a:pt x="7521" y="2708"/>
                      </a:cubicBezTo>
                      <a:cubicBezTo>
                        <a:pt x="8120" y="3125"/>
                        <a:pt x="8632" y="3542"/>
                        <a:pt x="9145" y="3958"/>
                      </a:cubicBezTo>
                      <a:cubicBezTo>
                        <a:pt x="9231" y="4097"/>
                        <a:pt x="9334" y="4062"/>
                        <a:pt x="9632" y="4312"/>
                      </a:cubicBezTo>
                    </a:path>
                  </a:pathLst>
                </a:custGeom>
                <a:solidFill>
                  <a:srgbClr val="F7B600"/>
                </a:solidFill>
                <a:ln cap="flat" cmpd="sng" w="12700">
                  <a:solidFill>
                    <a:srgbClr val="FFC92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193;p33"/>
                <p:cNvSpPr/>
                <p:nvPr/>
              </p:nvSpPr>
              <p:spPr>
                <a:xfrm>
                  <a:off x="3452962" y="567331"/>
                  <a:ext cx="336550" cy="374650"/>
                </a:xfrm>
                <a:custGeom>
                  <a:rect b="b" l="l" r="r" t="t"/>
                  <a:pathLst>
                    <a:path extrusionOk="0" h="39" w="35">
                      <a:moveTo>
                        <a:pt x="0" y="34"/>
                      </a:moveTo>
                      <a:cubicBezTo>
                        <a:pt x="0" y="23"/>
                        <a:pt x="0" y="11"/>
                        <a:pt x="0" y="0"/>
                      </a:cubicBezTo>
                      <a:cubicBezTo>
                        <a:pt x="12" y="11"/>
                        <a:pt x="24" y="22"/>
                        <a:pt x="35" y="34"/>
                      </a:cubicBezTo>
                      <a:cubicBezTo>
                        <a:pt x="33" y="36"/>
                        <a:pt x="32" y="36"/>
                        <a:pt x="30" y="36"/>
                      </a:cubicBezTo>
                      <a:cubicBezTo>
                        <a:pt x="20" y="36"/>
                        <a:pt x="10" y="39"/>
                        <a:pt x="0" y="34"/>
                      </a:cubicBezTo>
                      <a:close/>
                    </a:path>
                  </a:pathLst>
                </a:custGeom>
                <a:solidFill>
                  <a:srgbClr val="FEE06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194;p33"/>
                <p:cNvSpPr/>
                <p:nvPr/>
              </p:nvSpPr>
              <p:spPr>
                <a:xfrm>
                  <a:off x="3452962" y="894356"/>
                  <a:ext cx="336550" cy="336550"/>
                </a:xfrm>
                <a:custGeom>
                  <a:rect b="b" l="l" r="r" t="t"/>
                  <a:pathLst>
                    <a:path extrusionOk="0" h="10000" w="10000">
                      <a:moveTo>
                        <a:pt x="0" y="0"/>
                      </a:moveTo>
                      <a:lnTo>
                        <a:pt x="10000" y="0"/>
                      </a:lnTo>
                      <a:lnTo>
                        <a:pt x="10000" y="10000"/>
                      </a:lnTo>
                      <a:cubicBezTo>
                        <a:pt x="9362" y="9057"/>
                        <a:pt x="1457" y="1924"/>
                        <a:pt x="0" y="0"/>
                      </a:cubicBezTo>
                      <a:close/>
                    </a:path>
                  </a:pathLst>
                </a:custGeom>
                <a:solidFill>
                  <a:srgbClr val="D59D0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5" name="Google Shape;195;p33"/>
              <p:cNvSpPr/>
              <p:nvPr/>
            </p:nvSpPr>
            <p:spPr>
              <a:xfrm>
                <a:off x="1085370" y="1099534"/>
                <a:ext cx="613800" cy="24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libri"/>
                  <a:buNone/>
                </a:pPr>
                <a:r>
                  <a:rPr b="0" i="0" lang="en-PH" sz="1600" u="none" cap="none" strike="noStrik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FGST</a:t>
                </a:r>
                <a:endParaRPr b="0" i="0" sz="16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6" name="Google Shape;196;p33"/>
              <p:cNvSpPr txBox="1"/>
              <p:nvPr/>
            </p:nvSpPr>
            <p:spPr>
              <a:xfrm>
                <a:off x="1918656" y="1010725"/>
                <a:ext cx="1537200" cy="48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PH" sz="1100" u="none" cap="none" strike="noStrike">
                    <a:solidFill>
                      <a:srgbClr val="595959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Free Google</a:t>
                </a:r>
                <a:endParaRPr sz="1100"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PH" sz="1100" u="none" cap="none" strike="noStrike">
                    <a:solidFill>
                      <a:srgbClr val="595959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Slides Templates</a:t>
                </a:r>
                <a:endParaRPr i="0" sz="1100" u="none" cap="none" strike="noStrike">
                  <a:solidFill>
                    <a:srgbClr val="595959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cxnSp>
          <p:nvCxnSpPr>
            <p:cNvPr id="197" name="Google Shape;197;p33"/>
            <p:cNvCxnSpPr/>
            <p:nvPr/>
          </p:nvCxnSpPr>
          <p:spPr>
            <a:xfrm>
              <a:off x="7496225" y="4372050"/>
              <a:ext cx="2700" cy="285300"/>
            </a:xfrm>
            <a:prstGeom prst="straightConnector1">
              <a:avLst/>
            </a:prstGeom>
            <a:noFill/>
            <a:ln cap="flat" cmpd="sng" w="19050">
              <a:solidFill>
                <a:srgbClr val="99999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2"/>
          <p:cNvSpPr txBox="1"/>
          <p:nvPr>
            <p:ph type="title"/>
          </p:nvPr>
        </p:nvSpPr>
        <p:spPr>
          <a:xfrm>
            <a:off x="457200" y="13335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50092"/>
              </a:buClr>
              <a:buFont typeface="Arial"/>
              <a:buNone/>
            </a:pPr>
            <a:r>
              <a:rPr lang="en-PH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Simple Chevron Diagram</a:t>
            </a:r>
            <a:endParaRPr b="1" i="0" sz="2800" u="none" cap="none" strike="noStrike"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6" name="Google Shape;486;p42"/>
          <p:cNvSpPr txBox="1"/>
          <p:nvPr/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October 20, 2014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7" name="Google Shape;487;p42"/>
          <p:cNvSpPr txBox="1"/>
          <p:nvPr/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freegoogleslidestemplates.com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8" name="Google Shape;488;p42"/>
          <p:cNvSpPr txBox="1"/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9" name="Google Shape;489;p42"/>
          <p:cNvSpPr/>
          <p:nvPr/>
        </p:nvSpPr>
        <p:spPr>
          <a:xfrm>
            <a:off x="2841775" y="1882385"/>
            <a:ext cx="1961467" cy="1378729"/>
          </a:xfrm>
          <a:custGeom>
            <a:rect b="b" l="l" r="r" t="t"/>
            <a:pathLst>
              <a:path extrusionOk="0" h="2073276" w="2949575">
                <a:moveTo>
                  <a:pt x="2486025" y="0"/>
                </a:moveTo>
                <a:lnTo>
                  <a:pt x="2487139" y="2429"/>
                </a:lnTo>
                <a:lnTo>
                  <a:pt x="2489200" y="2429"/>
                </a:lnTo>
                <a:lnTo>
                  <a:pt x="2489200" y="6925"/>
                </a:lnTo>
                <a:lnTo>
                  <a:pt x="2949575" y="1011042"/>
                </a:lnTo>
                <a:lnTo>
                  <a:pt x="2489200" y="2073275"/>
                </a:lnTo>
                <a:lnTo>
                  <a:pt x="2489200" y="2073276"/>
                </a:lnTo>
                <a:lnTo>
                  <a:pt x="0" y="2073276"/>
                </a:lnTo>
                <a:lnTo>
                  <a:pt x="0" y="2064119"/>
                </a:lnTo>
                <a:lnTo>
                  <a:pt x="456406" y="1011042"/>
                </a:lnTo>
                <a:lnTo>
                  <a:pt x="0" y="15582"/>
                </a:lnTo>
                <a:lnTo>
                  <a:pt x="0" y="2429"/>
                </a:lnTo>
                <a:lnTo>
                  <a:pt x="2486029" y="2429"/>
                </a:lnTo>
                <a:close/>
              </a:path>
            </a:pathLst>
          </a:custGeom>
          <a:solidFill>
            <a:srgbClr val="79A7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0" name="Google Shape;490;p42"/>
          <p:cNvSpPr/>
          <p:nvPr/>
        </p:nvSpPr>
        <p:spPr>
          <a:xfrm>
            <a:off x="1036644" y="1882385"/>
            <a:ext cx="1961467" cy="1378729"/>
          </a:xfrm>
          <a:custGeom>
            <a:rect b="b" l="l" r="r" t="t"/>
            <a:pathLst>
              <a:path extrusionOk="0" h="2073276" w="2949575">
                <a:moveTo>
                  <a:pt x="2486025" y="0"/>
                </a:moveTo>
                <a:lnTo>
                  <a:pt x="2487139" y="2429"/>
                </a:lnTo>
                <a:lnTo>
                  <a:pt x="2489200" y="2429"/>
                </a:lnTo>
                <a:lnTo>
                  <a:pt x="2489200" y="6925"/>
                </a:lnTo>
                <a:lnTo>
                  <a:pt x="2949575" y="1011042"/>
                </a:lnTo>
                <a:lnTo>
                  <a:pt x="2489200" y="2073275"/>
                </a:lnTo>
                <a:lnTo>
                  <a:pt x="2489200" y="2073276"/>
                </a:lnTo>
                <a:lnTo>
                  <a:pt x="0" y="2073276"/>
                </a:lnTo>
                <a:lnTo>
                  <a:pt x="0" y="2429"/>
                </a:lnTo>
                <a:lnTo>
                  <a:pt x="2486029" y="2429"/>
                </a:lnTo>
                <a:close/>
              </a:path>
            </a:pathLst>
          </a:custGeom>
          <a:solidFill>
            <a:srgbClr val="05418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1" name="Google Shape;491;p42"/>
          <p:cNvSpPr/>
          <p:nvPr/>
        </p:nvSpPr>
        <p:spPr>
          <a:xfrm>
            <a:off x="4646906" y="1882385"/>
            <a:ext cx="1961467" cy="1378729"/>
          </a:xfrm>
          <a:custGeom>
            <a:rect b="b" l="l" r="r" t="t"/>
            <a:pathLst>
              <a:path extrusionOk="0" h="2073276" w="2949575">
                <a:moveTo>
                  <a:pt x="2486025" y="0"/>
                </a:moveTo>
                <a:lnTo>
                  <a:pt x="2487139" y="2429"/>
                </a:lnTo>
                <a:lnTo>
                  <a:pt x="2489200" y="2429"/>
                </a:lnTo>
                <a:lnTo>
                  <a:pt x="2489200" y="6925"/>
                </a:lnTo>
                <a:lnTo>
                  <a:pt x="2949575" y="1011042"/>
                </a:lnTo>
                <a:lnTo>
                  <a:pt x="2489200" y="2073275"/>
                </a:lnTo>
                <a:lnTo>
                  <a:pt x="2489200" y="2073276"/>
                </a:lnTo>
                <a:lnTo>
                  <a:pt x="0" y="2073276"/>
                </a:lnTo>
                <a:lnTo>
                  <a:pt x="0" y="2064119"/>
                </a:lnTo>
                <a:lnTo>
                  <a:pt x="456406" y="1011042"/>
                </a:lnTo>
                <a:lnTo>
                  <a:pt x="0" y="15582"/>
                </a:lnTo>
                <a:lnTo>
                  <a:pt x="0" y="2429"/>
                </a:lnTo>
                <a:lnTo>
                  <a:pt x="2486029" y="2429"/>
                </a:lnTo>
                <a:close/>
              </a:path>
            </a:pathLst>
          </a:custGeom>
          <a:solidFill>
            <a:srgbClr val="0C53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2" name="Google Shape;492;p42"/>
          <p:cNvSpPr/>
          <p:nvPr/>
        </p:nvSpPr>
        <p:spPr>
          <a:xfrm>
            <a:off x="6452038" y="1884002"/>
            <a:ext cx="1655318" cy="1377113"/>
          </a:xfrm>
          <a:custGeom>
            <a:rect b="b" l="l" r="r" t="t"/>
            <a:pathLst>
              <a:path extrusionOk="0" h="2070847" w="2489200">
                <a:moveTo>
                  <a:pt x="0" y="0"/>
                </a:moveTo>
                <a:lnTo>
                  <a:pt x="2489200" y="0"/>
                </a:lnTo>
                <a:lnTo>
                  <a:pt x="2489200" y="1026272"/>
                </a:lnTo>
                <a:lnTo>
                  <a:pt x="2489200" y="2070847"/>
                </a:lnTo>
                <a:lnTo>
                  <a:pt x="4228" y="2070847"/>
                </a:lnTo>
                <a:lnTo>
                  <a:pt x="463550" y="1011042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3" name="Google Shape;493;p42"/>
          <p:cNvSpPr/>
          <p:nvPr/>
        </p:nvSpPr>
        <p:spPr>
          <a:xfrm>
            <a:off x="1681949" y="2332149"/>
            <a:ext cx="518458" cy="518453"/>
          </a:xfrm>
          <a:custGeom>
            <a:rect b="b" l="l" r="r" t="t"/>
            <a:pathLst>
              <a:path extrusionOk="0" h="300" w="300">
                <a:moveTo>
                  <a:pt x="266" y="0"/>
                </a:moveTo>
                <a:cubicBezTo>
                  <a:pt x="33" y="0"/>
                  <a:pt x="33" y="0"/>
                  <a:pt x="33" y="0"/>
                </a:cubicBezTo>
                <a:cubicBezTo>
                  <a:pt x="15" y="0"/>
                  <a:pt x="0" y="15"/>
                  <a:pt x="0" y="34"/>
                </a:cubicBezTo>
                <a:cubicBezTo>
                  <a:pt x="0" y="267"/>
                  <a:pt x="0" y="267"/>
                  <a:pt x="0" y="267"/>
                </a:cubicBezTo>
                <a:cubicBezTo>
                  <a:pt x="0" y="285"/>
                  <a:pt x="15" y="300"/>
                  <a:pt x="33" y="300"/>
                </a:cubicBezTo>
                <a:cubicBezTo>
                  <a:pt x="266" y="300"/>
                  <a:pt x="266" y="300"/>
                  <a:pt x="266" y="300"/>
                </a:cubicBezTo>
                <a:cubicBezTo>
                  <a:pt x="285" y="300"/>
                  <a:pt x="300" y="285"/>
                  <a:pt x="300" y="267"/>
                </a:cubicBezTo>
                <a:cubicBezTo>
                  <a:pt x="300" y="34"/>
                  <a:pt x="300" y="34"/>
                  <a:pt x="300" y="34"/>
                </a:cubicBezTo>
                <a:cubicBezTo>
                  <a:pt x="300" y="15"/>
                  <a:pt x="285" y="0"/>
                  <a:pt x="266" y="0"/>
                </a:cubicBezTo>
                <a:close/>
                <a:moveTo>
                  <a:pt x="100" y="234"/>
                </a:moveTo>
                <a:cubicBezTo>
                  <a:pt x="66" y="234"/>
                  <a:pt x="66" y="234"/>
                  <a:pt x="66" y="234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100" y="117"/>
                  <a:pt x="100" y="117"/>
                  <a:pt x="100" y="117"/>
                </a:cubicBezTo>
                <a:lnTo>
                  <a:pt x="100" y="234"/>
                </a:lnTo>
                <a:close/>
                <a:moveTo>
                  <a:pt x="166" y="234"/>
                </a:moveTo>
                <a:cubicBezTo>
                  <a:pt x="133" y="234"/>
                  <a:pt x="133" y="234"/>
                  <a:pt x="133" y="234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66" y="67"/>
                  <a:pt x="166" y="67"/>
                  <a:pt x="166" y="67"/>
                </a:cubicBezTo>
                <a:lnTo>
                  <a:pt x="166" y="234"/>
                </a:lnTo>
                <a:close/>
                <a:moveTo>
                  <a:pt x="233" y="234"/>
                </a:moveTo>
                <a:cubicBezTo>
                  <a:pt x="200" y="234"/>
                  <a:pt x="200" y="234"/>
                  <a:pt x="200" y="234"/>
                </a:cubicBezTo>
                <a:cubicBezTo>
                  <a:pt x="200" y="167"/>
                  <a:pt x="200" y="167"/>
                  <a:pt x="200" y="167"/>
                </a:cubicBezTo>
                <a:cubicBezTo>
                  <a:pt x="233" y="167"/>
                  <a:pt x="233" y="167"/>
                  <a:pt x="233" y="167"/>
                </a:cubicBezTo>
                <a:lnTo>
                  <a:pt x="233" y="2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42"/>
          <p:cNvSpPr/>
          <p:nvPr/>
        </p:nvSpPr>
        <p:spPr>
          <a:xfrm>
            <a:off x="7087066" y="2303498"/>
            <a:ext cx="575761" cy="575757"/>
          </a:xfrm>
          <a:custGeom>
            <a:rect b="b" l="l" r="r" t="t"/>
            <a:pathLst>
              <a:path extrusionOk="0" h="333" w="333">
                <a:moveTo>
                  <a:pt x="167" y="0"/>
                </a:moveTo>
                <a:cubicBezTo>
                  <a:pt x="75" y="0"/>
                  <a:pt x="0" y="75"/>
                  <a:pt x="0" y="167"/>
                </a:cubicBezTo>
                <a:cubicBezTo>
                  <a:pt x="0" y="258"/>
                  <a:pt x="75" y="333"/>
                  <a:pt x="167" y="333"/>
                </a:cubicBezTo>
                <a:cubicBezTo>
                  <a:pt x="258" y="333"/>
                  <a:pt x="333" y="258"/>
                  <a:pt x="333" y="167"/>
                </a:cubicBezTo>
                <a:cubicBezTo>
                  <a:pt x="333" y="75"/>
                  <a:pt x="258" y="0"/>
                  <a:pt x="167" y="0"/>
                </a:cubicBezTo>
                <a:close/>
                <a:moveTo>
                  <a:pt x="100" y="258"/>
                </a:moveTo>
                <a:cubicBezTo>
                  <a:pt x="77" y="258"/>
                  <a:pt x="58" y="240"/>
                  <a:pt x="58" y="217"/>
                </a:cubicBezTo>
                <a:cubicBezTo>
                  <a:pt x="58" y="193"/>
                  <a:pt x="77" y="175"/>
                  <a:pt x="100" y="175"/>
                </a:cubicBezTo>
                <a:cubicBezTo>
                  <a:pt x="123" y="175"/>
                  <a:pt x="142" y="193"/>
                  <a:pt x="142" y="217"/>
                </a:cubicBezTo>
                <a:cubicBezTo>
                  <a:pt x="142" y="240"/>
                  <a:pt x="123" y="258"/>
                  <a:pt x="100" y="258"/>
                </a:cubicBezTo>
                <a:close/>
                <a:moveTo>
                  <a:pt x="125" y="100"/>
                </a:moveTo>
                <a:cubicBezTo>
                  <a:pt x="125" y="77"/>
                  <a:pt x="143" y="58"/>
                  <a:pt x="167" y="58"/>
                </a:cubicBezTo>
                <a:cubicBezTo>
                  <a:pt x="190" y="58"/>
                  <a:pt x="208" y="77"/>
                  <a:pt x="208" y="100"/>
                </a:cubicBezTo>
                <a:cubicBezTo>
                  <a:pt x="208" y="123"/>
                  <a:pt x="190" y="142"/>
                  <a:pt x="167" y="142"/>
                </a:cubicBezTo>
                <a:cubicBezTo>
                  <a:pt x="143" y="142"/>
                  <a:pt x="125" y="123"/>
                  <a:pt x="125" y="100"/>
                </a:cubicBezTo>
                <a:close/>
                <a:moveTo>
                  <a:pt x="233" y="258"/>
                </a:moveTo>
                <a:cubicBezTo>
                  <a:pt x="210" y="258"/>
                  <a:pt x="192" y="240"/>
                  <a:pt x="192" y="217"/>
                </a:cubicBezTo>
                <a:cubicBezTo>
                  <a:pt x="192" y="193"/>
                  <a:pt x="210" y="175"/>
                  <a:pt x="233" y="175"/>
                </a:cubicBezTo>
                <a:cubicBezTo>
                  <a:pt x="257" y="175"/>
                  <a:pt x="275" y="193"/>
                  <a:pt x="275" y="217"/>
                </a:cubicBezTo>
                <a:cubicBezTo>
                  <a:pt x="275" y="240"/>
                  <a:pt x="257" y="258"/>
                  <a:pt x="233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42"/>
          <p:cNvSpPr/>
          <p:nvPr/>
        </p:nvSpPr>
        <p:spPr>
          <a:xfrm>
            <a:off x="5346582" y="2304862"/>
            <a:ext cx="562117" cy="573028"/>
          </a:xfrm>
          <a:custGeom>
            <a:rect b="b" l="l" r="r" t="t"/>
            <a:pathLst>
              <a:path extrusionOk="0" h="332" w="326">
                <a:moveTo>
                  <a:pt x="288" y="183"/>
                </a:moveTo>
                <a:cubicBezTo>
                  <a:pt x="288" y="178"/>
                  <a:pt x="290" y="173"/>
                  <a:pt x="290" y="167"/>
                </a:cubicBezTo>
                <a:cubicBezTo>
                  <a:pt x="290" y="160"/>
                  <a:pt x="290" y="155"/>
                  <a:pt x="288" y="150"/>
                </a:cubicBezTo>
                <a:cubicBezTo>
                  <a:pt x="323" y="122"/>
                  <a:pt x="323" y="122"/>
                  <a:pt x="323" y="122"/>
                </a:cubicBezTo>
                <a:cubicBezTo>
                  <a:pt x="326" y="120"/>
                  <a:pt x="326" y="115"/>
                  <a:pt x="325" y="112"/>
                </a:cubicBezTo>
                <a:cubicBezTo>
                  <a:pt x="291" y="53"/>
                  <a:pt x="291" y="53"/>
                  <a:pt x="291" y="53"/>
                </a:cubicBezTo>
                <a:cubicBezTo>
                  <a:pt x="290" y="50"/>
                  <a:pt x="285" y="48"/>
                  <a:pt x="281" y="50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31" y="60"/>
                  <a:pt x="221" y="55"/>
                  <a:pt x="211" y="50"/>
                </a:cubicBezTo>
                <a:cubicBezTo>
                  <a:pt x="205" y="7"/>
                  <a:pt x="205" y="7"/>
                  <a:pt x="205" y="7"/>
                </a:cubicBezTo>
                <a:cubicBezTo>
                  <a:pt x="205" y="3"/>
                  <a:pt x="201" y="0"/>
                  <a:pt x="196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0"/>
                  <a:pt x="121" y="3"/>
                  <a:pt x="121" y="7"/>
                </a:cubicBezTo>
                <a:cubicBezTo>
                  <a:pt x="115" y="50"/>
                  <a:pt x="115" y="50"/>
                  <a:pt x="115" y="50"/>
                </a:cubicBezTo>
                <a:cubicBezTo>
                  <a:pt x="105" y="53"/>
                  <a:pt x="95" y="60"/>
                  <a:pt x="86" y="67"/>
                </a:cubicBezTo>
                <a:cubicBezTo>
                  <a:pt x="45" y="50"/>
                  <a:pt x="45" y="50"/>
                  <a:pt x="45" y="50"/>
                </a:cubicBezTo>
                <a:cubicBezTo>
                  <a:pt x="41" y="48"/>
                  <a:pt x="36" y="50"/>
                  <a:pt x="35" y="53"/>
                </a:cubicBezTo>
                <a:cubicBezTo>
                  <a:pt x="1" y="112"/>
                  <a:pt x="1" y="112"/>
                  <a:pt x="1" y="112"/>
                </a:cubicBezTo>
                <a:cubicBezTo>
                  <a:pt x="0" y="115"/>
                  <a:pt x="0" y="120"/>
                  <a:pt x="3" y="122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53"/>
                  <a:pt x="36" y="160"/>
                  <a:pt x="36" y="165"/>
                </a:cubicBezTo>
                <a:cubicBezTo>
                  <a:pt x="36" y="170"/>
                  <a:pt x="36" y="177"/>
                  <a:pt x="38" y="182"/>
                </a:cubicBezTo>
                <a:cubicBezTo>
                  <a:pt x="3" y="208"/>
                  <a:pt x="3" y="208"/>
                  <a:pt x="3" y="208"/>
                </a:cubicBezTo>
                <a:cubicBezTo>
                  <a:pt x="0" y="210"/>
                  <a:pt x="0" y="215"/>
                  <a:pt x="1" y="218"/>
                </a:cubicBezTo>
                <a:cubicBezTo>
                  <a:pt x="35" y="277"/>
                  <a:pt x="35" y="277"/>
                  <a:pt x="35" y="277"/>
                </a:cubicBezTo>
                <a:cubicBezTo>
                  <a:pt x="36" y="280"/>
                  <a:pt x="41" y="282"/>
                  <a:pt x="45" y="280"/>
                </a:cubicBezTo>
                <a:cubicBezTo>
                  <a:pt x="86" y="263"/>
                  <a:pt x="86" y="263"/>
                  <a:pt x="86" y="263"/>
                </a:cubicBezTo>
                <a:cubicBezTo>
                  <a:pt x="95" y="270"/>
                  <a:pt x="105" y="275"/>
                  <a:pt x="115" y="280"/>
                </a:cubicBezTo>
                <a:cubicBezTo>
                  <a:pt x="121" y="325"/>
                  <a:pt x="121" y="325"/>
                  <a:pt x="121" y="325"/>
                </a:cubicBezTo>
                <a:cubicBezTo>
                  <a:pt x="121" y="328"/>
                  <a:pt x="125" y="332"/>
                  <a:pt x="130" y="332"/>
                </a:cubicBezTo>
                <a:cubicBezTo>
                  <a:pt x="196" y="332"/>
                  <a:pt x="196" y="332"/>
                  <a:pt x="196" y="332"/>
                </a:cubicBezTo>
                <a:cubicBezTo>
                  <a:pt x="200" y="332"/>
                  <a:pt x="205" y="328"/>
                  <a:pt x="205" y="325"/>
                </a:cubicBezTo>
                <a:cubicBezTo>
                  <a:pt x="211" y="280"/>
                  <a:pt x="211" y="280"/>
                  <a:pt x="211" y="280"/>
                </a:cubicBezTo>
                <a:cubicBezTo>
                  <a:pt x="221" y="277"/>
                  <a:pt x="231" y="270"/>
                  <a:pt x="240" y="263"/>
                </a:cubicBezTo>
                <a:cubicBezTo>
                  <a:pt x="281" y="280"/>
                  <a:pt x="281" y="280"/>
                  <a:pt x="281" y="280"/>
                </a:cubicBezTo>
                <a:cubicBezTo>
                  <a:pt x="285" y="282"/>
                  <a:pt x="290" y="280"/>
                  <a:pt x="291" y="277"/>
                </a:cubicBezTo>
                <a:cubicBezTo>
                  <a:pt x="325" y="218"/>
                  <a:pt x="325" y="218"/>
                  <a:pt x="325" y="218"/>
                </a:cubicBezTo>
                <a:cubicBezTo>
                  <a:pt x="326" y="215"/>
                  <a:pt x="326" y="210"/>
                  <a:pt x="323" y="208"/>
                </a:cubicBezTo>
                <a:lnTo>
                  <a:pt x="288" y="183"/>
                </a:lnTo>
                <a:close/>
                <a:moveTo>
                  <a:pt x="165" y="225"/>
                </a:moveTo>
                <a:cubicBezTo>
                  <a:pt x="133" y="225"/>
                  <a:pt x="106" y="198"/>
                  <a:pt x="106" y="167"/>
                </a:cubicBezTo>
                <a:cubicBezTo>
                  <a:pt x="106" y="135"/>
                  <a:pt x="133" y="108"/>
                  <a:pt x="165" y="108"/>
                </a:cubicBezTo>
                <a:cubicBezTo>
                  <a:pt x="196" y="108"/>
                  <a:pt x="223" y="135"/>
                  <a:pt x="223" y="167"/>
                </a:cubicBezTo>
                <a:cubicBezTo>
                  <a:pt x="223" y="198"/>
                  <a:pt x="196" y="225"/>
                  <a:pt x="165" y="2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42"/>
          <p:cNvSpPr/>
          <p:nvPr/>
        </p:nvSpPr>
        <p:spPr>
          <a:xfrm>
            <a:off x="3630108" y="2332149"/>
            <a:ext cx="403851" cy="518453"/>
          </a:xfrm>
          <a:custGeom>
            <a:rect b="b" l="l" r="r" t="t"/>
            <a:pathLst>
              <a:path extrusionOk="0" h="300" w="234">
                <a:moveTo>
                  <a:pt x="200" y="0"/>
                </a:moveTo>
                <a:cubicBezTo>
                  <a:pt x="34" y="0"/>
                  <a:pt x="34" y="0"/>
                  <a:pt x="34" y="0"/>
                </a:cubicBezTo>
                <a:cubicBezTo>
                  <a:pt x="15" y="0"/>
                  <a:pt x="0" y="15"/>
                  <a:pt x="0" y="33"/>
                </a:cubicBezTo>
                <a:cubicBezTo>
                  <a:pt x="0" y="300"/>
                  <a:pt x="0" y="300"/>
                  <a:pt x="0" y="300"/>
                </a:cubicBezTo>
                <a:cubicBezTo>
                  <a:pt x="117" y="250"/>
                  <a:pt x="117" y="250"/>
                  <a:pt x="117" y="250"/>
                </a:cubicBezTo>
                <a:cubicBezTo>
                  <a:pt x="234" y="300"/>
                  <a:pt x="234" y="300"/>
                  <a:pt x="234" y="300"/>
                </a:cubicBezTo>
                <a:cubicBezTo>
                  <a:pt x="234" y="33"/>
                  <a:pt x="234" y="33"/>
                  <a:pt x="234" y="33"/>
                </a:cubicBezTo>
                <a:cubicBezTo>
                  <a:pt x="234" y="15"/>
                  <a:pt x="219" y="0"/>
                  <a:pt x="2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42"/>
          <p:cNvSpPr txBox="1"/>
          <p:nvPr/>
        </p:nvSpPr>
        <p:spPr>
          <a:xfrm>
            <a:off x="1036650" y="3381375"/>
            <a:ext cx="15240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Sample Text </a:t>
            </a:r>
            <a:endParaRPr b="0" i="0" sz="1200" u="none" cap="none" strike="noStrik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1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This is a sample text. Insert your desired text here.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8" name="Google Shape;498;p42"/>
          <p:cNvSpPr txBox="1"/>
          <p:nvPr/>
        </p:nvSpPr>
        <p:spPr>
          <a:xfrm>
            <a:off x="2841775" y="3381375"/>
            <a:ext cx="15240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Sample Text </a:t>
            </a:r>
            <a:endParaRPr b="0" i="0" sz="1200" u="none" cap="none" strike="noStrik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1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This is a sample text. Insert your desired text here.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9" name="Google Shape;499;p42"/>
          <p:cNvSpPr txBox="1"/>
          <p:nvPr/>
        </p:nvSpPr>
        <p:spPr>
          <a:xfrm>
            <a:off x="4646900" y="3381375"/>
            <a:ext cx="15240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Sample Text </a:t>
            </a:r>
            <a:endParaRPr b="0" i="0" sz="1200" u="none" cap="none" strike="noStrik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1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This is a sample text. Insert your desired text here.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0" name="Google Shape;500;p42"/>
          <p:cNvSpPr txBox="1"/>
          <p:nvPr/>
        </p:nvSpPr>
        <p:spPr>
          <a:xfrm>
            <a:off x="6452025" y="3381375"/>
            <a:ext cx="15240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Sample Text </a:t>
            </a:r>
            <a:endParaRPr b="0" i="0" sz="1200" u="none" cap="none" strike="noStrik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1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This is a sample text. Insert your desired text here.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3"/>
          <p:cNvSpPr txBox="1"/>
          <p:nvPr>
            <p:ph type="title"/>
          </p:nvPr>
        </p:nvSpPr>
        <p:spPr>
          <a:xfrm>
            <a:off x="457200" y="133350"/>
            <a:ext cx="8229600" cy="609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50092"/>
              </a:buClr>
              <a:buFont typeface="Arial"/>
              <a:buNone/>
            </a:pPr>
            <a:r>
              <a:rPr b="1" i="0" lang="en-PH" sz="2800" u="none" cap="none" strike="noStrike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Timeline</a:t>
            </a:r>
            <a:endParaRPr b="1" i="0" sz="2800" u="none" cap="none" strike="noStrike"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06" name="Google Shape;506;p43"/>
          <p:cNvGrpSpPr/>
          <p:nvPr/>
        </p:nvGrpSpPr>
        <p:grpSpPr>
          <a:xfrm>
            <a:off x="990600" y="1323975"/>
            <a:ext cx="7162800" cy="2733675"/>
            <a:chOff x="990600" y="1323975"/>
            <a:chExt cx="7162800" cy="2733675"/>
          </a:xfrm>
        </p:grpSpPr>
        <p:cxnSp>
          <p:nvCxnSpPr>
            <p:cNvPr id="507" name="Google Shape;507;p43"/>
            <p:cNvCxnSpPr/>
            <p:nvPr/>
          </p:nvCxnSpPr>
          <p:spPr>
            <a:xfrm>
              <a:off x="1085850" y="2771775"/>
              <a:ext cx="6972300" cy="1588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08" name="Google Shape;508;p43"/>
            <p:cNvSpPr/>
            <p:nvPr/>
          </p:nvSpPr>
          <p:spPr>
            <a:xfrm>
              <a:off x="1419225" y="1485900"/>
              <a:ext cx="666750" cy="666750"/>
            </a:xfrm>
            <a:prstGeom prst="ellipse">
              <a:avLst/>
            </a:prstGeom>
            <a:solidFill>
              <a:srgbClr val="5D9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43"/>
            <p:cNvSpPr/>
            <p:nvPr/>
          </p:nvSpPr>
          <p:spPr>
            <a:xfrm>
              <a:off x="2828925" y="3390900"/>
              <a:ext cx="666750" cy="666750"/>
            </a:xfrm>
            <a:prstGeom prst="ellipse">
              <a:avLst/>
            </a:prstGeom>
            <a:solidFill>
              <a:srgbClr val="5D9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3"/>
            <p:cNvSpPr/>
            <p:nvPr/>
          </p:nvSpPr>
          <p:spPr>
            <a:xfrm>
              <a:off x="4238625" y="1476375"/>
              <a:ext cx="666750" cy="666750"/>
            </a:xfrm>
            <a:prstGeom prst="ellipse">
              <a:avLst/>
            </a:prstGeom>
            <a:solidFill>
              <a:srgbClr val="5D9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3"/>
            <p:cNvSpPr/>
            <p:nvPr/>
          </p:nvSpPr>
          <p:spPr>
            <a:xfrm>
              <a:off x="7058025" y="1476375"/>
              <a:ext cx="666750" cy="666750"/>
            </a:xfrm>
            <a:prstGeom prst="ellipse">
              <a:avLst/>
            </a:prstGeom>
            <a:solidFill>
              <a:srgbClr val="5D9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43"/>
            <p:cNvSpPr/>
            <p:nvPr/>
          </p:nvSpPr>
          <p:spPr>
            <a:xfrm>
              <a:off x="1676400" y="2695575"/>
              <a:ext cx="152400" cy="152400"/>
            </a:xfrm>
            <a:prstGeom prst="ellipse">
              <a:avLst/>
            </a:prstGeom>
            <a:solidFill>
              <a:srgbClr val="5D9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43"/>
            <p:cNvSpPr/>
            <p:nvPr/>
          </p:nvSpPr>
          <p:spPr>
            <a:xfrm>
              <a:off x="3086100" y="2695575"/>
              <a:ext cx="152400" cy="152400"/>
            </a:xfrm>
            <a:prstGeom prst="ellipse">
              <a:avLst/>
            </a:prstGeom>
            <a:solidFill>
              <a:srgbClr val="5D9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43"/>
            <p:cNvSpPr/>
            <p:nvPr/>
          </p:nvSpPr>
          <p:spPr>
            <a:xfrm>
              <a:off x="4495800" y="2695575"/>
              <a:ext cx="152400" cy="152400"/>
            </a:xfrm>
            <a:prstGeom prst="ellipse">
              <a:avLst/>
            </a:prstGeom>
            <a:solidFill>
              <a:srgbClr val="5D9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43"/>
            <p:cNvSpPr/>
            <p:nvPr/>
          </p:nvSpPr>
          <p:spPr>
            <a:xfrm>
              <a:off x="5905500" y="2695575"/>
              <a:ext cx="152400" cy="152400"/>
            </a:xfrm>
            <a:prstGeom prst="ellipse">
              <a:avLst/>
            </a:prstGeom>
            <a:solidFill>
              <a:srgbClr val="5D9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43"/>
            <p:cNvSpPr/>
            <p:nvPr/>
          </p:nvSpPr>
          <p:spPr>
            <a:xfrm>
              <a:off x="7315200" y="2695575"/>
              <a:ext cx="152400" cy="152400"/>
            </a:xfrm>
            <a:prstGeom prst="ellipse">
              <a:avLst/>
            </a:prstGeom>
            <a:solidFill>
              <a:srgbClr val="5D9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43"/>
            <p:cNvSpPr txBox="1"/>
            <p:nvPr/>
          </p:nvSpPr>
          <p:spPr>
            <a:xfrm>
              <a:off x="2400300" y="1323975"/>
              <a:ext cx="1524000" cy="1031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PH" sz="1400" u="none" cap="none" strike="noStrike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Sample Text </a:t>
              </a:r>
              <a:endParaRPr b="0" i="0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PH" sz="1100" u="none" cap="none" strike="noStrike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This is a sample text. Insert your desired text here.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8" name="Google Shape;518;p43"/>
            <p:cNvSpPr txBox="1"/>
            <p:nvPr/>
          </p:nvSpPr>
          <p:spPr>
            <a:xfrm>
              <a:off x="990600" y="3000375"/>
              <a:ext cx="1524000" cy="1031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PH" sz="1400" u="none" cap="none" strike="noStrike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Sample Text </a:t>
              </a:r>
              <a:endParaRPr b="0" i="0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PH" sz="1100" u="none" cap="none" strike="noStrike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This is a sample text. Insert your desired text here.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19" name="Google Shape;519;p43"/>
            <p:cNvCxnSpPr/>
            <p:nvPr/>
          </p:nvCxnSpPr>
          <p:spPr>
            <a:xfrm rot="5400000">
              <a:off x="1519238" y="2424112"/>
              <a:ext cx="466725" cy="1588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20" name="Google Shape;520;p43"/>
            <p:cNvCxnSpPr/>
            <p:nvPr/>
          </p:nvCxnSpPr>
          <p:spPr>
            <a:xfrm rot="5400000">
              <a:off x="4338640" y="2424113"/>
              <a:ext cx="466725" cy="1588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21" name="Google Shape;521;p43"/>
            <p:cNvSpPr txBox="1"/>
            <p:nvPr/>
          </p:nvSpPr>
          <p:spPr>
            <a:xfrm>
              <a:off x="1457325" y="1666875"/>
              <a:ext cx="58221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PH" sz="14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2013</a:t>
              </a:r>
              <a:endPara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2" name="Google Shape;522;p43"/>
            <p:cNvSpPr txBox="1"/>
            <p:nvPr/>
          </p:nvSpPr>
          <p:spPr>
            <a:xfrm>
              <a:off x="4286250" y="1666875"/>
              <a:ext cx="58221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PH" sz="14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2015</a:t>
              </a:r>
              <a:endPara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3" name="Google Shape;523;p43"/>
            <p:cNvSpPr txBox="1"/>
            <p:nvPr/>
          </p:nvSpPr>
          <p:spPr>
            <a:xfrm>
              <a:off x="7096125" y="1666875"/>
              <a:ext cx="58221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PH" sz="14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2017</a:t>
              </a:r>
              <a:endPara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24" name="Google Shape;524;p43"/>
            <p:cNvCxnSpPr/>
            <p:nvPr/>
          </p:nvCxnSpPr>
          <p:spPr>
            <a:xfrm rot="5400000">
              <a:off x="7158042" y="2424114"/>
              <a:ext cx="466725" cy="1588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25" name="Google Shape;525;p43"/>
            <p:cNvCxnSpPr/>
            <p:nvPr/>
          </p:nvCxnSpPr>
          <p:spPr>
            <a:xfrm rot="5400000">
              <a:off x="2919413" y="3118644"/>
              <a:ext cx="466725" cy="1588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26" name="Google Shape;526;p43"/>
            <p:cNvSpPr txBox="1"/>
            <p:nvPr/>
          </p:nvSpPr>
          <p:spPr>
            <a:xfrm>
              <a:off x="2867025" y="3571875"/>
              <a:ext cx="58221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PH" sz="14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2014</a:t>
              </a:r>
              <a:endPara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7" name="Google Shape;527;p43"/>
            <p:cNvSpPr/>
            <p:nvPr/>
          </p:nvSpPr>
          <p:spPr>
            <a:xfrm>
              <a:off x="5648325" y="3390900"/>
              <a:ext cx="666750" cy="666750"/>
            </a:xfrm>
            <a:prstGeom prst="ellipse">
              <a:avLst/>
            </a:prstGeom>
            <a:solidFill>
              <a:srgbClr val="5D9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8" name="Google Shape;528;p43"/>
            <p:cNvCxnSpPr/>
            <p:nvPr/>
          </p:nvCxnSpPr>
          <p:spPr>
            <a:xfrm rot="5400000">
              <a:off x="5738813" y="3118644"/>
              <a:ext cx="466725" cy="1588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29" name="Google Shape;529;p43"/>
            <p:cNvSpPr txBox="1"/>
            <p:nvPr/>
          </p:nvSpPr>
          <p:spPr>
            <a:xfrm>
              <a:off x="5686425" y="3571875"/>
              <a:ext cx="58221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PH" sz="14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2016</a:t>
              </a:r>
              <a:endPara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0" name="Google Shape;530;p43"/>
            <p:cNvSpPr txBox="1"/>
            <p:nvPr/>
          </p:nvSpPr>
          <p:spPr>
            <a:xfrm>
              <a:off x="3810000" y="3000375"/>
              <a:ext cx="1524000" cy="1031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PH" sz="1400" u="none" cap="none" strike="noStrike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Sample Text </a:t>
              </a:r>
              <a:endParaRPr b="0" i="0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PH" sz="1100" u="none" cap="none" strike="noStrike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This is a sample text. Insert your desired text here.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1" name="Google Shape;531;p43"/>
            <p:cNvSpPr txBox="1"/>
            <p:nvPr/>
          </p:nvSpPr>
          <p:spPr>
            <a:xfrm>
              <a:off x="6629400" y="3000375"/>
              <a:ext cx="1524000" cy="1031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PH" sz="1400" u="none" cap="none" strike="noStrike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Sample Text </a:t>
              </a:r>
              <a:endParaRPr b="0" i="0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PH" sz="1100" u="none" cap="none" strike="noStrike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This is a sample text. Insert your desired text here.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2" name="Google Shape;532;p43"/>
            <p:cNvSpPr txBox="1"/>
            <p:nvPr/>
          </p:nvSpPr>
          <p:spPr>
            <a:xfrm>
              <a:off x="5219700" y="1323975"/>
              <a:ext cx="1524000" cy="1031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PH" sz="1400" u="none" cap="none" strike="noStrike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Sample Text </a:t>
              </a:r>
              <a:endParaRPr b="0" i="0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PH" sz="1100" u="none" cap="none" strike="noStrike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This is a sample text. Insert your desired text here.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33" name="Google Shape;533;p43"/>
          <p:cNvSpPr txBox="1"/>
          <p:nvPr/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October 20, 2014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" name="Google Shape;534;p43"/>
          <p:cNvSpPr txBox="1"/>
          <p:nvPr/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freegoogleslidestemplates.com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5" name="Google Shape;535;p43"/>
          <p:cNvSpPr txBox="1"/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4"/>
          <p:cNvSpPr/>
          <p:nvPr/>
        </p:nvSpPr>
        <p:spPr>
          <a:xfrm>
            <a:off x="5452275" y="1155150"/>
            <a:ext cx="3234600" cy="3550200"/>
          </a:xfrm>
          <a:prstGeom prst="rect">
            <a:avLst/>
          </a:prstGeom>
          <a:solidFill>
            <a:srgbClr val="FFFFFF">
              <a:alpha val="8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44"/>
          <p:cNvSpPr/>
          <p:nvPr/>
        </p:nvSpPr>
        <p:spPr>
          <a:xfrm>
            <a:off x="457200" y="1155150"/>
            <a:ext cx="4924500" cy="3550200"/>
          </a:xfrm>
          <a:prstGeom prst="rect">
            <a:avLst/>
          </a:prstGeom>
          <a:solidFill>
            <a:srgbClr val="0C53A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44"/>
          <p:cNvSpPr txBox="1"/>
          <p:nvPr>
            <p:ph type="title"/>
          </p:nvPr>
        </p:nvSpPr>
        <p:spPr>
          <a:xfrm>
            <a:off x="457200" y="209550"/>
            <a:ext cx="8229600" cy="533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50092"/>
              </a:buClr>
              <a:buFont typeface="Arial"/>
              <a:buNone/>
            </a:pPr>
            <a:r>
              <a:rPr lang="en-PH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Editable </a:t>
            </a:r>
            <a:r>
              <a:rPr b="1" i="0" lang="en-PH" sz="2800" u="none" cap="none" strike="noStrike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Line Chart</a:t>
            </a:r>
            <a:endParaRPr b="1" i="0" sz="2800" u="none" cap="none" strike="noStrike"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3" name="Google Shape;543;p44"/>
          <p:cNvSpPr txBox="1"/>
          <p:nvPr/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October 20, 2014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4" name="Google Shape;544;p44"/>
          <p:cNvSpPr txBox="1"/>
          <p:nvPr/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freegoogleslidestemplates.com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5" name="Google Shape;545;p44"/>
          <p:cNvSpPr txBox="1"/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46" name="Google Shape;546;p44"/>
          <p:cNvGrpSpPr/>
          <p:nvPr/>
        </p:nvGrpSpPr>
        <p:grpSpPr>
          <a:xfrm>
            <a:off x="547552" y="1608515"/>
            <a:ext cx="331800" cy="2547705"/>
            <a:chOff x="547552" y="1608515"/>
            <a:chExt cx="331800" cy="2547705"/>
          </a:xfrm>
        </p:grpSpPr>
        <p:sp>
          <p:nvSpPr>
            <p:cNvPr id="547" name="Google Shape;547;p44"/>
            <p:cNvSpPr txBox="1"/>
            <p:nvPr/>
          </p:nvSpPr>
          <p:spPr>
            <a:xfrm>
              <a:off x="547552" y="1608515"/>
              <a:ext cx="331800" cy="2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8" name="Google Shape;548;p44"/>
            <p:cNvSpPr txBox="1"/>
            <p:nvPr/>
          </p:nvSpPr>
          <p:spPr>
            <a:xfrm>
              <a:off x="547552" y="1836196"/>
              <a:ext cx="331800" cy="2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4.5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9" name="Google Shape;549;p44"/>
            <p:cNvSpPr txBox="1"/>
            <p:nvPr/>
          </p:nvSpPr>
          <p:spPr>
            <a:xfrm>
              <a:off x="547552" y="2063876"/>
              <a:ext cx="331800" cy="2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0" name="Google Shape;550;p44"/>
            <p:cNvSpPr txBox="1"/>
            <p:nvPr/>
          </p:nvSpPr>
          <p:spPr>
            <a:xfrm>
              <a:off x="547552" y="2291557"/>
              <a:ext cx="331800" cy="2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3.5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1" name="Google Shape;551;p44"/>
            <p:cNvSpPr txBox="1"/>
            <p:nvPr/>
          </p:nvSpPr>
          <p:spPr>
            <a:xfrm>
              <a:off x="547552" y="2519238"/>
              <a:ext cx="331800" cy="2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2" name="Google Shape;552;p44"/>
            <p:cNvSpPr txBox="1"/>
            <p:nvPr/>
          </p:nvSpPr>
          <p:spPr>
            <a:xfrm>
              <a:off x="547552" y="2746918"/>
              <a:ext cx="331800" cy="2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2.5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3" name="Google Shape;553;p44"/>
            <p:cNvSpPr txBox="1"/>
            <p:nvPr/>
          </p:nvSpPr>
          <p:spPr>
            <a:xfrm>
              <a:off x="547552" y="2974595"/>
              <a:ext cx="255600" cy="2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4" name="Google Shape;554;p44"/>
            <p:cNvSpPr txBox="1"/>
            <p:nvPr/>
          </p:nvSpPr>
          <p:spPr>
            <a:xfrm>
              <a:off x="547552" y="3202279"/>
              <a:ext cx="331800" cy="2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1.5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5" name="Google Shape;555;p44"/>
            <p:cNvSpPr txBox="1"/>
            <p:nvPr/>
          </p:nvSpPr>
          <p:spPr>
            <a:xfrm>
              <a:off x="547552" y="3429960"/>
              <a:ext cx="331800" cy="2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6" name="Google Shape;556;p44"/>
            <p:cNvSpPr txBox="1"/>
            <p:nvPr/>
          </p:nvSpPr>
          <p:spPr>
            <a:xfrm>
              <a:off x="547552" y="3657641"/>
              <a:ext cx="331800" cy="2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0.5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7" name="Google Shape;557;p44"/>
            <p:cNvSpPr txBox="1"/>
            <p:nvPr/>
          </p:nvSpPr>
          <p:spPr>
            <a:xfrm>
              <a:off x="547552" y="3885321"/>
              <a:ext cx="331800" cy="2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58" name="Google Shape;558;p44"/>
          <p:cNvGrpSpPr/>
          <p:nvPr/>
        </p:nvGrpSpPr>
        <p:grpSpPr>
          <a:xfrm>
            <a:off x="2854519" y="2271297"/>
            <a:ext cx="819150" cy="298780"/>
            <a:chOff x="4495800" y="2343150"/>
            <a:chExt cx="1524000" cy="381000"/>
          </a:xfrm>
        </p:grpSpPr>
        <p:sp>
          <p:nvSpPr>
            <p:cNvPr id="559" name="Google Shape;559;p44"/>
            <p:cNvSpPr/>
            <p:nvPr/>
          </p:nvSpPr>
          <p:spPr>
            <a:xfrm>
              <a:off x="4495800" y="2419350"/>
              <a:ext cx="1524000" cy="304800"/>
            </a:xfrm>
            <a:prstGeom prst="roundRect">
              <a:avLst>
                <a:gd fmla="val 16667" name="adj"/>
              </a:avLst>
            </a:prstGeom>
            <a:solidFill>
              <a:srgbClr val="538CD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12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r>
                <a:rPr b="0" i="0" lang="en-PH" sz="12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  <a:r>
                <a:rPr lang="en-PH" sz="12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45</a:t>
              </a:r>
              <a:endParaRPr b="0" i="0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0" name="Google Shape;560;p44"/>
            <p:cNvSpPr/>
            <p:nvPr/>
          </p:nvSpPr>
          <p:spPr>
            <a:xfrm>
              <a:off x="5181600" y="2343150"/>
              <a:ext cx="152400" cy="152400"/>
            </a:xfrm>
            <a:prstGeom prst="triangle">
              <a:avLst>
                <a:gd fmla="val 50000" name="adj"/>
              </a:avLst>
            </a:prstGeom>
            <a:solidFill>
              <a:srgbClr val="538CD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61" name="Google Shape;561;p44"/>
          <p:cNvCxnSpPr/>
          <p:nvPr/>
        </p:nvCxnSpPr>
        <p:spPr>
          <a:xfrm>
            <a:off x="832426" y="4004244"/>
            <a:ext cx="4346816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2" name="Google Shape;562;p44"/>
          <p:cNvCxnSpPr/>
          <p:nvPr/>
        </p:nvCxnSpPr>
        <p:spPr>
          <a:xfrm>
            <a:off x="1920843" y="4004244"/>
            <a:ext cx="0" cy="36465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3" name="Google Shape;563;p44"/>
          <p:cNvCxnSpPr/>
          <p:nvPr/>
        </p:nvCxnSpPr>
        <p:spPr>
          <a:xfrm>
            <a:off x="1379199" y="4004244"/>
            <a:ext cx="0" cy="36465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4" name="Google Shape;564;p44"/>
          <p:cNvCxnSpPr/>
          <p:nvPr/>
        </p:nvCxnSpPr>
        <p:spPr>
          <a:xfrm>
            <a:off x="837555" y="4004244"/>
            <a:ext cx="0" cy="36465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5" name="Google Shape;565;p44"/>
          <p:cNvCxnSpPr/>
          <p:nvPr/>
        </p:nvCxnSpPr>
        <p:spPr>
          <a:xfrm>
            <a:off x="2462487" y="4004244"/>
            <a:ext cx="0" cy="36465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6" name="Google Shape;566;p44"/>
          <p:cNvCxnSpPr/>
          <p:nvPr/>
        </p:nvCxnSpPr>
        <p:spPr>
          <a:xfrm>
            <a:off x="3004131" y="4004244"/>
            <a:ext cx="0" cy="36465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7" name="Google Shape;567;p44"/>
          <p:cNvCxnSpPr/>
          <p:nvPr/>
        </p:nvCxnSpPr>
        <p:spPr>
          <a:xfrm>
            <a:off x="3545774" y="4004244"/>
            <a:ext cx="0" cy="36465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8" name="Google Shape;568;p44"/>
          <p:cNvCxnSpPr/>
          <p:nvPr/>
        </p:nvCxnSpPr>
        <p:spPr>
          <a:xfrm>
            <a:off x="4087418" y="4004244"/>
            <a:ext cx="0" cy="36465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9" name="Google Shape;569;p44"/>
          <p:cNvCxnSpPr/>
          <p:nvPr/>
        </p:nvCxnSpPr>
        <p:spPr>
          <a:xfrm>
            <a:off x="4629062" y="4004244"/>
            <a:ext cx="0" cy="36465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0" name="Google Shape;570;p44"/>
          <p:cNvCxnSpPr/>
          <p:nvPr/>
        </p:nvCxnSpPr>
        <p:spPr>
          <a:xfrm>
            <a:off x="5174549" y="4004244"/>
            <a:ext cx="0" cy="36465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71" name="Google Shape;571;p44"/>
          <p:cNvGrpSpPr/>
          <p:nvPr/>
        </p:nvGrpSpPr>
        <p:grpSpPr>
          <a:xfrm>
            <a:off x="837351" y="4098415"/>
            <a:ext cx="4336968" cy="271020"/>
            <a:chOff x="543259" y="4066058"/>
            <a:chExt cx="8068777" cy="345600"/>
          </a:xfrm>
        </p:grpSpPr>
        <p:sp>
          <p:nvSpPr>
            <p:cNvPr id="572" name="Google Shape;572;p44"/>
            <p:cNvSpPr txBox="1"/>
            <p:nvPr/>
          </p:nvSpPr>
          <p:spPr>
            <a:xfrm>
              <a:off x="543259" y="4066058"/>
              <a:ext cx="10080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2013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3" name="Google Shape;573;p44"/>
            <p:cNvSpPr txBox="1"/>
            <p:nvPr/>
          </p:nvSpPr>
          <p:spPr>
            <a:xfrm>
              <a:off x="1550650" y="4066058"/>
              <a:ext cx="10080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2014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4" name="Google Shape;574;p44"/>
            <p:cNvSpPr txBox="1"/>
            <p:nvPr/>
          </p:nvSpPr>
          <p:spPr>
            <a:xfrm>
              <a:off x="2558513" y="4066058"/>
              <a:ext cx="10080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2015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5" name="Google Shape;575;p44"/>
            <p:cNvSpPr txBox="1"/>
            <p:nvPr/>
          </p:nvSpPr>
          <p:spPr>
            <a:xfrm>
              <a:off x="3566045" y="4066058"/>
              <a:ext cx="10080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2016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6" name="Google Shape;576;p44"/>
            <p:cNvSpPr txBox="1"/>
            <p:nvPr/>
          </p:nvSpPr>
          <p:spPr>
            <a:xfrm>
              <a:off x="4573907" y="4066058"/>
              <a:ext cx="10080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2017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7" name="Google Shape;577;p44"/>
            <p:cNvSpPr txBox="1"/>
            <p:nvPr/>
          </p:nvSpPr>
          <p:spPr>
            <a:xfrm>
              <a:off x="5616254" y="4066058"/>
              <a:ext cx="9732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2018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8" name="Google Shape;578;p44"/>
            <p:cNvSpPr txBox="1"/>
            <p:nvPr/>
          </p:nvSpPr>
          <p:spPr>
            <a:xfrm>
              <a:off x="6624092" y="4066058"/>
              <a:ext cx="9732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2018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9" name="Google Shape;579;p44"/>
            <p:cNvSpPr txBox="1"/>
            <p:nvPr/>
          </p:nvSpPr>
          <p:spPr>
            <a:xfrm>
              <a:off x="7638836" y="4066058"/>
              <a:ext cx="9732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2020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580" name="Google Shape;580;p44"/>
          <p:cNvCxnSpPr/>
          <p:nvPr/>
        </p:nvCxnSpPr>
        <p:spPr>
          <a:xfrm rot="10800000">
            <a:off x="837555" y="1727790"/>
            <a:ext cx="0" cy="2291197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1" name="Google Shape;581;p44"/>
          <p:cNvSpPr/>
          <p:nvPr/>
        </p:nvSpPr>
        <p:spPr>
          <a:xfrm>
            <a:off x="1151097" y="3052453"/>
            <a:ext cx="65790" cy="112219"/>
          </a:xfrm>
          <a:prstGeom prst="diamond">
            <a:avLst/>
          </a:prstGeom>
          <a:solidFill>
            <a:srgbClr val="8CB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82" name="Google Shape;582;p44"/>
          <p:cNvCxnSpPr>
            <a:stCxn id="581" idx="3"/>
            <a:endCxn id="583" idx="1"/>
          </p:cNvCxnSpPr>
          <p:nvPr/>
        </p:nvCxnSpPr>
        <p:spPr>
          <a:xfrm flipH="1" rot="10800000">
            <a:off x="1216887" y="2882362"/>
            <a:ext cx="642000" cy="2262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diamond"/>
            <a:tailEnd len="sm" w="sm" type="diamond"/>
          </a:ln>
        </p:spPr>
      </p:cxnSp>
      <p:sp>
        <p:nvSpPr>
          <p:cNvPr id="583" name="Google Shape;583;p44"/>
          <p:cNvSpPr/>
          <p:nvPr/>
        </p:nvSpPr>
        <p:spPr>
          <a:xfrm>
            <a:off x="1858984" y="2826309"/>
            <a:ext cx="65790" cy="112219"/>
          </a:xfrm>
          <a:prstGeom prst="diamond">
            <a:avLst/>
          </a:prstGeom>
          <a:solidFill>
            <a:srgbClr val="8CB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4" name="Google Shape;584;p44"/>
          <p:cNvSpPr/>
          <p:nvPr/>
        </p:nvSpPr>
        <p:spPr>
          <a:xfrm>
            <a:off x="2530752" y="2408703"/>
            <a:ext cx="65790" cy="112219"/>
          </a:xfrm>
          <a:prstGeom prst="diamond">
            <a:avLst/>
          </a:prstGeom>
          <a:solidFill>
            <a:srgbClr val="8CB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85" name="Google Shape;585;p44"/>
          <p:cNvCxnSpPr>
            <a:stCxn id="583" idx="3"/>
            <a:endCxn id="584" idx="1"/>
          </p:cNvCxnSpPr>
          <p:nvPr/>
        </p:nvCxnSpPr>
        <p:spPr>
          <a:xfrm flipH="1" rot="10800000">
            <a:off x="1924774" y="2464818"/>
            <a:ext cx="606000" cy="4176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diamond"/>
            <a:tailEnd len="sm" w="sm" type="diamond"/>
          </a:ln>
        </p:spPr>
      </p:cxnSp>
      <p:sp>
        <p:nvSpPr>
          <p:cNvPr id="586" name="Google Shape;586;p44"/>
          <p:cNvSpPr/>
          <p:nvPr/>
        </p:nvSpPr>
        <p:spPr>
          <a:xfrm>
            <a:off x="3231195" y="1922068"/>
            <a:ext cx="65790" cy="112219"/>
          </a:xfrm>
          <a:prstGeom prst="diamond">
            <a:avLst/>
          </a:prstGeom>
          <a:solidFill>
            <a:srgbClr val="8CB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87" name="Google Shape;587;p44"/>
          <p:cNvCxnSpPr>
            <a:stCxn id="584" idx="3"/>
            <a:endCxn id="586" idx="1"/>
          </p:cNvCxnSpPr>
          <p:nvPr/>
        </p:nvCxnSpPr>
        <p:spPr>
          <a:xfrm flipH="1" rot="10800000">
            <a:off x="2596542" y="1978212"/>
            <a:ext cx="634800" cy="4866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diamond"/>
            <a:tailEnd len="sm" w="sm" type="diamond"/>
          </a:ln>
        </p:spPr>
      </p:cxnSp>
      <p:sp>
        <p:nvSpPr>
          <p:cNvPr id="588" name="Google Shape;588;p44"/>
          <p:cNvSpPr/>
          <p:nvPr/>
        </p:nvSpPr>
        <p:spPr>
          <a:xfrm>
            <a:off x="3898931" y="2034287"/>
            <a:ext cx="65790" cy="112219"/>
          </a:xfrm>
          <a:prstGeom prst="diamond">
            <a:avLst/>
          </a:prstGeom>
          <a:solidFill>
            <a:srgbClr val="8CB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89" name="Google Shape;589;p44"/>
          <p:cNvCxnSpPr>
            <a:stCxn id="586" idx="3"/>
            <a:endCxn id="588" idx="1"/>
          </p:cNvCxnSpPr>
          <p:nvPr/>
        </p:nvCxnSpPr>
        <p:spPr>
          <a:xfrm>
            <a:off x="3296985" y="1978177"/>
            <a:ext cx="601800" cy="1122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diamond"/>
            <a:tailEnd len="sm" w="sm" type="diamond"/>
          </a:ln>
        </p:spPr>
      </p:cxnSp>
      <p:sp>
        <p:nvSpPr>
          <p:cNvPr id="590" name="Google Shape;590;p44"/>
          <p:cNvSpPr/>
          <p:nvPr/>
        </p:nvSpPr>
        <p:spPr>
          <a:xfrm>
            <a:off x="4596163" y="2822084"/>
            <a:ext cx="65790" cy="112219"/>
          </a:xfrm>
          <a:prstGeom prst="diamond">
            <a:avLst/>
          </a:prstGeom>
          <a:solidFill>
            <a:srgbClr val="8CB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91" name="Google Shape;591;p44"/>
          <p:cNvCxnSpPr>
            <a:stCxn id="588" idx="3"/>
            <a:endCxn id="590" idx="1"/>
          </p:cNvCxnSpPr>
          <p:nvPr/>
        </p:nvCxnSpPr>
        <p:spPr>
          <a:xfrm>
            <a:off x="3964721" y="2090396"/>
            <a:ext cx="631500" cy="7878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diamond"/>
            <a:tailEnd len="sm" w="sm" type="diamond"/>
          </a:ln>
        </p:spPr>
      </p:cxnSp>
      <p:sp>
        <p:nvSpPr>
          <p:cNvPr id="592" name="Google Shape;592;p44"/>
          <p:cNvSpPr txBox="1"/>
          <p:nvPr/>
        </p:nvSpPr>
        <p:spPr>
          <a:xfrm>
            <a:off x="6165044" y="1328914"/>
            <a:ext cx="23829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800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Sample Text</a:t>
            </a:r>
            <a:endParaRPr b="0" i="0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3" name="Google Shape;593;p44"/>
          <p:cNvSpPr txBox="1"/>
          <p:nvPr/>
        </p:nvSpPr>
        <p:spPr>
          <a:xfrm>
            <a:off x="6165044" y="1825488"/>
            <a:ext cx="23829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This is a sample text. Insert your desired text here</a:t>
            </a:r>
            <a:r>
              <a:rPr lang="en-PH" sz="12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4" name="Google Shape;594;p44"/>
          <p:cNvSpPr/>
          <p:nvPr/>
        </p:nvSpPr>
        <p:spPr>
          <a:xfrm>
            <a:off x="5678206" y="1883475"/>
            <a:ext cx="301625" cy="301625"/>
          </a:xfrm>
          <a:custGeom>
            <a:rect b="b" l="l" r="r" t="t"/>
            <a:pathLst>
              <a:path extrusionOk="0" h="300" w="300">
                <a:moveTo>
                  <a:pt x="167" y="102"/>
                </a:moveTo>
                <a:cubicBezTo>
                  <a:pt x="134" y="102"/>
                  <a:pt x="134" y="102"/>
                  <a:pt x="134" y="102"/>
                </a:cubicBezTo>
                <a:cubicBezTo>
                  <a:pt x="134" y="135"/>
                  <a:pt x="134" y="135"/>
                  <a:pt x="134" y="135"/>
                </a:cubicBezTo>
                <a:cubicBezTo>
                  <a:pt x="167" y="135"/>
                  <a:pt x="167" y="135"/>
                  <a:pt x="167" y="135"/>
                </a:cubicBezTo>
                <a:lnTo>
                  <a:pt x="167" y="102"/>
                </a:lnTo>
                <a:close/>
                <a:moveTo>
                  <a:pt x="234" y="102"/>
                </a:moveTo>
                <a:cubicBezTo>
                  <a:pt x="200" y="102"/>
                  <a:pt x="200" y="102"/>
                  <a:pt x="200" y="102"/>
                </a:cubicBezTo>
                <a:cubicBezTo>
                  <a:pt x="200" y="135"/>
                  <a:pt x="200" y="135"/>
                  <a:pt x="200" y="135"/>
                </a:cubicBezTo>
                <a:cubicBezTo>
                  <a:pt x="234" y="135"/>
                  <a:pt x="234" y="135"/>
                  <a:pt x="234" y="135"/>
                </a:cubicBezTo>
                <a:lnTo>
                  <a:pt x="234" y="102"/>
                </a:lnTo>
                <a:close/>
                <a:moveTo>
                  <a:pt x="284" y="210"/>
                </a:moveTo>
                <a:cubicBezTo>
                  <a:pt x="264" y="210"/>
                  <a:pt x="244" y="207"/>
                  <a:pt x="224" y="200"/>
                </a:cubicBezTo>
                <a:cubicBezTo>
                  <a:pt x="219" y="198"/>
                  <a:pt x="212" y="200"/>
                  <a:pt x="207" y="203"/>
                </a:cubicBezTo>
                <a:cubicBezTo>
                  <a:pt x="170" y="240"/>
                  <a:pt x="170" y="240"/>
                  <a:pt x="170" y="240"/>
                </a:cubicBezTo>
                <a:cubicBezTo>
                  <a:pt x="124" y="217"/>
                  <a:pt x="84" y="177"/>
                  <a:pt x="60" y="130"/>
                </a:cubicBezTo>
                <a:cubicBezTo>
                  <a:pt x="97" y="93"/>
                  <a:pt x="97" y="93"/>
                  <a:pt x="97" y="93"/>
                </a:cubicBezTo>
                <a:cubicBezTo>
                  <a:pt x="102" y="88"/>
                  <a:pt x="104" y="82"/>
                  <a:pt x="100" y="77"/>
                </a:cubicBezTo>
                <a:cubicBezTo>
                  <a:pt x="94" y="58"/>
                  <a:pt x="90" y="38"/>
                  <a:pt x="90" y="17"/>
                </a:cubicBezTo>
                <a:cubicBezTo>
                  <a:pt x="90" y="8"/>
                  <a:pt x="84" y="0"/>
                  <a:pt x="74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173"/>
                  <a:pt x="127" y="300"/>
                  <a:pt x="284" y="300"/>
                </a:cubicBezTo>
                <a:cubicBezTo>
                  <a:pt x="294" y="300"/>
                  <a:pt x="300" y="292"/>
                  <a:pt x="300" y="283"/>
                </a:cubicBezTo>
                <a:cubicBezTo>
                  <a:pt x="300" y="227"/>
                  <a:pt x="300" y="227"/>
                  <a:pt x="300" y="227"/>
                </a:cubicBezTo>
                <a:cubicBezTo>
                  <a:pt x="300" y="218"/>
                  <a:pt x="294" y="210"/>
                  <a:pt x="284" y="210"/>
                </a:cubicBezTo>
                <a:close/>
                <a:moveTo>
                  <a:pt x="267" y="102"/>
                </a:moveTo>
                <a:cubicBezTo>
                  <a:pt x="267" y="135"/>
                  <a:pt x="267" y="135"/>
                  <a:pt x="267" y="135"/>
                </a:cubicBezTo>
                <a:cubicBezTo>
                  <a:pt x="300" y="135"/>
                  <a:pt x="300" y="135"/>
                  <a:pt x="300" y="135"/>
                </a:cubicBezTo>
                <a:cubicBezTo>
                  <a:pt x="300" y="102"/>
                  <a:pt x="300" y="102"/>
                  <a:pt x="300" y="102"/>
                </a:cubicBezTo>
                <a:lnTo>
                  <a:pt x="267" y="102"/>
                </a:lnTo>
                <a:close/>
              </a:path>
            </a:pathLst>
          </a:custGeom>
          <a:solidFill>
            <a:srgbClr val="06448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644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44"/>
          <p:cNvSpPr/>
          <p:nvPr/>
        </p:nvSpPr>
        <p:spPr>
          <a:xfrm>
            <a:off x="5659156" y="2396325"/>
            <a:ext cx="339725" cy="350838"/>
          </a:xfrm>
          <a:custGeom>
            <a:rect b="b" l="l" r="r" t="t"/>
            <a:pathLst>
              <a:path extrusionOk="0" h="350" w="339">
                <a:moveTo>
                  <a:pt x="167" y="133"/>
                </a:moveTo>
                <a:cubicBezTo>
                  <a:pt x="200" y="133"/>
                  <a:pt x="200" y="133"/>
                  <a:pt x="200" y="133"/>
                </a:cubicBezTo>
                <a:cubicBezTo>
                  <a:pt x="200" y="83"/>
                  <a:pt x="200" y="83"/>
                  <a:pt x="200" y="83"/>
                </a:cubicBezTo>
                <a:cubicBezTo>
                  <a:pt x="250" y="83"/>
                  <a:pt x="250" y="83"/>
                  <a:pt x="250" y="83"/>
                </a:cubicBezTo>
                <a:cubicBezTo>
                  <a:pt x="250" y="50"/>
                  <a:pt x="250" y="50"/>
                  <a:pt x="250" y="50"/>
                </a:cubicBezTo>
                <a:cubicBezTo>
                  <a:pt x="200" y="50"/>
                  <a:pt x="200" y="50"/>
                  <a:pt x="200" y="50"/>
                </a:cubicBezTo>
                <a:cubicBezTo>
                  <a:pt x="200" y="0"/>
                  <a:pt x="200" y="0"/>
                  <a:pt x="200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67" y="50"/>
                  <a:pt x="167" y="50"/>
                  <a:pt x="167" y="50"/>
                </a:cubicBezTo>
                <a:cubicBezTo>
                  <a:pt x="117" y="50"/>
                  <a:pt x="117" y="50"/>
                  <a:pt x="117" y="50"/>
                </a:cubicBezTo>
                <a:cubicBezTo>
                  <a:pt x="117" y="83"/>
                  <a:pt x="117" y="83"/>
                  <a:pt x="117" y="83"/>
                </a:cubicBezTo>
                <a:cubicBezTo>
                  <a:pt x="167" y="83"/>
                  <a:pt x="167" y="83"/>
                  <a:pt x="167" y="83"/>
                </a:cubicBezTo>
                <a:lnTo>
                  <a:pt x="167" y="133"/>
                </a:lnTo>
                <a:close/>
                <a:moveTo>
                  <a:pt x="100" y="283"/>
                </a:moveTo>
                <a:cubicBezTo>
                  <a:pt x="82" y="283"/>
                  <a:pt x="67" y="298"/>
                  <a:pt x="67" y="317"/>
                </a:cubicBezTo>
                <a:cubicBezTo>
                  <a:pt x="67" y="335"/>
                  <a:pt x="82" y="350"/>
                  <a:pt x="100" y="350"/>
                </a:cubicBezTo>
                <a:cubicBezTo>
                  <a:pt x="119" y="350"/>
                  <a:pt x="134" y="335"/>
                  <a:pt x="134" y="317"/>
                </a:cubicBezTo>
                <a:cubicBezTo>
                  <a:pt x="134" y="298"/>
                  <a:pt x="119" y="283"/>
                  <a:pt x="100" y="283"/>
                </a:cubicBezTo>
                <a:close/>
                <a:moveTo>
                  <a:pt x="267" y="283"/>
                </a:moveTo>
                <a:cubicBezTo>
                  <a:pt x="249" y="283"/>
                  <a:pt x="234" y="298"/>
                  <a:pt x="234" y="317"/>
                </a:cubicBezTo>
                <a:cubicBezTo>
                  <a:pt x="234" y="335"/>
                  <a:pt x="249" y="350"/>
                  <a:pt x="267" y="350"/>
                </a:cubicBezTo>
                <a:cubicBezTo>
                  <a:pt x="285" y="350"/>
                  <a:pt x="300" y="335"/>
                  <a:pt x="300" y="317"/>
                </a:cubicBezTo>
                <a:cubicBezTo>
                  <a:pt x="300" y="298"/>
                  <a:pt x="285" y="283"/>
                  <a:pt x="267" y="283"/>
                </a:cubicBezTo>
                <a:close/>
                <a:moveTo>
                  <a:pt x="104" y="230"/>
                </a:moveTo>
                <a:cubicBezTo>
                  <a:pt x="104" y="228"/>
                  <a:pt x="104" y="228"/>
                  <a:pt x="104" y="228"/>
                </a:cubicBezTo>
                <a:cubicBezTo>
                  <a:pt x="119" y="202"/>
                  <a:pt x="119" y="202"/>
                  <a:pt x="119" y="202"/>
                </a:cubicBezTo>
                <a:cubicBezTo>
                  <a:pt x="244" y="202"/>
                  <a:pt x="244" y="202"/>
                  <a:pt x="244" y="202"/>
                </a:cubicBezTo>
                <a:cubicBezTo>
                  <a:pt x="257" y="202"/>
                  <a:pt x="267" y="195"/>
                  <a:pt x="274" y="185"/>
                </a:cubicBezTo>
                <a:cubicBezTo>
                  <a:pt x="339" y="68"/>
                  <a:pt x="339" y="68"/>
                  <a:pt x="339" y="68"/>
                </a:cubicBezTo>
                <a:cubicBezTo>
                  <a:pt x="310" y="52"/>
                  <a:pt x="310" y="52"/>
                  <a:pt x="310" y="52"/>
                </a:cubicBezTo>
                <a:cubicBezTo>
                  <a:pt x="292" y="85"/>
                  <a:pt x="292" y="85"/>
                  <a:pt x="292" y="85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129" y="168"/>
                  <a:pt x="129" y="168"/>
                  <a:pt x="129" y="168"/>
                </a:cubicBezTo>
                <a:cubicBezTo>
                  <a:pt x="127" y="163"/>
                  <a:pt x="127" y="163"/>
                  <a:pt x="127" y="163"/>
                </a:cubicBezTo>
                <a:cubicBezTo>
                  <a:pt x="90" y="85"/>
                  <a:pt x="90" y="85"/>
                  <a:pt x="90" y="85"/>
                </a:cubicBezTo>
                <a:cubicBezTo>
                  <a:pt x="74" y="52"/>
                  <a:pt x="74" y="52"/>
                  <a:pt x="74" y="52"/>
                </a:cubicBezTo>
                <a:cubicBezTo>
                  <a:pt x="59" y="18"/>
                  <a:pt x="59" y="18"/>
                  <a:pt x="59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94" y="178"/>
                  <a:pt x="94" y="178"/>
                  <a:pt x="94" y="178"/>
                </a:cubicBezTo>
                <a:cubicBezTo>
                  <a:pt x="72" y="218"/>
                  <a:pt x="72" y="218"/>
                  <a:pt x="72" y="218"/>
                </a:cubicBezTo>
                <a:cubicBezTo>
                  <a:pt x="69" y="223"/>
                  <a:pt x="69" y="228"/>
                  <a:pt x="69" y="235"/>
                </a:cubicBezTo>
                <a:cubicBezTo>
                  <a:pt x="69" y="253"/>
                  <a:pt x="84" y="268"/>
                  <a:pt x="102" y="268"/>
                </a:cubicBezTo>
                <a:cubicBezTo>
                  <a:pt x="302" y="268"/>
                  <a:pt x="302" y="268"/>
                  <a:pt x="302" y="268"/>
                </a:cubicBezTo>
                <a:cubicBezTo>
                  <a:pt x="302" y="235"/>
                  <a:pt x="302" y="235"/>
                  <a:pt x="302" y="235"/>
                </a:cubicBezTo>
                <a:cubicBezTo>
                  <a:pt x="107" y="235"/>
                  <a:pt x="107" y="235"/>
                  <a:pt x="107" y="235"/>
                </a:cubicBezTo>
                <a:cubicBezTo>
                  <a:pt x="105" y="233"/>
                  <a:pt x="104" y="232"/>
                  <a:pt x="104" y="230"/>
                </a:cubicBezTo>
                <a:close/>
              </a:path>
            </a:pathLst>
          </a:custGeom>
          <a:solidFill>
            <a:srgbClr val="06448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644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44"/>
          <p:cNvSpPr/>
          <p:nvPr/>
        </p:nvSpPr>
        <p:spPr>
          <a:xfrm>
            <a:off x="5678206" y="2958388"/>
            <a:ext cx="301625" cy="334963"/>
          </a:xfrm>
          <a:custGeom>
            <a:rect b="b" l="l" r="r" t="t"/>
            <a:pathLst>
              <a:path extrusionOk="0" h="333" w="300">
                <a:moveTo>
                  <a:pt x="267" y="33"/>
                </a:moveTo>
                <a:cubicBezTo>
                  <a:pt x="250" y="33"/>
                  <a:pt x="250" y="33"/>
                  <a:pt x="250" y="33"/>
                </a:cubicBezTo>
                <a:cubicBezTo>
                  <a:pt x="250" y="0"/>
                  <a:pt x="250" y="0"/>
                  <a:pt x="250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83" y="33"/>
                  <a:pt x="83" y="33"/>
                  <a:pt x="83" y="33"/>
                </a:cubicBezTo>
                <a:cubicBezTo>
                  <a:pt x="83" y="0"/>
                  <a:pt x="83" y="0"/>
                  <a:pt x="83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33"/>
                  <a:pt x="50" y="33"/>
                  <a:pt x="50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15" y="33"/>
                  <a:pt x="0" y="48"/>
                  <a:pt x="0" y="66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18"/>
                  <a:pt x="15" y="333"/>
                  <a:pt x="33" y="333"/>
                </a:cubicBezTo>
                <a:cubicBezTo>
                  <a:pt x="267" y="333"/>
                  <a:pt x="267" y="333"/>
                  <a:pt x="267" y="333"/>
                </a:cubicBezTo>
                <a:cubicBezTo>
                  <a:pt x="285" y="333"/>
                  <a:pt x="300" y="318"/>
                  <a:pt x="300" y="300"/>
                </a:cubicBezTo>
                <a:cubicBezTo>
                  <a:pt x="300" y="66"/>
                  <a:pt x="300" y="66"/>
                  <a:pt x="300" y="66"/>
                </a:cubicBezTo>
                <a:cubicBezTo>
                  <a:pt x="300" y="48"/>
                  <a:pt x="285" y="33"/>
                  <a:pt x="267" y="33"/>
                </a:cubicBezTo>
                <a:close/>
                <a:moveTo>
                  <a:pt x="267" y="300"/>
                </a:moveTo>
                <a:cubicBezTo>
                  <a:pt x="33" y="300"/>
                  <a:pt x="33" y="300"/>
                  <a:pt x="33" y="300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267" y="116"/>
                  <a:pt x="267" y="116"/>
                  <a:pt x="267" y="116"/>
                </a:cubicBezTo>
                <a:lnTo>
                  <a:pt x="267" y="300"/>
                </a:lnTo>
                <a:close/>
                <a:moveTo>
                  <a:pt x="67" y="150"/>
                </a:moveTo>
                <a:cubicBezTo>
                  <a:pt x="150" y="150"/>
                  <a:pt x="150" y="150"/>
                  <a:pt x="150" y="150"/>
                </a:cubicBezTo>
                <a:cubicBezTo>
                  <a:pt x="150" y="233"/>
                  <a:pt x="150" y="233"/>
                  <a:pt x="150" y="233"/>
                </a:cubicBezTo>
                <a:cubicBezTo>
                  <a:pt x="67" y="233"/>
                  <a:pt x="67" y="233"/>
                  <a:pt x="67" y="233"/>
                </a:cubicBezTo>
                <a:lnTo>
                  <a:pt x="67" y="150"/>
                </a:lnTo>
                <a:close/>
              </a:path>
            </a:pathLst>
          </a:custGeom>
          <a:solidFill>
            <a:srgbClr val="06448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644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44"/>
          <p:cNvSpPr/>
          <p:nvPr/>
        </p:nvSpPr>
        <p:spPr>
          <a:xfrm>
            <a:off x="5661544" y="3504563"/>
            <a:ext cx="334963" cy="334963"/>
          </a:xfrm>
          <a:custGeom>
            <a:rect b="b" l="l" r="r" t="t"/>
            <a:pathLst>
              <a:path extrusionOk="0" h="334" w="333">
                <a:moveTo>
                  <a:pt x="316" y="67"/>
                </a:moveTo>
                <a:cubicBezTo>
                  <a:pt x="283" y="67"/>
                  <a:pt x="283" y="67"/>
                  <a:pt x="283" y="67"/>
                </a:cubicBezTo>
                <a:cubicBezTo>
                  <a:pt x="283" y="217"/>
                  <a:pt x="283" y="217"/>
                  <a:pt x="283" y="217"/>
                </a:cubicBezTo>
                <a:cubicBezTo>
                  <a:pt x="66" y="217"/>
                  <a:pt x="66" y="217"/>
                  <a:pt x="66" y="217"/>
                </a:cubicBezTo>
                <a:cubicBezTo>
                  <a:pt x="66" y="250"/>
                  <a:pt x="66" y="250"/>
                  <a:pt x="66" y="250"/>
                </a:cubicBezTo>
                <a:cubicBezTo>
                  <a:pt x="66" y="260"/>
                  <a:pt x="73" y="267"/>
                  <a:pt x="83" y="267"/>
                </a:cubicBezTo>
                <a:cubicBezTo>
                  <a:pt x="266" y="267"/>
                  <a:pt x="266" y="267"/>
                  <a:pt x="266" y="267"/>
                </a:cubicBezTo>
                <a:cubicBezTo>
                  <a:pt x="333" y="334"/>
                  <a:pt x="333" y="334"/>
                  <a:pt x="333" y="334"/>
                </a:cubicBezTo>
                <a:cubicBezTo>
                  <a:pt x="333" y="84"/>
                  <a:pt x="333" y="84"/>
                  <a:pt x="333" y="84"/>
                </a:cubicBezTo>
                <a:cubicBezTo>
                  <a:pt x="333" y="75"/>
                  <a:pt x="326" y="67"/>
                  <a:pt x="316" y="67"/>
                </a:cubicBezTo>
                <a:close/>
                <a:moveTo>
                  <a:pt x="250" y="167"/>
                </a:moveTo>
                <a:cubicBezTo>
                  <a:pt x="250" y="17"/>
                  <a:pt x="250" y="17"/>
                  <a:pt x="250" y="17"/>
                </a:cubicBezTo>
                <a:cubicBezTo>
                  <a:pt x="250" y="7"/>
                  <a:pt x="243" y="0"/>
                  <a:pt x="233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6" y="0"/>
                  <a:pt x="0" y="7"/>
                  <a:pt x="0" y="17"/>
                </a:cubicBezTo>
                <a:cubicBezTo>
                  <a:pt x="0" y="250"/>
                  <a:pt x="0" y="250"/>
                  <a:pt x="0" y="250"/>
                </a:cubicBezTo>
                <a:cubicBezTo>
                  <a:pt x="66" y="184"/>
                  <a:pt x="66" y="184"/>
                  <a:pt x="66" y="184"/>
                </a:cubicBezTo>
                <a:cubicBezTo>
                  <a:pt x="233" y="184"/>
                  <a:pt x="233" y="184"/>
                  <a:pt x="233" y="184"/>
                </a:cubicBezTo>
                <a:cubicBezTo>
                  <a:pt x="243" y="184"/>
                  <a:pt x="250" y="177"/>
                  <a:pt x="250" y="167"/>
                </a:cubicBezTo>
                <a:close/>
              </a:path>
            </a:pathLst>
          </a:custGeom>
          <a:solidFill>
            <a:srgbClr val="06448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644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44"/>
          <p:cNvSpPr/>
          <p:nvPr/>
        </p:nvSpPr>
        <p:spPr>
          <a:xfrm>
            <a:off x="5678206" y="4050750"/>
            <a:ext cx="301625" cy="368300"/>
          </a:xfrm>
          <a:custGeom>
            <a:rect b="b" l="l" r="r" t="t"/>
            <a:pathLst>
              <a:path extrusionOk="0" h="366" w="300">
                <a:moveTo>
                  <a:pt x="150" y="0"/>
                </a:moveTo>
                <a:cubicBezTo>
                  <a:pt x="0" y="66"/>
                  <a:pt x="0" y="66"/>
                  <a:pt x="0" y="6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258"/>
                  <a:pt x="63" y="345"/>
                  <a:pt x="150" y="366"/>
                </a:cubicBezTo>
                <a:cubicBezTo>
                  <a:pt x="237" y="345"/>
                  <a:pt x="300" y="258"/>
                  <a:pt x="300" y="166"/>
                </a:cubicBezTo>
                <a:cubicBezTo>
                  <a:pt x="300" y="66"/>
                  <a:pt x="300" y="66"/>
                  <a:pt x="300" y="66"/>
                </a:cubicBezTo>
                <a:lnTo>
                  <a:pt x="150" y="0"/>
                </a:lnTo>
                <a:close/>
                <a:moveTo>
                  <a:pt x="117" y="266"/>
                </a:moveTo>
                <a:cubicBezTo>
                  <a:pt x="50" y="200"/>
                  <a:pt x="50" y="200"/>
                  <a:pt x="50" y="200"/>
                </a:cubicBezTo>
                <a:cubicBezTo>
                  <a:pt x="73" y="176"/>
                  <a:pt x="73" y="176"/>
                  <a:pt x="73" y="176"/>
                </a:cubicBezTo>
                <a:cubicBezTo>
                  <a:pt x="117" y="220"/>
                  <a:pt x="117" y="220"/>
                  <a:pt x="117" y="220"/>
                </a:cubicBezTo>
                <a:cubicBezTo>
                  <a:pt x="227" y="110"/>
                  <a:pt x="227" y="110"/>
                  <a:pt x="227" y="110"/>
                </a:cubicBezTo>
                <a:cubicBezTo>
                  <a:pt x="250" y="133"/>
                  <a:pt x="250" y="133"/>
                  <a:pt x="250" y="133"/>
                </a:cubicBezTo>
                <a:lnTo>
                  <a:pt x="117" y="266"/>
                </a:lnTo>
                <a:close/>
              </a:path>
            </a:pathLst>
          </a:custGeom>
          <a:solidFill>
            <a:srgbClr val="06448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644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44"/>
          <p:cNvSpPr txBox="1"/>
          <p:nvPr/>
        </p:nvSpPr>
        <p:spPr>
          <a:xfrm>
            <a:off x="6165044" y="2371275"/>
            <a:ext cx="23829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This is a sample text. Insert your desired text here</a:t>
            </a:r>
            <a:r>
              <a:rPr lang="en-PH" sz="12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0" name="Google Shape;600;p44"/>
          <p:cNvSpPr txBox="1"/>
          <p:nvPr/>
        </p:nvSpPr>
        <p:spPr>
          <a:xfrm>
            <a:off x="6165044" y="2917063"/>
            <a:ext cx="23829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This is a sample text. Insert your desired text here</a:t>
            </a:r>
            <a:r>
              <a:rPr lang="en-PH" sz="12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1" name="Google Shape;601;p44"/>
          <p:cNvSpPr txBox="1"/>
          <p:nvPr/>
        </p:nvSpPr>
        <p:spPr>
          <a:xfrm>
            <a:off x="6165044" y="3462850"/>
            <a:ext cx="23829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This is a sample text. Insert your desired text here</a:t>
            </a:r>
            <a:r>
              <a:rPr lang="en-PH" sz="12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2" name="Google Shape;602;p44"/>
          <p:cNvSpPr txBox="1"/>
          <p:nvPr/>
        </p:nvSpPr>
        <p:spPr>
          <a:xfrm>
            <a:off x="6165044" y="4008638"/>
            <a:ext cx="23829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This is a sample text. Insert your desired text here</a:t>
            </a:r>
            <a:r>
              <a:rPr lang="en-PH" sz="12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5"/>
          <p:cNvSpPr txBox="1"/>
          <p:nvPr>
            <p:ph type="title"/>
          </p:nvPr>
        </p:nvSpPr>
        <p:spPr>
          <a:xfrm>
            <a:off x="457200" y="209550"/>
            <a:ext cx="8229600" cy="533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50092"/>
              </a:buClr>
              <a:buFont typeface="Arial"/>
              <a:buNone/>
            </a:pPr>
            <a:r>
              <a:rPr lang="en-PH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Editable </a:t>
            </a:r>
            <a:r>
              <a:rPr b="1" i="0" lang="en-PH" sz="2800" u="none" cap="none" strike="noStrike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Pie Charts</a:t>
            </a:r>
            <a:endParaRPr b="1" i="0" sz="2800" u="none" cap="none" strike="noStrike"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8" name="Google Shape;608;p45"/>
          <p:cNvSpPr txBox="1"/>
          <p:nvPr/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October 20, 2014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9" name="Google Shape;609;p45"/>
          <p:cNvSpPr txBox="1"/>
          <p:nvPr/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freegoogleslidestemplates.com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0" name="Google Shape;610;p45"/>
          <p:cNvSpPr txBox="1"/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1" name="Google Shape;611;p45"/>
          <p:cNvSpPr txBox="1"/>
          <p:nvPr/>
        </p:nvSpPr>
        <p:spPr>
          <a:xfrm>
            <a:off x="6581775" y="752425"/>
            <a:ext cx="72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1800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b="1" i="0" sz="1600" u="none" cap="none" strike="noStrike">
              <a:solidFill>
                <a:srgbClr val="538CD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12" name="Google Shape;612;p45"/>
          <p:cNvGrpSpPr/>
          <p:nvPr/>
        </p:nvGrpSpPr>
        <p:grpSpPr>
          <a:xfrm>
            <a:off x="5346847" y="1149350"/>
            <a:ext cx="1752600" cy="685800"/>
            <a:chOff x="5410200" y="1149350"/>
            <a:chExt cx="1752600" cy="685800"/>
          </a:xfrm>
        </p:grpSpPr>
        <p:cxnSp>
          <p:nvCxnSpPr>
            <p:cNvPr id="613" name="Google Shape;613;p45"/>
            <p:cNvCxnSpPr/>
            <p:nvPr/>
          </p:nvCxnSpPr>
          <p:spPr>
            <a:xfrm rot="-5400000">
              <a:off x="5257800" y="1301750"/>
              <a:ext cx="685800" cy="381000"/>
            </a:xfrm>
            <a:prstGeom prst="straightConnector1">
              <a:avLst/>
            </a:prstGeom>
            <a:noFill/>
            <a:ln cap="flat" cmpd="sng" w="9525">
              <a:solidFill>
                <a:srgbClr val="2F420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614" name="Google Shape;614;p45"/>
            <p:cNvCxnSpPr/>
            <p:nvPr/>
          </p:nvCxnSpPr>
          <p:spPr>
            <a:xfrm>
              <a:off x="5791200" y="1149350"/>
              <a:ext cx="1371600" cy="1500"/>
            </a:xfrm>
            <a:prstGeom prst="straightConnector1">
              <a:avLst/>
            </a:prstGeom>
            <a:noFill/>
            <a:ln cap="flat" cmpd="sng" w="9525">
              <a:solidFill>
                <a:srgbClr val="2F4200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grpSp>
        <p:nvGrpSpPr>
          <p:cNvPr id="615" name="Google Shape;615;p45"/>
          <p:cNvGrpSpPr/>
          <p:nvPr/>
        </p:nvGrpSpPr>
        <p:grpSpPr>
          <a:xfrm>
            <a:off x="546247" y="1987550"/>
            <a:ext cx="1524000" cy="533400"/>
            <a:chOff x="609600" y="1987550"/>
            <a:chExt cx="1524000" cy="533400"/>
          </a:xfrm>
        </p:grpSpPr>
        <p:cxnSp>
          <p:nvCxnSpPr>
            <p:cNvPr id="616" name="Google Shape;616;p45"/>
            <p:cNvCxnSpPr/>
            <p:nvPr/>
          </p:nvCxnSpPr>
          <p:spPr>
            <a:xfrm flipH="1" rot="5400000">
              <a:off x="1790700" y="2178050"/>
              <a:ext cx="533400" cy="152400"/>
            </a:xfrm>
            <a:prstGeom prst="straightConnector1">
              <a:avLst/>
            </a:prstGeom>
            <a:noFill/>
            <a:ln cap="flat" cmpd="sng" w="9525">
              <a:solidFill>
                <a:srgbClr val="2F420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617" name="Google Shape;617;p45"/>
            <p:cNvCxnSpPr/>
            <p:nvPr/>
          </p:nvCxnSpPr>
          <p:spPr>
            <a:xfrm rot="10800000">
              <a:off x="609600" y="1987638"/>
              <a:ext cx="1371600" cy="1500"/>
            </a:xfrm>
            <a:prstGeom prst="straightConnector1">
              <a:avLst/>
            </a:prstGeom>
            <a:noFill/>
            <a:ln cap="flat" cmpd="sng" w="9525">
              <a:solidFill>
                <a:srgbClr val="2F4200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grpSp>
        <p:nvGrpSpPr>
          <p:cNvPr id="618" name="Google Shape;618;p45"/>
          <p:cNvGrpSpPr/>
          <p:nvPr/>
        </p:nvGrpSpPr>
        <p:grpSpPr>
          <a:xfrm>
            <a:off x="6947047" y="1911350"/>
            <a:ext cx="1752600" cy="685800"/>
            <a:chOff x="7010400" y="1911350"/>
            <a:chExt cx="1752600" cy="685800"/>
          </a:xfrm>
        </p:grpSpPr>
        <p:cxnSp>
          <p:nvCxnSpPr>
            <p:cNvPr id="619" name="Google Shape;619;p45"/>
            <p:cNvCxnSpPr/>
            <p:nvPr/>
          </p:nvCxnSpPr>
          <p:spPr>
            <a:xfrm rot="-5400000">
              <a:off x="6858000" y="2063750"/>
              <a:ext cx="685800" cy="381000"/>
            </a:xfrm>
            <a:prstGeom prst="straightConnector1">
              <a:avLst/>
            </a:prstGeom>
            <a:noFill/>
            <a:ln cap="flat" cmpd="sng" w="9525">
              <a:solidFill>
                <a:srgbClr val="2F420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620" name="Google Shape;620;p45"/>
            <p:cNvCxnSpPr/>
            <p:nvPr/>
          </p:nvCxnSpPr>
          <p:spPr>
            <a:xfrm>
              <a:off x="7391400" y="1911350"/>
              <a:ext cx="1371600" cy="1500"/>
            </a:xfrm>
            <a:prstGeom prst="straightConnector1">
              <a:avLst/>
            </a:prstGeom>
            <a:noFill/>
            <a:ln cap="flat" cmpd="sng" w="9525">
              <a:solidFill>
                <a:srgbClr val="2F4200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sp>
        <p:nvSpPr>
          <p:cNvPr id="621" name="Google Shape;621;p45"/>
          <p:cNvSpPr txBox="1"/>
          <p:nvPr/>
        </p:nvSpPr>
        <p:spPr>
          <a:xfrm>
            <a:off x="8175776" y="1511300"/>
            <a:ext cx="72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1800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b="1" i="0" sz="1600" u="none" cap="none" strike="noStrike">
              <a:solidFill>
                <a:srgbClr val="538CD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2" name="Google Shape;622;p45"/>
          <p:cNvSpPr txBox="1"/>
          <p:nvPr/>
        </p:nvSpPr>
        <p:spPr>
          <a:xfrm>
            <a:off x="479576" y="1587500"/>
            <a:ext cx="80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PH" sz="1800" u="none" cap="none" strike="noStrike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30</a:t>
            </a:r>
            <a:r>
              <a:rPr b="1" i="0" lang="en-PH" sz="1600" u="none" cap="none" strike="noStrike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%</a:t>
            </a:r>
            <a:endParaRPr b="1" i="0" sz="1600" u="none" cap="none" strike="noStrike"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3" name="Google Shape;623;p45"/>
          <p:cNvSpPr txBox="1"/>
          <p:nvPr/>
        </p:nvSpPr>
        <p:spPr>
          <a:xfrm>
            <a:off x="450997" y="2076450"/>
            <a:ext cx="1219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1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This is a sample text. Insert your desired text here.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4" name="Google Shape;624;p45"/>
          <p:cNvSpPr txBox="1"/>
          <p:nvPr/>
        </p:nvSpPr>
        <p:spPr>
          <a:xfrm>
            <a:off x="5880247" y="1219200"/>
            <a:ext cx="1219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1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This is a sample text. Insert your desired text here.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5" name="Google Shape;625;p45"/>
          <p:cNvSpPr txBox="1"/>
          <p:nvPr/>
        </p:nvSpPr>
        <p:spPr>
          <a:xfrm>
            <a:off x="7489972" y="2028825"/>
            <a:ext cx="1219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1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This is a sample text. Insert your desired text here.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26" name="Google Shape;626;p45"/>
          <p:cNvGrpSpPr/>
          <p:nvPr/>
        </p:nvGrpSpPr>
        <p:grpSpPr>
          <a:xfrm>
            <a:off x="3193415" y="1696631"/>
            <a:ext cx="2640300" cy="2642994"/>
            <a:chOff x="3188500" y="1682056"/>
            <a:chExt cx="2640300" cy="2642994"/>
          </a:xfrm>
        </p:grpSpPr>
        <p:sp>
          <p:nvSpPr>
            <p:cNvPr id="627" name="Google Shape;627;p45"/>
            <p:cNvSpPr/>
            <p:nvPr/>
          </p:nvSpPr>
          <p:spPr>
            <a:xfrm>
              <a:off x="3188500" y="1684750"/>
              <a:ext cx="2628900" cy="26403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8" name="Google Shape;628;p45"/>
            <p:cNvSpPr/>
            <p:nvPr/>
          </p:nvSpPr>
          <p:spPr>
            <a:xfrm>
              <a:off x="3188500" y="1682056"/>
              <a:ext cx="2640300" cy="2640300"/>
            </a:xfrm>
            <a:prstGeom prst="pie">
              <a:avLst>
                <a:gd fmla="val 16187296" name="adj1"/>
                <a:gd fmla="val 12695290" name="adj2"/>
              </a:avLst>
            </a:prstGeom>
            <a:solidFill>
              <a:srgbClr val="538C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29" name="Google Shape;629;p45"/>
          <p:cNvGrpSpPr/>
          <p:nvPr/>
        </p:nvGrpSpPr>
        <p:grpSpPr>
          <a:xfrm>
            <a:off x="6123605" y="2598939"/>
            <a:ext cx="1738902" cy="1740676"/>
            <a:chOff x="3188500" y="1682056"/>
            <a:chExt cx="2640300" cy="2642994"/>
          </a:xfrm>
        </p:grpSpPr>
        <p:sp>
          <p:nvSpPr>
            <p:cNvPr id="630" name="Google Shape;630;p45"/>
            <p:cNvSpPr/>
            <p:nvPr/>
          </p:nvSpPr>
          <p:spPr>
            <a:xfrm>
              <a:off x="3188500" y="1684750"/>
              <a:ext cx="2628900" cy="26403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1" name="Google Shape;631;p45"/>
            <p:cNvSpPr/>
            <p:nvPr/>
          </p:nvSpPr>
          <p:spPr>
            <a:xfrm>
              <a:off x="3188500" y="1682056"/>
              <a:ext cx="2640300" cy="2640300"/>
            </a:xfrm>
            <a:prstGeom prst="pie">
              <a:avLst>
                <a:gd fmla="val 16187296" name="adj1"/>
                <a:gd fmla="val 7603520" name="adj2"/>
              </a:avLst>
            </a:prstGeom>
            <a:solidFill>
              <a:srgbClr val="538C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32" name="Google Shape;632;p45"/>
          <p:cNvGrpSpPr/>
          <p:nvPr/>
        </p:nvGrpSpPr>
        <p:grpSpPr>
          <a:xfrm>
            <a:off x="1156627" y="2598939"/>
            <a:ext cx="1746893" cy="1740676"/>
            <a:chOff x="3188500" y="1682056"/>
            <a:chExt cx="2652435" cy="2642994"/>
          </a:xfrm>
        </p:grpSpPr>
        <p:sp>
          <p:nvSpPr>
            <p:cNvPr id="633" name="Google Shape;633;p45"/>
            <p:cNvSpPr/>
            <p:nvPr/>
          </p:nvSpPr>
          <p:spPr>
            <a:xfrm>
              <a:off x="3212035" y="1684750"/>
              <a:ext cx="2628900" cy="26403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4" name="Google Shape;634;p45"/>
            <p:cNvSpPr/>
            <p:nvPr/>
          </p:nvSpPr>
          <p:spPr>
            <a:xfrm>
              <a:off x="3188500" y="1682056"/>
              <a:ext cx="2640300" cy="2640300"/>
            </a:xfrm>
            <a:prstGeom prst="pie">
              <a:avLst>
                <a:gd fmla="val 16187296" name="adj1"/>
                <a:gd fmla="val 1190101" name="adj2"/>
              </a:avLst>
            </a:prstGeom>
            <a:solidFill>
              <a:srgbClr val="538C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6"/>
          <p:cNvSpPr/>
          <p:nvPr/>
        </p:nvSpPr>
        <p:spPr>
          <a:xfrm>
            <a:off x="5452275" y="1155150"/>
            <a:ext cx="3234600" cy="3550200"/>
          </a:xfrm>
          <a:prstGeom prst="rect">
            <a:avLst/>
          </a:prstGeom>
          <a:solidFill>
            <a:srgbClr val="FFFFFF">
              <a:alpha val="8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46"/>
          <p:cNvSpPr/>
          <p:nvPr/>
        </p:nvSpPr>
        <p:spPr>
          <a:xfrm>
            <a:off x="457200" y="1155150"/>
            <a:ext cx="4924500" cy="3550200"/>
          </a:xfrm>
          <a:prstGeom prst="rect">
            <a:avLst/>
          </a:prstGeom>
          <a:solidFill>
            <a:srgbClr val="0C53A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46"/>
          <p:cNvSpPr txBox="1"/>
          <p:nvPr>
            <p:ph type="title"/>
          </p:nvPr>
        </p:nvSpPr>
        <p:spPr>
          <a:xfrm>
            <a:off x="457200" y="20955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50092"/>
              </a:buClr>
              <a:buFont typeface="Arial"/>
              <a:buNone/>
            </a:pPr>
            <a:r>
              <a:rPr lang="en-PH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Editable Bar</a:t>
            </a:r>
            <a:r>
              <a:rPr b="1" i="0" lang="en-PH" sz="2800" u="none" cap="none" strike="noStrike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 Chart</a:t>
            </a:r>
            <a:endParaRPr b="1" i="0" sz="2800" u="none" cap="none" strike="noStrike"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2" name="Google Shape;642;p46"/>
          <p:cNvSpPr txBox="1"/>
          <p:nvPr/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October 20, 2014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3" name="Google Shape;643;p46"/>
          <p:cNvSpPr txBox="1"/>
          <p:nvPr/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freegoogleslidestemplates.com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4" name="Google Shape;644;p46"/>
          <p:cNvSpPr txBox="1"/>
          <p:nvPr/>
        </p:nvSpPr>
        <p:spPr>
          <a:xfrm>
            <a:off x="6517900" y="470533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5" name="Google Shape;645;p46"/>
          <p:cNvSpPr txBox="1"/>
          <p:nvPr/>
        </p:nvSpPr>
        <p:spPr>
          <a:xfrm>
            <a:off x="6165819" y="1225414"/>
            <a:ext cx="23829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800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Sample Text</a:t>
            </a:r>
            <a:endParaRPr b="0" i="0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46" name="Google Shape;646;p46"/>
          <p:cNvGrpSpPr/>
          <p:nvPr/>
        </p:nvGrpSpPr>
        <p:grpSpPr>
          <a:xfrm>
            <a:off x="5589648" y="1767600"/>
            <a:ext cx="2958296" cy="533400"/>
            <a:chOff x="5589648" y="1767600"/>
            <a:chExt cx="2958296" cy="533400"/>
          </a:xfrm>
        </p:grpSpPr>
        <p:sp>
          <p:nvSpPr>
            <p:cNvPr id="647" name="Google Shape;647;p46"/>
            <p:cNvSpPr txBox="1"/>
            <p:nvPr/>
          </p:nvSpPr>
          <p:spPr>
            <a:xfrm>
              <a:off x="6165044" y="1825500"/>
              <a:ext cx="23829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PH" sz="1200" u="none" cap="none" strike="noStrike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This is a sample text. Insert your desired text here</a:t>
              </a:r>
              <a:r>
                <a:rPr lang="en-PH" sz="1200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8" name="Google Shape;648;p46"/>
            <p:cNvSpPr/>
            <p:nvPr/>
          </p:nvSpPr>
          <p:spPr>
            <a:xfrm>
              <a:off x="5589648" y="1767600"/>
              <a:ext cx="575400" cy="533400"/>
            </a:xfrm>
            <a:prstGeom prst="rect">
              <a:avLst/>
            </a:prstGeom>
            <a:solidFill>
              <a:srgbClr val="1677C0">
                <a:alpha val="62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3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49" name="Google Shape;649;p46"/>
          <p:cNvGrpSpPr/>
          <p:nvPr/>
        </p:nvGrpSpPr>
        <p:grpSpPr>
          <a:xfrm>
            <a:off x="5589650" y="2474766"/>
            <a:ext cx="2958294" cy="533400"/>
            <a:chOff x="5589650" y="2408541"/>
            <a:chExt cx="2958294" cy="533400"/>
          </a:xfrm>
        </p:grpSpPr>
        <p:sp>
          <p:nvSpPr>
            <p:cNvPr id="650" name="Google Shape;650;p46"/>
            <p:cNvSpPr txBox="1"/>
            <p:nvPr/>
          </p:nvSpPr>
          <p:spPr>
            <a:xfrm>
              <a:off x="6165044" y="2466441"/>
              <a:ext cx="23829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PH" sz="1200" u="none" cap="none" strike="noStrike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This is a sample text. Insert your desired text here</a:t>
              </a:r>
              <a:r>
                <a:rPr lang="en-PH" sz="1200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1" name="Google Shape;651;p46"/>
            <p:cNvSpPr/>
            <p:nvPr/>
          </p:nvSpPr>
          <p:spPr>
            <a:xfrm>
              <a:off x="5589650" y="2408541"/>
              <a:ext cx="575400" cy="533400"/>
            </a:xfrm>
            <a:prstGeom prst="rect">
              <a:avLst/>
            </a:prstGeom>
            <a:solidFill>
              <a:srgbClr val="1677C0">
                <a:alpha val="62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3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52" name="Google Shape;652;p46"/>
          <p:cNvGrpSpPr/>
          <p:nvPr/>
        </p:nvGrpSpPr>
        <p:grpSpPr>
          <a:xfrm>
            <a:off x="5589650" y="3181932"/>
            <a:ext cx="2958294" cy="533400"/>
            <a:chOff x="5589650" y="3020538"/>
            <a:chExt cx="2958294" cy="533400"/>
          </a:xfrm>
        </p:grpSpPr>
        <p:sp>
          <p:nvSpPr>
            <p:cNvPr id="653" name="Google Shape;653;p46"/>
            <p:cNvSpPr txBox="1"/>
            <p:nvPr/>
          </p:nvSpPr>
          <p:spPr>
            <a:xfrm>
              <a:off x="6165044" y="3078438"/>
              <a:ext cx="23829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PH" sz="1200" u="none" cap="none" strike="noStrike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This is a sample text. Insert your desired text here</a:t>
              </a:r>
              <a:r>
                <a:rPr lang="en-PH" sz="1200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4" name="Google Shape;654;p46"/>
            <p:cNvSpPr/>
            <p:nvPr/>
          </p:nvSpPr>
          <p:spPr>
            <a:xfrm>
              <a:off x="5589650" y="3020538"/>
              <a:ext cx="575400" cy="533400"/>
            </a:xfrm>
            <a:prstGeom prst="rect">
              <a:avLst/>
            </a:prstGeom>
            <a:solidFill>
              <a:srgbClr val="1677C0">
                <a:alpha val="62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3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55" name="Google Shape;655;p46"/>
          <p:cNvGrpSpPr/>
          <p:nvPr/>
        </p:nvGrpSpPr>
        <p:grpSpPr>
          <a:xfrm>
            <a:off x="5590425" y="3889098"/>
            <a:ext cx="2958294" cy="533400"/>
            <a:chOff x="5589650" y="3632536"/>
            <a:chExt cx="2958294" cy="533400"/>
          </a:xfrm>
        </p:grpSpPr>
        <p:sp>
          <p:nvSpPr>
            <p:cNvPr id="656" name="Google Shape;656;p46"/>
            <p:cNvSpPr txBox="1"/>
            <p:nvPr/>
          </p:nvSpPr>
          <p:spPr>
            <a:xfrm>
              <a:off x="6165044" y="3690436"/>
              <a:ext cx="23829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PH" sz="1200" u="none" cap="none" strike="noStrike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This is a sample text. Insert your desired text here</a:t>
              </a:r>
              <a:r>
                <a:rPr lang="en-PH" sz="1200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7" name="Google Shape;657;p46"/>
            <p:cNvSpPr/>
            <p:nvPr/>
          </p:nvSpPr>
          <p:spPr>
            <a:xfrm>
              <a:off x="5589650" y="3632536"/>
              <a:ext cx="575400" cy="533400"/>
            </a:xfrm>
            <a:prstGeom prst="rect">
              <a:avLst/>
            </a:prstGeom>
            <a:solidFill>
              <a:srgbClr val="1677C0">
                <a:alpha val="62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3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58" name="Google Shape;658;p46"/>
          <p:cNvSpPr/>
          <p:nvPr/>
        </p:nvSpPr>
        <p:spPr>
          <a:xfrm>
            <a:off x="2538397" y="3353154"/>
            <a:ext cx="210600" cy="2799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9" name="Google Shape;659;p46"/>
          <p:cNvSpPr/>
          <p:nvPr/>
        </p:nvSpPr>
        <p:spPr>
          <a:xfrm>
            <a:off x="917450" y="2526001"/>
            <a:ext cx="210600" cy="1107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0" name="Google Shape;660;p46"/>
          <p:cNvSpPr/>
          <p:nvPr/>
        </p:nvSpPr>
        <p:spPr>
          <a:xfrm>
            <a:off x="1456052" y="1984854"/>
            <a:ext cx="210622" cy="1648229"/>
          </a:xfrm>
          <a:prstGeom prst="rect">
            <a:avLst/>
          </a:prstGeom>
          <a:solidFill>
            <a:srgbClr val="5D9B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1" name="Google Shape;661;p46"/>
          <p:cNvSpPr/>
          <p:nvPr/>
        </p:nvSpPr>
        <p:spPr>
          <a:xfrm>
            <a:off x="1994654" y="2525941"/>
            <a:ext cx="210600" cy="1107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2" name="Google Shape;662;p46"/>
          <p:cNvSpPr/>
          <p:nvPr/>
        </p:nvSpPr>
        <p:spPr>
          <a:xfrm>
            <a:off x="3082141" y="2525900"/>
            <a:ext cx="210600" cy="1107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3" name="Google Shape;663;p46"/>
          <p:cNvSpPr/>
          <p:nvPr/>
        </p:nvSpPr>
        <p:spPr>
          <a:xfrm>
            <a:off x="3625885" y="3067128"/>
            <a:ext cx="210600" cy="566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4" name="Google Shape;664;p46"/>
          <p:cNvSpPr/>
          <p:nvPr/>
        </p:nvSpPr>
        <p:spPr>
          <a:xfrm>
            <a:off x="4169628" y="2819744"/>
            <a:ext cx="210600" cy="813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5" name="Google Shape;665;p46"/>
          <p:cNvSpPr/>
          <p:nvPr/>
        </p:nvSpPr>
        <p:spPr>
          <a:xfrm>
            <a:off x="4713372" y="1984915"/>
            <a:ext cx="210622" cy="1648229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66" name="Google Shape;666;p46"/>
          <p:cNvCxnSpPr/>
          <p:nvPr/>
        </p:nvCxnSpPr>
        <p:spPr>
          <a:xfrm>
            <a:off x="742403" y="3633139"/>
            <a:ext cx="4354095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7" name="Google Shape;667;p46"/>
          <p:cNvCxnSpPr/>
          <p:nvPr/>
        </p:nvCxnSpPr>
        <p:spPr>
          <a:xfrm>
            <a:off x="1832642" y="3633139"/>
            <a:ext cx="0" cy="3767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8" name="Google Shape;668;p46"/>
          <p:cNvCxnSpPr/>
          <p:nvPr/>
        </p:nvCxnSpPr>
        <p:spPr>
          <a:xfrm>
            <a:off x="1290091" y="3633139"/>
            <a:ext cx="0" cy="3767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9" name="Google Shape;669;p46"/>
          <p:cNvCxnSpPr/>
          <p:nvPr/>
        </p:nvCxnSpPr>
        <p:spPr>
          <a:xfrm>
            <a:off x="747540" y="3633139"/>
            <a:ext cx="0" cy="3767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0" name="Google Shape;670;p46"/>
          <p:cNvCxnSpPr/>
          <p:nvPr/>
        </p:nvCxnSpPr>
        <p:spPr>
          <a:xfrm>
            <a:off x="2375193" y="3633139"/>
            <a:ext cx="0" cy="3767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1" name="Google Shape;671;p46"/>
          <p:cNvCxnSpPr/>
          <p:nvPr/>
        </p:nvCxnSpPr>
        <p:spPr>
          <a:xfrm>
            <a:off x="2917743" y="3633139"/>
            <a:ext cx="0" cy="3767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2" name="Google Shape;672;p46"/>
          <p:cNvCxnSpPr/>
          <p:nvPr/>
        </p:nvCxnSpPr>
        <p:spPr>
          <a:xfrm>
            <a:off x="3460294" y="3633139"/>
            <a:ext cx="0" cy="3767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3" name="Google Shape;673;p46"/>
          <p:cNvCxnSpPr/>
          <p:nvPr/>
        </p:nvCxnSpPr>
        <p:spPr>
          <a:xfrm>
            <a:off x="4002845" y="3633139"/>
            <a:ext cx="0" cy="3767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4" name="Google Shape;674;p46"/>
          <p:cNvCxnSpPr/>
          <p:nvPr/>
        </p:nvCxnSpPr>
        <p:spPr>
          <a:xfrm>
            <a:off x="4545396" y="3633139"/>
            <a:ext cx="0" cy="3767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5" name="Google Shape;675;p46"/>
          <p:cNvCxnSpPr/>
          <p:nvPr/>
        </p:nvCxnSpPr>
        <p:spPr>
          <a:xfrm>
            <a:off x="5091796" y="3633139"/>
            <a:ext cx="0" cy="3767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76" name="Google Shape;676;p46"/>
          <p:cNvGrpSpPr/>
          <p:nvPr/>
        </p:nvGrpSpPr>
        <p:grpSpPr>
          <a:xfrm>
            <a:off x="747549" y="3685275"/>
            <a:ext cx="4317445" cy="304045"/>
            <a:chOff x="543284" y="4066038"/>
            <a:chExt cx="8019029" cy="375318"/>
          </a:xfrm>
        </p:grpSpPr>
        <p:sp>
          <p:nvSpPr>
            <p:cNvPr id="677" name="Google Shape;677;p46"/>
            <p:cNvSpPr txBox="1"/>
            <p:nvPr/>
          </p:nvSpPr>
          <p:spPr>
            <a:xfrm>
              <a:off x="543284" y="4066038"/>
              <a:ext cx="10077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2013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8" name="Google Shape;678;p46"/>
            <p:cNvSpPr txBox="1"/>
            <p:nvPr/>
          </p:nvSpPr>
          <p:spPr>
            <a:xfrm>
              <a:off x="1611038" y="4066038"/>
              <a:ext cx="9153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2014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9" name="Google Shape;679;p46"/>
            <p:cNvSpPr txBox="1"/>
            <p:nvPr/>
          </p:nvSpPr>
          <p:spPr>
            <a:xfrm>
              <a:off x="2617672" y="4066038"/>
              <a:ext cx="9153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2015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0" name="Google Shape;680;p46"/>
            <p:cNvSpPr txBox="1"/>
            <p:nvPr/>
          </p:nvSpPr>
          <p:spPr>
            <a:xfrm>
              <a:off x="3624307" y="4066038"/>
              <a:ext cx="9153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2016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1" name="Google Shape;681;p46"/>
            <p:cNvSpPr txBox="1"/>
            <p:nvPr/>
          </p:nvSpPr>
          <p:spPr>
            <a:xfrm>
              <a:off x="4631008" y="4066038"/>
              <a:ext cx="9153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2017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2" name="Google Shape;682;p46"/>
            <p:cNvSpPr txBox="1"/>
            <p:nvPr/>
          </p:nvSpPr>
          <p:spPr>
            <a:xfrm>
              <a:off x="5637645" y="4066038"/>
              <a:ext cx="9153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2018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3" name="Google Shape;683;p46"/>
            <p:cNvSpPr txBox="1"/>
            <p:nvPr/>
          </p:nvSpPr>
          <p:spPr>
            <a:xfrm>
              <a:off x="6694473" y="4066038"/>
              <a:ext cx="9027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2018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4" name="Google Shape;684;p46"/>
            <p:cNvSpPr txBox="1"/>
            <p:nvPr/>
          </p:nvSpPr>
          <p:spPr>
            <a:xfrm>
              <a:off x="7647013" y="4095756"/>
              <a:ext cx="9153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2020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47"/>
          <p:cNvSpPr txBox="1"/>
          <p:nvPr>
            <p:ph type="title"/>
          </p:nvPr>
        </p:nvSpPr>
        <p:spPr>
          <a:xfrm>
            <a:off x="457200" y="209550"/>
            <a:ext cx="8229600" cy="533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50092"/>
              </a:buClr>
              <a:buFont typeface="Arial"/>
              <a:buNone/>
            </a:pPr>
            <a:r>
              <a:rPr lang="en-PH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World Map</a:t>
            </a:r>
            <a:endParaRPr b="1" i="0" sz="2800" u="none" cap="none" strike="noStrike"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90" name="Google Shape;690;p47"/>
          <p:cNvGrpSpPr/>
          <p:nvPr/>
        </p:nvGrpSpPr>
        <p:grpSpPr>
          <a:xfrm>
            <a:off x="1312433" y="1123950"/>
            <a:ext cx="6519134" cy="3156909"/>
            <a:chOff x="685800" y="1125538"/>
            <a:chExt cx="7156451" cy="3465512"/>
          </a:xfrm>
        </p:grpSpPr>
        <p:sp>
          <p:nvSpPr>
            <p:cNvPr id="691" name="Google Shape;691;p47"/>
            <p:cNvSpPr/>
            <p:nvPr/>
          </p:nvSpPr>
          <p:spPr>
            <a:xfrm>
              <a:off x="808038" y="1968500"/>
              <a:ext cx="55563" cy="49213"/>
            </a:xfrm>
            <a:custGeom>
              <a:rect b="b" l="l" r="r" t="t"/>
              <a:pathLst>
                <a:path extrusionOk="0" h="31" w="35">
                  <a:moveTo>
                    <a:pt x="28" y="0"/>
                  </a:moveTo>
                  <a:lnTo>
                    <a:pt x="34" y="0"/>
                  </a:lnTo>
                  <a:lnTo>
                    <a:pt x="35" y="4"/>
                  </a:lnTo>
                  <a:lnTo>
                    <a:pt x="35" y="12"/>
                  </a:lnTo>
                  <a:lnTo>
                    <a:pt x="34" y="20"/>
                  </a:lnTo>
                  <a:lnTo>
                    <a:pt x="32" y="26"/>
                  </a:lnTo>
                  <a:lnTo>
                    <a:pt x="28" y="28"/>
                  </a:lnTo>
                  <a:lnTo>
                    <a:pt x="20" y="30"/>
                  </a:lnTo>
                  <a:lnTo>
                    <a:pt x="11" y="31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9" y="22"/>
                  </a:lnTo>
                  <a:lnTo>
                    <a:pt x="17" y="19"/>
                  </a:lnTo>
                  <a:lnTo>
                    <a:pt x="20" y="17"/>
                  </a:lnTo>
                  <a:lnTo>
                    <a:pt x="24" y="13"/>
                  </a:lnTo>
                  <a:lnTo>
                    <a:pt x="24" y="9"/>
                  </a:lnTo>
                  <a:lnTo>
                    <a:pt x="27" y="4"/>
                  </a:lnTo>
                  <a:lnTo>
                    <a:pt x="27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47"/>
            <p:cNvSpPr/>
            <p:nvPr/>
          </p:nvSpPr>
          <p:spPr>
            <a:xfrm>
              <a:off x="685800" y="2012950"/>
              <a:ext cx="69850" cy="22225"/>
            </a:xfrm>
            <a:custGeom>
              <a:rect b="b" l="l" r="r" t="t"/>
              <a:pathLst>
                <a:path extrusionOk="0" h="14" w="44">
                  <a:moveTo>
                    <a:pt x="16" y="0"/>
                  </a:moveTo>
                  <a:lnTo>
                    <a:pt x="30" y="0"/>
                  </a:lnTo>
                  <a:lnTo>
                    <a:pt x="31" y="2"/>
                  </a:lnTo>
                  <a:lnTo>
                    <a:pt x="34" y="3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44" y="6"/>
                  </a:lnTo>
                  <a:lnTo>
                    <a:pt x="42" y="7"/>
                  </a:lnTo>
                  <a:lnTo>
                    <a:pt x="36" y="10"/>
                  </a:lnTo>
                  <a:lnTo>
                    <a:pt x="27" y="13"/>
                  </a:lnTo>
                  <a:lnTo>
                    <a:pt x="21" y="14"/>
                  </a:lnTo>
                  <a:lnTo>
                    <a:pt x="16" y="14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5" y="10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5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7"/>
            <p:cNvSpPr/>
            <p:nvPr/>
          </p:nvSpPr>
          <p:spPr>
            <a:xfrm>
              <a:off x="841375" y="1830388"/>
              <a:ext cx="33338" cy="22225"/>
            </a:xfrm>
            <a:custGeom>
              <a:rect b="b" l="l" r="r" t="t"/>
              <a:pathLst>
                <a:path extrusionOk="0" h="14" w="21">
                  <a:moveTo>
                    <a:pt x="10" y="0"/>
                  </a:moveTo>
                  <a:lnTo>
                    <a:pt x="20" y="0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7" y="2"/>
                  </a:lnTo>
                  <a:lnTo>
                    <a:pt x="9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47"/>
            <p:cNvSpPr/>
            <p:nvPr/>
          </p:nvSpPr>
          <p:spPr>
            <a:xfrm>
              <a:off x="828675" y="1482725"/>
              <a:ext cx="2687638" cy="3108325"/>
            </a:xfrm>
            <a:custGeom>
              <a:rect b="b" l="l" r="r" t="t"/>
              <a:pathLst>
                <a:path extrusionOk="0" h="1958" w="1693">
                  <a:moveTo>
                    <a:pt x="1142" y="450"/>
                  </a:moveTo>
                  <a:lnTo>
                    <a:pt x="1139" y="451"/>
                  </a:lnTo>
                  <a:lnTo>
                    <a:pt x="1127" y="463"/>
                  </a:lnTo>
                  <a:lnTo>
                    <a:pt x="1121" y="470"/>
                  </a:lnTo>
                  <a:lnTo>
                    <a:pt x="1117" y="476"/>
                  </a:lnTo>
                  <a:lnTo>
                    <a:pt x="1116" y="478"/>
                  </a:lnTo>
                  <a:lnTo>
                    <a:pt x="1115" y="478"/>
                  </a:lnTo>
                  <a:lnTo>
                    <a:pt x="1113" y="480"/>
                  </a:lnTo>
                  <a:lnTo>
                    <a:pt x="1111" y="481"/>
                  </a:lnTo>
                  <a:lnTo>
                    <a:pt x="1106" y="482"/>
                  </a:lnTo>
                  <a:lnTo>
                    <a:pt x="1102" y="485"/>
                  </a:lnTo>
                  <a:lnTo>
                    <a:pt x="1100" y="487"/>
                  </a:lnTo>
                  <a:lnTo>
                    <a:pt x="1093" y="493"/>
                  </a:lnTo>
                  <a:lnTo>
                    <a:pt x="1091" y="493"/>
                  </a:lnTo>
                  <a:lnTo>
                    <a:pt x="1091" y="495"/>
                  </a:lnTo>
                  <a:lnTo>
                    <a:pt x="1094" y="500"/>
                  </a:lnTo>
                  <a:lnTo>
                    <a:pt x="1100" y="500"/>
                  </a:lnTo>
                  <a:lnTo>
                    <a:pt x="1104" y="499"/>
                  </a:lnTo>
                  <a:lnTo>
                    <a:pt x="1106" y="497"/>
                  </a:lnTo>
                  <a:lnTo>
                    <a:pt x="1111" y="495"/>
                  </a:lnTo>
                  <a:lnTo>
                    <a:pt x="1113" y="492"/>
                  </a:lnTo>
                  <a:lnTo>
                    <a:pt x="1121" y="485"/>
                  </a:lnTo>
                  <a:lnTo>
                    <a:pt x="1131" y="481"/>
                  </a:lnTo>
                  <a:lnTo>
                    <a:pt x="1138" y="476"/>
                  </a:lnTo>
                  <a:lnTo>
                    <a:pt x="1142" y="471"/>
                  </a:lnTo>
                  <a:lnTo>
                    <a:pt x="1147" y="469"/>
                  </a:lnTo>
                  <a:lnTo>
                    <a:pt x="1152" y="467"/>
                  </a:lnTo>
                  <a:lnTo>
                    <a:pt x="1157" y="465"/>
                  </a:lnTo>
                  <a:lnTo>
                    <a:pt x="1165" y="462"/>
                  </a:lnTo>
                  <a:lnTo>
                    <a:pt x="1171" y="459"/>
                  </a:lnTo>
                  <a:lnTo>
                    <a:pt x="1172" y="456"/>
                  </a:lnTo>
                  <a:lnTo>
                    <a:pt x="1173" y="455"/>
                  </a:lnTo>
                  <a:lnTo>
                    <a:pt x="1172" y="452"/>
                  </a:lnTo>
                  <a:lnTo>
                    <a:pt x="1167" y="450"/>
                  </a:lnTo>
                  <a:lnTo>
                    <a:pt x="1142" y="450"/>
                  </a:lnTo>
                  <a:close/>
                  <a:moveTo>
                    <a:pt x="1053" y="415"/>
                  </a:moveTo>
                  <a:lnTo>
                    <a:pt x="1044" y="418"/>
                  </a:lnTo>
                  <a:lnTo>
                    <a:pt x="1034" y="422"/>
                  </a:lnTo>
                  <a:lnTo>
                    <a:pt x="1027" y="430"/>
                  </a:lnTo>
                  <a:lnTo>
                    <a:pt x="1026" y="440"/>
                  </a:lnTo>
                  <a:lnTo>
                    <a:pt x="1026" y="489"/>
                  </a:lnTo>
                  <a:lnTo>
                    <a:pt x="1028" y="495"/>
                  </a:lnTo>
                  <a:lnTo>
                    <a:pt x="1033" y="497"/>
                  </a:lnTo>
                  <a:lnTo>
                    <a:pt x="1035" y="497"/>
                  </a:lnTo>
                  <a:lnTo>
                    <a:pt x="1041" y="495"/>
                  </a:lnTo>
                  <a:lnTo>
                    <a:pt x="1042" y="492"/>
                  </a:lnTo>
                  <a:lnTo>
                    <a:pt x="1042" y="477"/>
                  </a:lnTo>
                  <a:lnTo>
                    <a:pt x="1041" y="470"/>
                  </a:lnTo>
                  <a:lnTo>
                    <a:pt x="1044" y="451"/>
                  </a:lnTo>
                  <a:lnTo>
                    <a:pt x="1046" y="445"/>
                  </a:lnTo>
                  <a:lnTo>
                    <a:pt x="1056" y="436"/>
                  </a:lnTo>
                  <a:lnTo>
                    <a:pt x="1059" y="432"/>
                  </a:lnTo>
                  <a:lnTo>
                    <a:pt x="1067" y="429"/>
                  </a:lnTo>
                  <a:lnTo>
                    <a:pt x="1072" y="429"/>
                  </a:lnTo>
                  <a:lnTo>
                    <a:pt x="1076" y="430"/>
                  </a:lnTo>
                  <a:lnTo>
                    <a:pt x="1082" y="436"/>
                  </a:lnTo>
                  <a:lnTo>
                    <a:pt x="1085" y="440"/>
                  </a:lnTo>
                  <a:lnTo>
                    <a:pt x="1086" y="445"/>
                  </a:lnTo>
                  <a:lnTo>
                    <a:pt x="1086" y="460"/>
                  </a:lnTo>
                  <a:lnTo>
                    <a:pt x="1087" y="470"/>
                  </a:lnTo>
                  <a:lnTo>
                    <a:pt x="1091" y="473"/>
                  </a:lnTo>
                  <a:lnTo>
                    <a:pt x="1094" y="473"/>
                  </a:lnTo>
                  <a:lnTo>
                    <a:pt x="1097" y="470"/>
                  </a:lnTo>
                  <a:lnTo>
                    <a:pt x="1101" y="469"/>
                  </a:lnTo>
                  <a:lnTo>
                    <a:pt x="1104" y="466"/>
                  </a:lnTo>
                  <a:lnTo>
                    <a:pt x="1105" y="463"/>
                  </a:lnTo>
                  <a:lnTo>
                    <a:pt x="1106" y="459"/>
                  </a:lnTo>
                  <a:lnTo>
                    <a:pt x="1105" y="456"/>
                  </a:lnTo>
                  <a:lnTo>
                    <a:pt x="1104" y="450"/>
                  </a:lnTo>
                  <a:lnTo>
                    <a:pt x="1104" y="441"/>
                  </a:lnTo>
                  <a:lnTo>
                    <a:pt x="1105" y="434"/>
                  </a:lnTo>
                  <a:lnTo>
                    <a:pt x="1108" y="430"/>
                  </a:lnTo>
                  <a:lnTo>
                    <a:pt x="1108" y="436"/>
                  </a:lnTo>
                  <a:lnTo>
                    <a:pt x="1111" y="440"/>
                  </a:lnTo>
                  <a:lnTo>
                    <a:pt x="1112" y="443"/>
                  </a:lnTo>
                  <a:lnTo>
                    <a:pt x="1116" y="444"/>
                  </a:lnTo>
                  <a:lnTo>
                    <a:pt x="1119" y="445"/>
                  </a:lnTo>
                  <a:lnTo>
                    <a:pt x="1121" y="445"/>
                  </a:lnTo>
                  <a:lnTo>
                    <a:pt x="1123" y="443"/>
                  </a:lnTo>
                  <a:lnTo>
                    <a:pt x="1121" y="437"/>
                  </a:lnTo>
                  <a:lnTo>
                    <a:pt x="1117" y="429"/>
                  </a:lnTo>
                  <a:lnTo>
                    <a:pt x="1113" y="423"/>
                  </a:lnTo>
                  <a:lnTo>
                    <a:pt x="1109" y="421"/>
                  </a:lnTo>
                  <a:lnTo>
                    <a:pt x="1100" y="419"/>
                  </a:lnTo>
                  <a:lnTo>
                    <a:pt x="1089" y="419"/>
                  </a:lnTo>
                  <a:lnTo>
                    <a:pt x="1083" y="421"/>
                  </a:lnTo>
                  <a:lnTo>
                    <a:pt x="1079" y="421"/>
                  </a:lnTo>
                  <a:lnTo>
                    <a:pt x="1069" y="418"/>
                  </a:lnTo>
                  <a:lnTo>
                    <a:pt x="1061" y="415"/>
                  </a:lnTo>
                  <a:lnTo>
                    <a:pt x="1053" y="415"/>
                  </a:lnTo>
                  <a:close/>
                  <a:moveTo>
                    <a:pt x="1030" y="367"/>
                  </a:moveTo>
                  <a:lnTo>
                    <a:pt x="1024" y="370"/>
                  </a:lnTo>
                  <a:lnTo>
                    <a:pt x="1000" y="386"/>
                  </a:lnTo>
                  <a:lnTo>
                    <a:pt x="989" y="389"/>
                  </a:lnTo>
                  <a:lnTo>
                    <a:pt x="983" y="392"/>
                  </a:lnTo>
                  <a:lnTo>
                    <a:pt x="982" y="393"/>
                  </a:lnTo>
                  <a:lnTo>
                    <a:pt x="981" y="396"/>
                  </a:lnTo>
                  <a:lnTo>
                    <a:pt x="981" y="403"/>
                  </a:lnTo>
                  <a:lnTo>
                    <a:pt x="986" y="406"/>
                  </a:lnTo>
                  <a:lnTo>
                    <a:pt x="996" y="406"/>
                  </a:lnTo>
                  <a:lnTo>
                    <a:pt x="1009" y="399"/>
                  </a:lnTo>
                  <a:lnTo>
                    <a:pt x="1015" y="397"/>
                  </a:lnTo>
                  <a:lnTo>
                    <a:pt x="1019" y="396"/>
                  </a:lnTo>
                  <a:lnTo>
                    <a:pt x="1020" y="396"/>
                  </a:lnTo>
                  <a:lnTo>
                    <a:pt x="1022" y="397"/>
                  </a:lnTo>
                  <a:lnTo>
                    <a:pt x="1022" y="399"/>
                  </a:lnTo>
                  <a:lnTo>
                    <a:pt x="1024" y="402"/>
                  </a:lnTo>
                  <a:lnTo>
                    <a:pt x="1027" y="403"/>
                  </a:lnTo>
                  <a:lnTo>
                    <a:pt x="1031" y="403"/>
                  </a:lnTo>
                  <a:lnTo>
                    <a:pt x="1050" y="406"/>
                  </a:lnTo>
                  <a:lnTo>
                    <a:pt x="1056" y="406"/>
                  </a:lnTo>
                  <a:lnTo>
                    <a:pt x="1059" y="403"/>
                  </a:lnTo>
                  <a:lnTo>
                    <a:pt x="1061" y="397"/>
                  </a:lnTo>
                  <a:lnTo>
                    <a:pt x="1063" y="396"/>
                  </a:lnTo>
                  <a:lnTo>
                    <a:pt x="1064" y="393"/>
                  </a:lnTo>
                  <a:lnTo>
                    <a:pt x="1064" y="391"/>
                  </a:lnTo>
                  <a:lnTo>
                    <a:pt x="1061" y="388"/>
                  </a:lnTo>
                  <a:lnTo>
                    <a:pt x="1052" y="384"/>
                  </a:lnTo>
                  <a:lnTo>
                    <a:pt x="1042" y="377"/>
                  </a:lnTo>
                  <a:lnTo>
                    <a:pt x="1035" y="370"/>
                  </a:lnTo>
                  <a:lnTo>
                    <a:pt x="1030" y="367"/>
                  </a:lnTo>
                  <a:close/>
                  <a:moveTo>
                    <a:pt x="538" y="358"/>
                  </a:moveTo>
                  <a:lnTo>
                    <a:pt x="536" y="360"/>
                  </a:lnTo>
                  <a:lnTo>
                    <a:pt x="538" y="362"/>
                  </a:lnTo>
                  <a:lnTo>
                    <a:pt x="540" y="367"/>
                  </a:lnTo>
                  <a:lnTo>
                    <a:pt x="543" y="370"/>
                  </a:lnTo>
                  <a:lnTo>
                    <a:pt x="544" y="373"/>
                  </a:lnTo>
                  <a:lnTo>
                    <a:pt x="549" y="377"/>
                  </a:lnTo>
                  <a:lnTo>
                    <a:pt x="557" y="381"/>
                  </a:lnTo>
                  <a:lnTo>
                    <a:pt x="561" y="382"/>
                  </a:lnTo>
                  <a:lnTo>
                    <a:pt x="564" y="384"/>
                  </a:lnTo>
                  <a:lnTo>
                    <a:pt x="565" y="385"/>
                  </a:lnTo>
                  <a:lnTo>
                    <a:pt x="566" y="388"/>
                  </a:lnTo>
                  <a:lnTo>
                    <a:pt x="566" y="391"/>
                  </a:lnTo>
                  <a:lnTo>
                    <a:pt x="568" y="395"/>
                  </a:lnTo>
                  <a:lnTo>
                    <a:pt x="568" y="399"/>
                  </a:lnTo>
                  <a:lnTo>
                    <a:pt x="570" y="402"/>
                  </a:lnTo>
                  <a:lnTo>
                    <a:pt x="573" y="407"/>
                  </a:lnTo>
                  <a:lnTo>
                    <a:pt x="576" y="407"/>
                  </a:lnTo>
                  <a:lnTo>
                    <a:pt x="579" y="404"/>
                  </a:lnTo>
                  <a:lnTo>
                    <a:pt x="580" y="400"/>
                  </a:lnTo>
                  <a:lnTo>
                    <a:pt x="580" y="397"/>
                  </a:lnTo>
                  <a:lnTo>
                    <a:pt x="579" y="393"/>
                  </a:lnTo>
                  <a:lnTo>
                    <a:pt x="576" y="388"/>
                  </a:lnTo>
                  <a:lnTo>
                    <a:pt x="564" y="376"/>
                  </a:lnTo>
                  <a:lnTo>
                    <a:pt x="557" y="370"/>
                  </a:lnTo>
                  <a:lnTo>
                    <a:pt x="553" y="367"/>
                  </a:lnTo>
                  <a:lnTo>
                    <a:pt x="551" y="367"/>
                  </a:lnTo>
                  <a:lnTo>
                    <a:pt x="549" y="365"/>
                  </a:lnTo>
                  <a:lnTo>
                    <a:pt x="546" y="363"/>
                  </a:lnTo>
                  <a:lnTo>
                    <a:pt x="544" y="360"/>
                  </a:lnTo>
                  <a:lnTo>
                    <a:pt x="542" y="359"/>
                  </a:lnTo>
                  <a:lnTo>
                    <a:pt x="540" y="358"/>
                  </a:lnTo>
                  <a:lnTo>
                    <a:pt x="538" y="358"/>
                  </a:lnTo>
                  <a:close/>
                  <a:moveTo>
                    <a:pt x="633" y="0"/>
                  </a:moveTo>
                  <a:lnTo>
                    <a:pt x="646" y="0"/>
                  </a:lnTo>
                  <a:lnTo>
                    <a:pt x="650" y="1"/>
                  </a:lnTo>
                  <a:lnTo>
                    <a:pt x="651" y="3"/>
                  </a:lnTo>
                  <a:lnTo>
                    <a:pt x="652" y="3"/>
                  </a:lnTo>
                  <a:lnTo>
                    <a:pt x="652" y="4"/>
                  </a:lnTo>
                  <a:lnTo>
                    <a:pt x="654" y="6"/>
                  </a:lnTo>
                  <a:lnTo>
                    <a:pt x="655" y="8"/>
                  </a:lnTo>
                  <a:lnTo>
                    <a:pt x="666" y="14"/>
                  </a:lnTo>
                  <a:lnTo>
                    <a:pt x="673" y="18"/>
                  </a:lnTo>
                  <a:lnTo>
                    <a:pt x="684" y="22"/>
                  </a:lnTo>
                  <a:lnTo>
                    <a:pt x="688" y="23"/>
                  </a:lnTo>
                  <a:lnTo>
                    <a:pt x="691" y="26"/>
                  </a:lnTo>
                  <a:lnTo>
                    <a:pt x="692" y="26"/>
                  </a:lnTo>
                  <a:lnTo>
                    <a:pt x="693" y="28"/>
                  </a:lnTo>
                  <a:lnTo>
                    <a:pt x="695" y="28"/>
                  </a:lnTo>
                  <a:lnTo>
                    <a:pt x="696" y="29"/>
                  </a:lnTo>
                  <a:lnTo>
                    <a:pt x="703" y="29"/>
                  </a:lnTo>
                  <a:lnTo>
                    <a:pt x="732" y="25"/>
                  </a:lnTo>
                  <a:lnTo>
                    <a:pt x="741" y="25"/>
                  </a:lnTo>
                  <a:lnTo>
                    <a:pt x="750" y="26"/>
                  </a:lnTo>
                  <a:lnTo>
                    <a:pt x="756" y="30"/>
                  </a:lnTo>
                  <a:lnTo>
                    <a:pt x="760" y="38"/>
                  </a:lnTo>
                  <a:lnTo>
                    <a:pt x="763" y="47"/>
                  </a:lnTo>
                  <a:lnTo>
                    <a:pt x="767" y="54"/>
                  </a:lnTo>
                  <a:lnTo>
                    <a:pt x="770" y="54"/>
                  </a:lnTo>
                  <a:lnTo>
                    <a:pt x="770" y="51"/>
                  </a:lnTo>
                  <a:lnTo>
                    <a:pt x="769" y="43"/>
                  </a:lnTo>
                  <a:lnTo>
                    <a:pt x="766" y="34"/>
                  </a:lnTo>
                  <a:lnTo>
                    <a:pt x="763" y="21"/>
                  </a:lnTo>
                  <a:lnTo>
                    <a:pt x="765" y="17"/>
                  </a:lnTo>
                  <a:lnTo>
                    <a:pt x="769" y="15"/>
                  </a:lnTo>
                  <a:lnTo>
                    <a:pt x="776" y="17"/>
                  </a:lnTo>
                  <a:lnTo>
                    <a:pt x="781" y="18"/>
                  </a:lnTo>
                  <a:lnTo>
                    <a:pt x="788" y="19"/>
                  </a:lnTo>
                  <a:lnTo>
                    <a:pt x="796" y="19"/>
                  </a:lnTo>
                  <a:lnTo>
                    <a:pt x="803" y="18"/>
                  </a:lnTo>
                  <a:lnTo>
                    <a:pt x="808" y="18"/>
                  </a:lnTo>
                  <a:lnTo>
                    <a:pt x="811" y="21"/>
                  </a:lnTo>
                  <a:lnTo>
                    <a:pt x="810" y="25"/>
                  </a:lnTo>
                  <a:lnTo>
                    <a:pt x="804" y="36"/>
                  </a:lnTo>
                  <a:lnTo>
                    <a:pt x="807" y="44"/>
                  </a:lnTo>
                  <a:lnTo>
                    <a:pt x="815" y="54"/>
                  </a:lnTo>
                  <a:lnTo>
                    <a:pt x="823" y="59"/>
                  </a:lnTo>
                  <a:lnTo>
                    <a:pt x="832" y="60"/>
                  </a:lnTo>
                  <a:lnTo>
                    <a:pt x="837" y="60"/>
                  </a:lnTo>
                  <a:lnTo>
                    <a:pt x="841" y="62"/>
                  </a:lnTo>
                  <a:lnTo>
                    <a:pt x="844" y="62"/>
                  </a:lnTo>
                  <a:lnTo>
                    <a:pt x="849" y="65"/>
                  </a:lnTo>
                  <a:lnTo>
                    <a:pt x="852" y="67"/>
                  </a:lnTo>
                  <a:lnTo>
                    <a:pt x="852" y="73"/>
                  </a:lnTo>
                  <a:lnTo>
                    <a:pt x="851" y="77"/>
                  </a:lnTo>
                  <a:lnTo>
                    <a:pt x="844" y="84"/>
                  </a:lnTo>
                  <a:lnTo>
                    <a:pt x="836" y="86"/>
                  </a:lnTo>
                  <a:lnTo>
                    <a:pt x="826" y="89"/>
                  </a:lnTo>
                  <a:lnTo>
                    <a:pt x="808" y="89"/>
                  </a:lnTo>
                  <a:lnTo>
                    <a:pt x="804" y="91"/>
                  </a:lnTo>
                  <a:lnTo>
                    <a:pt x="801" y="92"/>
                  </a:lnTo>
                  <a:lnTo>
                    <a:pt x="797" y="93"/>
                  </a:lnTo>
                  <a:lnTo>
                    <a:pt x="795" y="99"/>
                  </a:lnTo>
                  <a:lnTo>
                    <a:pt x="795" y="102"/>
                  </a:lnTo>
                  <a:lnTo>
                    <a:pt x="800" y="106"/>
                  </a:lnTo>
                  <a:lnTo>
                    <a:pt x="808" y="107"/>
                  </a:lnTo>
                  <a:lnTo>
                    <a:pt x="818" y="106"/>
                  </a:lnTo>
                  <a:lnTo>
                    <a:pt x="837" y="106"/>
                  </a:lnTo>
                  <a:lnTo>
                    <a:pt x="849" y="107"/>
                  </a:lnTo>
                  <a:lnTo>
                    <a:pt x="877" y="107"/>
                  </a:lnTo>
                  <a:lnTo>
                    <a:pt x="885" y="106"/>
                  </a:lnTo>
                  <a:lnTo>
                    <a:pt x="890" y="100"/>
                  </a:lnTo>
                  <a:lnTo>
                    <a:pt x="892" y="93"/>
                  </a:lnTo>
                  <a:lnTo>
                    <a:pt x="889" y="86"/>
                  </a:lnTo>
                  <a:lnTo>
                    <a:pt x="882" y="82"/>
                  </a:lnTo>
                  <a:lnTo>
                    <a:pt x="877" y="80"/>
                  </a:lnTo>
                  <a:lnTo>
                    <a:pt x="877" y="78"/>
                  </a:lnTo>
                  <a:lnTo>
                    <a:pt x="878" y="75"/>
                  </a:lnTo>
                  <a:lnTo>
                    <a:pt x="879" y="74"/>
                  </a:lnTo>
                  <a:lnTo>
                    <a:pt x="905" y="74"/>
                  </a:lnTo>
                  <a:lnTo>
                    <a:pt x="908" y="73"/>
                  </a:lnTo>
                  <a:lnTo>
                    <a:pt x="910" y="73"/>
                  </a:lnTo>
                  <a:lnTo>
                    <a:pt x="910" y="80"/>
                  </a:lnTo>
                  <a:lnTo>
                    <a:pt x="911" y="88"/>
                  </a:lnTo>
                  <a:lnTo>
                    <a:pt x="911" y="102"/>
                  </a:lnTo>
                  <a:lnTo>
                    <a:pt x="912" y="106"/>
                  </a:lnTo>
                  <a:lnTo>
                    <a:pt x="914" y="108"/>
                  </a:lnTo>
                  <a:lnTo>
                    <a:pt x="916" y="111"/>
                  </a:lnTo>
                  <a:lnTo>
                    <a:pt x="922" y="111"/>
                  </a:lnTo>
                  <a:lnTo>
                    <a:pt x="925" y="110"/>
                  </a:lnTo>
                  <a:lnTo>
                    <a:pt x="927" y="107"/>
                  </a:lnTo>
                  <a:lnTo>
                    <a:pt x="929" y="104"/>
                  </a:lnTo>
                  <a:lnTo>
                    <a:pt x="933" y="100"/>
                  </a:lnTo>
                  <a:lnTo>
                    <a:pt x="935" y="99"/>
                  </a:lnTo>
                  <a:lnTo>
                    <a:pt x="940" y="96"/>
                  </a:lnTo>
                  <a:lnTo>
                    <a:pt x="941" y="89"/>
                  </a:lnTo>
                  <a:lnTo>
                    <a:pt x="940" y="80"/>
                  </a:lnTo>
                  <a:lnTo>
                    <a:pt x="937" y="71"/>
                  </a:lnTo>
                  <a:lnTo>
                    <a:pt x="931" y="58"/>
                  </a:lnTo>
                  <a:lnTo>
                    <a:pt x="930" y="47"/>
                  </a:lnTo>
                  <a:lnTo>
                    <a:pt x="931" y="44"/>
                  </a:lnTo>
                  <a:lnTo>
                    <a:pt x="934" y="43"/>
                  </a:lnTo>
                  <a:lnTo>
                    <a:pt x="938" y="41"/>
                  </a:lnTo>
                  <a:lnTo>
                    <a:pt x="942" y="43"/>
                  </a:lnTo>
                  <a:lnTo>
                    <a:pt x="946" y="43"/>
                  </a:lnTo>
                  <a:lnTo>
                    <a:pt x="956" y="52"/>
                  </a:lnTo>
                  <a:lnTo>
                    <a:pt x="959" y="56"/>
                  </a:lnTo>
                  <a:lnTo>
                    <a:pt x="961" y="59"/>
                  </a:lnTo>
                  <a:lnTo>
                    <a:pt x="963" y="62"/>
                  </a:lnTo>
                  <a:lnTo>
                    <a:pt x="966" y="63"/>
                  </a:lnTo>
                  <a:lnTo>
                    <a:pt x="966" y="65"/>
                  </a:lnTo>
                  <a:lnTo>
                    <a:pt x="967" y="65"/>
                  </a:lnTo>
                  <a:lnTo>
                    <a:pt x="968" y="67"/>
                  </a:lnTo>
                  <a:lnTo>
                    <a:pt x="971" y="69"/>
                  </a:lnTo>
                  <a:lnTo>
                    <a:pt x="974" y="73"/>
                  </a:lnTo>
                  <a:lnTo>
                    <a:pt x="977" y="75"/>
                  </a:lnTo>
                  <a:lnTo>
                    <a:pt x="982" y="84"/>
                  </a:lnTo>
                  <a:lnTo>
                    <a:pt x="983" y="88"/>
                  </a:lnTo>
                  <a:lnTo>
                    <a:pt x="985" y="91"/>
                  </a:lnTo>
                  <a:lnTo>
                    <a:pt x="987" y="91"/>
                  </a:lnTo>
                  <a:lnTo>
                    <a:pt x="993" y="88"/>
                  </a:lnTo>
                  <a:lnTo>
                    <a:pt x="996" y="85"/>
                  </a:lnTo>
                  <a:lnTo>
                    <a:pt x="1000" y="82"/>
                  </a:lnTo>
                  <a:lnTo>
                    <a:pt x="1002" y="81"/>
                  </a:lnTo>
                  <a:lnTo>
                    <a:pt x="1005" y="81"/>
                  </a:lnTo>
                  <a:lnTo>
                    <a:pt x="1011" y="84"/>
                  </a:lnTo>
                  <a:lnTo>
                    <a:pt x="1015" y="86"/>
                  </a:lnTo>
                  <a:lnTo>
                    <a:pt x="1018" y="92"/>
                  </a:lnTo>
                  <a:lnTo>
                    <a:pt x="1018" y="106"/>
                  </a:lnTo>
                  <a:lnTo>
                    <a:pt x="1016" y="110"/>
                  </a:lnTo>
                  <a:lnTo>
                    <a:pt x="1016" y="111"/>
                  </a:lnTo>
                  <a:lnTo>
                    <a:pt x="1020" y="111"/>
                  </a:lnTo>
                  <a:lnTo>
                    <a:pt x="1023" y="110"/>
                  </a:lnTo>
                  <a:lnTo>
                    <a:pt x="1028" y="104"/>
                  </a:lnTo>
                  <a:lnTo>
                    <a:pt x="1031" y="99"/>
                  </a:lnTo>
                  <a:lnTo>
                    <a:pt x="1034" y="96"/>
                  </a:lnTo>
                  <a:lnTo>
                    <a:pt x="1037" y="95"/>
                  </a:lnTo>
                  <a:lnTo>
                    <a:pt x="1039" y="95"/>
                  </a:lnTo>
                  <a:lnTo>
                    <a:pt x="1044" y="93"/>
                  </a:lnTo>
                  <a:lnTo>
                    <a:pt x="1046" y="92"/>
                  </a:lnTo>
                  <a:lnTo>
                    <a:pt x="1048" y="91"/>
                  </a:lnTo>
                  <a:lnTo>
                    <a:pt x="1049" y="88"/>
                  </a:lnTo>
                  <a:lnTo>
                    <a:pt x="1049" y="84"/>
                  </a:lnTo>
                  <a:lnTo>
                    <a:pt x="1050" y="80"/>
                  </a:lnTo>
                  <a:lnTo>
                    <a:pt x="1050" y="74"/>
                  </a:lnTo>
                  <a:lnTo>
                    <a:pt x="1048" y="74"/>
                  </a:lnTo>
                  <a:lnTo>
                    <a:pt x="1042" y="73"/>
                  </a:lnTo>
                  <a:lnTo>
                    <a:pt x="1033" y="71"/>
                  </a:lnTo>
                  <a:lnTo>
                    <a:pt x="1012" y="71"/>
                  </a:lnTo>
                  <a:lnTo>
                    <a:pt x="1004" y="69"/>
                  </a:lnTo>
                  <a:lnTo>
                    <a:pt x="994" y="62"/>
                  </a:lnTo>
                  <a:lnTo>
                    <a:pt x="989" y="55"/>
                  </a:lnTo>
                  <a:lnTo>
                    <a:pt x="987" y="49"/>
                  </a:lnTo>
                  <a:lnTo>
                    <a:pt x="987" y="43"/>
                  </a:lnTo>
                  <a:lnTo>
                    <a:pt x="985" y="37"/>
                  </a:lnTo>
                  <a:lnTo>
                    <a:pt x="985" y="32"/>
                  </a:lnTo>
                  <a:lnTo>
                    <a:pt x="989" y="28"/>
                  </a:lnTo>
                  <a:lnTo>
                    <a:pt x="997" y="23"/>
                  </a:lnTo>
                  <a:lnTo>
                    <a:pt x="1016" y="15"/>
                  </a:lnTo>
                  <a:lnTo>
                    <a:pt x="1024" y="12"/>
                  </a:lnTo>
                  <a:lnTo>
                    <a:pt x="1031" y="12"/>
                  </a:lnTo>
                  <a:lnTo>
                    <a:pt x="1037" y="15"/>
                  </a:lnTo>
                  <a:lnTo>
                    <a:pt x="1041" y="22"/>
                  </a:lnTo>
                  <a:lnTo>
                    <a:pt x="1041" y="32"/>
                  </a:lnTo>
                  <a:lnTo>
                    <a:pt x="1039" y="38"/>
                  </a:lnTo>
                  <a:lnTo>
                    <a:pt x="1038" y="43"/>
                  </a:lnTo>
                  <a:lnTo>
                    <a:pt x="1038" y="47"/>
                  </a:lnTo>
                  <a:lnTo>
                    <a:pt x="1042" y="47"/>
                  </a:lnTo>
                  <a:lnTo>
                    <a:pt x="1045" y="45"/>
                  </a:lnTo>
                  <a:lnTo>
                    <a:pt x="1050" y="44"/>
                  </a:lnTo>
                  <a:lnTo>
                    <a:pt x="1054" y="43"/>
                  </a:lnTo>
                  <a:lnTo>
                    <a:pt x="1057" y="40"/>
                  </a:lnTo>
                  <a:lnTo>
                    <a:pt x="1059" y="37"/>
                  </a:lnTo>
                  <a:lnTo>
                    <a:pt x="1057" y="34"/>
                  </a:lnTo>
                  <a:lnTo>
                    <a:pt x="1057" y="32"/>
                  </a:lnTo>
                  <a:lnTo>
                    <a:pt x="1056" y="29"/>
                  </a:lnTo>
                  <a:lnTo>
                    <a:pt x="1056" y="25"/>
                  </a:lnTo>
                  <a:lnTo>
                    <a:pt x="1057" y="23"/>
                  </a:lnTo>
                  <a:lnTo>
                    <a:pt x="1065" y="22"/>
                  </a:lnTo>
                  <a:lnTo>
                    <a:pt x="1085" y="19"/>
                  </a:lnTo>
                  <a:lnTo>
                    <a:pt x="1098" y="19"/>
                  </a:lnTo>
                  <a:lnTo>
                    <a:pt x="1109" y="18"/>
                  </a:lnTo>
                  <a:lnTo>
                    <a:pt x="1134" y="15"/>
                  </a:lnTo>
                  <a:lnTo>
                    <a:pt x="1142" y="15"/>
                  </a:lnTo>
                  <a:lnTo>
                    <a:pt x="1152" y="18"/>
                  </a:lnTo>
                  <a:lnTo>
                    <a:pt x="1162" y="23"/>
                  </a:lnTo>
                  <a:lnTo>
                    <a:pt x="1173" y="30"/>
                  </a:lnTo>
                  <a:lnTo>
                    <a:pt x="1183" y="36"/>
                  </a:lnTo>
                  <a:lnTo>
                    <a:pt x="1195" y="41"/>
                  </a:lnTo>
                  <a:lnTo>
                    <a:pt x="1208" y="45"/>
                  </a:lnTo>
                  <a:lnTo>
                    <a:pt x="1216" y="49"/>
                  </a:lnTo>
                  <a:lnTo>
                    <a:pt x="1223" y="52"/>
                  </a:lnTo>
                  <a:lnTo>
                    <a:pt x="1232" y="55"/>
                  </a:lnTo>
                  <a:lnTo>
                    <a:pt x="1244" y="58"/>
                  </a:lnTo>
                  <a:lnTo>
                    <a:pt x="1257" y="59"/>
                  </a:lnTo>
                  <a:lnTo>
                    <a:pt x="1266" y="62"/>
                  </a:lnTo>
                  <a:lnTo>
                    <a:pt x="1272" y="62"/>
                  </a:lnTo>
                  <a:lnTo>
                    <a:pt x="1275" y="66"/>
                  </a:lnTo>
                  <a:lnTo>
                    <a:pt x="1276" y="73"/>
                  </a:lnTo>
                  <a:lnTo>
                    <a:pt x="1277" y="82"/>
                  </a:lnTo>
                  <a:lnTo>
                    <a:pt x="1280" y="92"/>
                  </a:lnTo>
                  <a:lnTo>
                    <a:pt x="1281" y="96"/>
                  </a:lnTo>
                  <a:lnTo>
                    <a:pt x="1287" y="99"/>
                  </a:lnTo>
                  <a:lnTo>
                    <a:pt x="1290" y="99"/>
                  </a:lnTo>
                  <a:lnTo>
                    <a:pt x="1294" y="97"/>
                  </a:lnTo>
                  <a:lnTo>
                    <a:pt x="1296" y="97"/>
                  </a:lnTo>
                  <a:lnTo>
                    <a:pt x="1299" y="96"/>
                  </a:lnTo>
                  <a:lnTo>
                    <a:pt x="1301" y="96"/>
                  </a:lnTo>
                  <a:lnTo>
                    <a:pt x="1305" y="97"/>
                  </a:lnTo>
                  <a:lnTo>
                    <a:pt x="1318" y="106"/>
                  </a:lnTo>
                  <a:lnTo>
                    <a:pt x="1324" y="111"/>
                  </a:lnTo>
                  <a:lnTo>
                    <a:pt x="1329" y="114"/>
                  </a:lnTo>
                  <a:lnTo>
                    <a:pt x="1339" y="118"/>
                  </a:lnTo>
                  <a:lnTo>
                    <a:pt x="1350" y="119"/>
                  </a:lnTo>
                  <a:lnTo>
                    <a:pt x="1358" y="122"/>
                  </a:lnTo>
                  <a:lnTo>
                    <a:pt x="1361" y="122"/>
                  </a:lnTo>
                  <a:lnTo>
                    <a:pt x="1361" y="123"/>
                  </a:lnTo>
                  <a:lnTo>
                    <a:pt x="1359" y="125"/>
                  </a:lnTo>
                  <a:lnTo>
                    <a:pt x="1358" y="128"/>
                  </a:lnTo>
                  <a:lnTo>
                    <a:pt x="1355" y="130"/>
                  </a:lnTo>
                  <a:lnTo>
                    <a:pt x="1354" y="133"/>
                  </a:lnTo>
                  <a:lnTo>
                    <a:pt x="1347" y="140"/>
                  </a:lnTo>
                  <a:lnTo>
                    <a:pt x="1343" y="143"/>
                  </a:lnTo>
                  <a:lnTo>
                    <a:pt x="1337" y="145"/>
                  </a:lnTo>
                  <a:lnTo>
                    <a:pt x="1333" y="149"/>
                  </a:lnTo>
                  <a:lnTo>
                    <a:pt x="1327" y="151"/>
                  </a:lnTo>
                  <a:lnTo>
                    <a:pt x="1318" y="147"/>
                  </a:lnTo>
                  <a:lnTo>
                    <a:pt x="1310" y="141"/>
                  </a:lnTo>
                  <a:lnTo>
                    <a:pt x="1303" y="137"/>
                  </a:lnTo>
                  <a:lnTo>
                    <a:pt x="1295" y="134"/>
                  </a:lnTo>
                  <a:lnTo>
                    <a:pt x="1288" y="133"/>
                  </a:lnTo>
                  <a:lnTo>
                    <a:pt x="1283" y="134"/>
                  </a:lnTo>
                  <a:lnTo>
                    <a:pt x="1281" y="136"/>
                  </a:lnTo>
                  <a:lnTo>
                    <a:pt x="1281" y="137"/>
                  </a:lnTo>
                  <a:lnTo>
                    <a:pt x="1283" y="140"/>
                  </a:lnTo>
                  <a:lnTo>
                    <a:pt x="1283" y="143"/>
                  </a:lnTo>
                  <a:lnTo>
                    <a:pt x="1284" y="145"/>
                  </a:lnTo>
                  <a:lnTo>
                    <a:pt x="1290" y="149"/>
                  </a:lnTo>
                  <a:lnTo>
                    <a:pt x="1299" y="155"/>
                  </a:lnTo>
                  <a:lnTo>
                    <a:pt x="1309" y="162"/>
                  </a:lnTo>
                  <a:lnTo>
                    <a:pt x="1314" y="170"/>
                  </a:lnTo>
                  <a:lnTo>
                    <a:pt x="1317" y="178"/>
                  </a:lnTo>
                  <a:lnTo>
                    <a:pt x="1317" y="191"/>
                  </a:lnTo>
                  <a:lnTo>
                    <a:pt x="1316" y="191"/>
                  </a:lnTo>
                  <a:lnTo>
                    <a:pt x="1307" y="186"/>
                  </a:lnTo>
                  <a:lnTo>
                    <a:pt x="1305" y="184"/>
                  </a:lnTo>
                  <a:lnTo>
                    <a:pt x="1302" y="182"/>
                  </a:lnTo>
                  <a:lnTo>
                    <a:pt x="1298" y="181"/>
                  </a:lnTo>
                  <a:lnTo>
                    <a:pt x="1291" y="181"/>
                  </a:lnTo>
                  <a:lnTo>
                    <a:pt x="1287" y="185"/>
                  </a:lnTo>
                  <a:lnTo>
                    <a:pt x="1287" y="186"/>
                  </a:lnTo>
                  <a:lnTo>
                    <a:pt x="1286" y="189"/>
                  </a:lnTo>
                  <a:lnTo>
                    <a:pt x="1286" y="191"/>
                  </a:lnTo>
                  <a:lnTo>
                    <a:pt x="1281" y="191"/>
                  </a:lnTo>
                  <a:lnTo>
                    <a:pt x="1277" y="189"/>
                  </a:lnTo>
                  <a:lnTo>
                    <a:pt x="1261" y="189"/>
                  </a:lnTo>
                  <a:lnTo>
                    <a:pt x="1261" y="188"/>
                  </a:lnTo>
                  <a:lnTo>
                    <a:pt x="1258" y="185"/>
                  </a:lnTo>
                  <a:lnTo>
                    <a:pt x="1257" y="182"/>
                  </a:lnTo>
                  <a:lnTo>
                    <a:pt x="1253" y="180"/>
                  </a:lnTo>
                  <a:lnTo>
                    <a:pt x="1250" y="177"/>
                  </a:lnTo>
                  <a:lnTo>
                    <a:pt x="1244" y="177"/>
                  </a:lnTo>
                  <a:lnTo>
                    <a:pt x="1242" y="180"/>
                  </a:lnTo>
                  <a:lnTo>
                    <a:pt x="1242" y="181"/>
                  </a:lnTo>
                  <a:lnTo>
                    <a:pt x="1240" y="182"/>
                  </a:lnTo>
                  <a:lnTo>
                    <a:pt x="1239" y="182"/>
                  </a:lnTo>
                  <a:lnTo>
                    <a:pt x="1235" y="178"/>
                  </a:lnTo>
                  <a:lnTo>
                    <a:pt x="1231" y="175"/>
                  </a:lnTo>
                  <a:lnTo>
                    <a:pt x="1228" y="173"/>
                  </a:lnTo>
                  <a:lnTo>
                    <a:pt x="1225" y="171"/>
                  </a:lnTo>
                  <a:lnTo>
                    <a:pt x="1219" y="171"/>
                  </a:lnTo>
                  <a:lnTo>
                    <a:pt x="1217" y="170"/>
                  </a:lnTo>
                  <a:lnTo>
                    <a:pt x="1213" y="167"/>
                  </a:lnTo>
                  <a:lnTo>
                    <a:pt x="1208" y="162"/>
                  </a:lnTo>
                  <a:lnTo>
                    <a:pt x="1203" y="160"/>
                  </a:lnTo>
                  <a:lnTo>
                    <a:pt x="1193" y="160"/>
                  </a:lnTo>
                  <a:lnTo>
                    <a:pt x="1182" y="159"/>
                  </a:lnTo>
                  <a:lnTo>
                    <a:pt x="1169" y="158"/>
                  </a:lnTo>
                  <a:lnTo>
                    <a:pt x="1162" y="159"/>
                  </a:lnTo>
                  <a:lnTo>
                    <a:pt x="1157" y="160"/>
                  </a:lnTo>
                  <a:lnTo>
                    <a:pt x="1145" y="165"/>
                  </a:lnTo>
                  <a:lnTo>
                    <a:pt x="1141" y="163"/>
                  </a:lnTo>
                  <a:lnTo>
                    <a:pt x="1139" y="156"/>
                  </a:lnTo>
                  <a:lnTo>
                    <a:pt x="1139" y="147"/>
                  </a:lnTo>
                  <a:lnTo>
                    <a:pt x="1141" y="140"/>
                  </a:lnTo>
                  <a:lnTo>
                    <a:pt x="1145" y="136"/>
                  </a:lnTo>
                  <a:lnTo>
                    <a:pt x="1153" y="134"/>
                  </a:lnTo>
                  <a:lnTo>
                    <a:pt x="1165" y="136"/>
                  </a:lnTo>
                  <a:lnTo>
                    <a:pt x="1171" y="137"/>
                  </a:lnTo>
                  <a:lnTo>
                    <a:pt x="1177" y="137"/>
                  </a:lnTo>
                  <a:lnTo>
                    <a:pt x="1182" y="133"/>
                  </a:lnTo>
                  <a:lnTo>
                    <a:pt x="1183" y="130"/>
                  </a:lnTo>
                  <a:lnTo>
                    <a:pt x="1187" y="123"/>
                  </a:lnTo>
                  <a:lnTo>
                    <a:pt x="1194" y="118"/>
                  </a:lnTo>
                  <a:lnTo>
                    <a:pt x="1205" y="112"/>
                  </a:lnTo>
                  <a:lnTo>
                    <a:pt x="1209" y="111"/>
                  </a:lnTo>
                  <a:lnTo>
                    <a:pt x="1210" y="108"/>
                  </a:lnTo>
                  <a:lnTo>
                    <a:pt x="1212" y="107"/>
                  </a:lnTo>
                  <a:lnTo>
                    <a:pt x="1209" y="104"/>
                  </a:lnTo>
                  <a:lnTo>
                    <a:pt x="1203" y="102"/>
                  </a:lnTo>
                  <a:lnTo>
                    <a:pt x="1201" y="102"/>
                  </a:lnTo>
                  <a:lnTo>
                    <a:pt x="1199" y="100"/>
                  </a:lnTo>
                  <a:lnTo>
                    <a:pt x="1197" y="99"/>
                  </a:lnTo>
                  <a:lnTo>
                    <a:pt x="1195" y="97"/>
                  </a:lnTo>
                  <a:lnTo>
                    <a:pt x="1188" y="97"/>
                  </a:lnTo>
                  <a:lnTo>
                    <a:pt x="1187" y="100"/>
                  </a:lnTo>
                  <a:lnTo>
                    <a:pt x="1184" y="104"/>
                  </a:lnTo>
                  <a:lnTo>
                    <a:pt x="1183" y="108"/>
                  </a:lnTo>
                  <a:lnTo>
                    <a:pt x="1177" y="114"/>
                  </a:lnTo>
                  <a:lnTo>
                    <a:pt x="1176" y="117"/>
                  </a:lnTo>
                  <a:lnTo>
                    <a:pt x="1156" y="117"/>
                  </a:lnTo>
                  <a:lnTo>
                    <a:pt x="1152" y="115"/>
                  </a:lnTo>
                  <a:lnTo>
                    <a:pt x="1150" y="115"/>
                  </a:lnTo>
                  <a:lnTo>
                    <a:pt x="1149" y="114"/>
                  </a:lnTo>
                  <a:lnTo>
                    <a:pt x="1154" y="108"/>
                  </a:lnTo>
                  <a:lnTo>
                    <a:pt x="1157" y="107"/>
                  </a:lnTo>
                  <a:lnTo>
                    <a:pt x="1161" y="103"/>
                  </a:lnTo>
                  <a:lnTo>
                    <a:pt x="1164" y="96"/>
                  </a:lnTo>
                  <a:lnTo>
                    <a:pt x="1165" y="89"/>
                  </a:lnTo>
                  <a:lnTo>
                    <a:pt x="1164" y="85"/>
                  </a:lnTo>
                  <a:lnTo>
                    <a:pt x="1161" y="82"/>
                  </a:lnTo>
                  <a:lnTo>
                    <a:pt x="1158" y="81"/>
                  </a:lnTo>
                  <a:lnTo>
                    <a:pt x="1142" y="81"/>
                  </a:lnTo>
                  <a:lnTo>
                    <a:pt x="1141" y="80"/>
                  </a:lnTo>
                  <a:lnTo>
                    <a:pt x="1141" y="74"/>
                  </a:lnTo>
                  <a:lnTo>
                    <a:pt x="1139" y="73"/>
                  </a:lnTo>
                  <a:lnTo>
                    <a:pt x="1138" y="70"/>
                  </a:lnTo>
                  <a:lnTo>
                    <a:pt x="1135" y="67"/>
                  </a:lnTo>
                  <a:lnTo>
                    <a:pt x="1134" y="67"/>
                  </a:lnTo>
                  <a:lnTo>
                    <a:pt x="1132" y="69"/>
                  </a:lnTo>
                  <a:lnTo>
                    <a:pt x="1132" y="77"/>
                  </a:lnTo>
                  <a:lnTo>
                    <a:pt x="1130" y="80"/>
                  </a:lnTo>
                  <a:lnTo>
                    <a:pt x="1102" y="80"/>
                  </a:lnTo>
                  <a:lnTo>
                    <a:pt x="1100" y="81"/>
                  </a:lnTo>
                  <a:lnTo>
                    <a:pt x="1095" y="84"/>
                  </a:lnTo>
                  <a:lnTo>
                    <a:pt x="1093" y="85"/>
                  </a:lnTo>
                  <a:lnTo>
                    <a:pt x="1091" y="88"/>
                  </a:lnTo>
                  <a:lnTo>
                    <a:pt x="1090" y="89"/>
                  </a:lnTo>
                  <a:lnTo>
                    <a:pt x="1091" y="92"/>
                  </a:lnTo>
                  <a:lnTo>
                    <a:pt x="1093" y="93"/>
                  </a:lnTo>
                  <a:lnTo>
                    <a:pt x="1101" y="97"/>
                  </a:lnTo>
                  <a:lnTo>
                    <a:pt x="1106" y="103"/>
                  </a:lnTo>
                  <a:lnTo>
                    <a:pt x="1108" y="107"/>
                  </a:lnTo>
                  <a:lnTo>
                    <a:pt x="1108" y="112"/>
                  </a:lnTo>
                  <a:lnTo>
                    <a:pt x="1106" y="115"/>
                  </a:lnTo>
                  <a:lnTo>
                    <a:pt x="1104" y="118"/>
                  </a:lnTo>
                  <a:lnTo>
                    <a:pt x="1101" y="119"/>
                  </a:lnTo>
                  <a:lnTo>
                    <a:pt x="1098" y="119"/>
                  </a:lnTo>
                  <a:lnTo>
                    <a:pt x="1093" y="122"/>
                  </a:lnTo>
                  <a:lnTo>
                    <a:pt x="1091" y="122"/>
                  </a:lnTo>
                  <a:lnTo>
                    <a:pt x="1089" y="123"/>
                  </a:lnTo>
                  <a:lnTo>
                    <a:pt x="1086" y="123"/>
                  </a:lnTo>
                  <a:lnTo>
                    <a:pt x="1078" y="128"/>
                  </a:lnTo>
                  <a:lnTo>
                    <a:pt x="1076" y="129"/>
                  </a:lnTo>
                  <a:lnTo>
                    <a:pt x="1072" y="129"/>
                  </a:lnTo>
                  <a:lnTo>
                    <a:pt x="1067" y="126"/>
                  </a:lnTo>
                  <a:lnTo>
                    <a:pt x="1059" y="125"/>
                  </a:lnTo>
                  <a:lnTo>
                    <a:pt x="1045" y="125"/>
                  </a:lnTo>
                  <a:lnTo>
                    <a:pt x="1039" y="128"/>
                  </a:lnTo>
                  <a:lnTo>
                    <a:pt x="1038" y="129"/>
                  </a:lnTo>
                  <a:lnTo>
                    <a:pt x="1039" y="132"/>
                  </a:lnTo>
                  <a:lnTo>
                    <a:pt x="1042" y="134"/>
                  </a:lnTo>
                  <a:lnTo>
                    <a:pt x="1052" y="134"/>
                  </a:lnTo>
                  <a:lnTo>
                    <a:pt x="1052" y="136"/>
                  </a:lnTo>
                  <a:lnTo>
                    <a:pt x="1053" y="136"/>
                  </a:lnTo>
                  <a:lnTo>
                    <a:pt x="1054" y="137"/>
                  </a:lnTo>
                  <a:lnTo>
                    <a:pt x="1057" y="137"/>
                  </a:lnTo>
                  <a:lnTo>
                    <a:pt x="1059" y="138"/>
                  </a:lnTo>
                  <a:lnTo>
                    <a:pt x="1067" y="136"/>
                  </a:lnTo>
                  <a:lnTo>
                    <a:pt x="1068" y="134"/>
                  </a:lnTo>
                  <a:lnTo>
                    <a:pt x="1072" y="134"/>
                  </a:lnTo>
                  <a:lnTo>
                    <a:pt x="1087" y="149"/>
                  </a:lnTo>
                  <a:lnTo>
                    <a:pt x="1098" y="154"/>
                  </a:lnTo>
                  <a:lnTo>
                    <a:pt x="1111" y="159"/>
                  </a:lnTo>
                  <a:lnTo>
                    <a:pt x="1115" y="162"/>
                  </a:lnTo>
                  <a:lnTo>
                    <a:pt x="1116" y="166"/>
                  </a:lnTo>
                  <a:lnTo>
                    <a:pt x="1116" y="169"/>
                  </a:lnTo>
                  <a:lnTo>
                    <a:pt x="1115" y="171"/>
                  </a:lnTo>
                  <a:lnTo>
                    <a:pt x="1112" y="173"/>
                  </a:lnTo>
                  <a:lnTo>
                    <a:pt x="1109" y="175"/>
                  </a:lnTo>
                  <a:lnTo>
                    <a:pt x="1104" y="178"/>
                  </a:lnTo>
                  <a:lnTo>
                    <a:pt x="1097" y="178"/>
                  </a:lnTo>
                  <a:lnTo>
                    <a:pt x="1095" y="175"/>
                  </a:lnTo>
                  <a:lnTo>
                    <a:pt x="1093" y="174"/>
                  </a:lnTo>
                  <a:lnTo>
                    <a:pt x="1091" y="171"/>
                  </a:lnTo>
                  <a:lnTo>
                    <a:pt x="1089" y="163"/>
                  </a:lnTo>
                  <a:lnTo>
                    <a:pt x="1085" y="160"/>
                  </a:lnTo>
                  <a:lnTo>
                    <a:pt x="1079" y="160"/>
                  </a:lnTo>
                  <a:lnTo>
                    <a:pt x="1068" y="163"/>
                  </a:lnTo>
                  <a:lnTo>
                    <a:pt x="1067" y="165"/>
                  </a:lnTo>
                  <a:lnTo>
                    <a:pt x="1065" y="165"/>
                  </a:lnTo>
                  <a:lnTo>
                    <a:pt x="1064" y="166"/>
                  </a:lnTo>
                  <a:lnTo>
                    <a:pt x="1061" y="167"/>
                  </a:lnTo>
                  <a:lnTo>
                    <a:pt x="1057" y="170"/>
                  </a:lnTo>
                  <a:lnTo>
                    <a:pt x="1049" y="173"/>
                  </a:lnTo>
                  <a:lnTo>
                    <a:pt x="1041" y="173"/>
                  </a:lnTo>
                  <a:lnTo>
                    <a:pt x="1038" y="171"/>
                  </a:lnTo>
                  <a:lnTo>
                    <a:pt x="1037" y="170"/>
                  </a:lnTo>
                  <a:lnTo>
                    <a:pt x="1037" y="169"/>
                  </a:lnTo>
                  <a:lnTo>
                    <a:pt x="1042" y="163"/>
                  </a:lnTo>
                  <a:lnTo>
                    <a:pt x="1045" y="158"/>
                  </a:lnTo>
                  <a:lnTo>
                    <a:pt x="1034" y="147"/>
                  </a:lnTo>
                  <a:lnTo>
                    <a:pt x="1031" y="140"/>
                  </a:lnTo>
                  <a:lnTo>
                    <a:pt x="1031" y="137"/>
                  </a:lnTo>
                  <a:lnTo>
                    <a:pt x="1030" y="140"/>
                  </a:lnTo>
                  <a:lnTo>
                    <a:pt x="1027" y="147"/>
                  </a:lnTo>
                  <a:lnTo>
                    <a:pt x="1024" y="163"/>
                  </a:lnTo>
                  <a:lnTo>
                    <a:pt x="1024" y="169"/>
                  </a:lnTo>
                  <a:lnTo>
                    <a:pt x="1023" y="170"/>
                  </a:lnTo>
                  <a:lnTo>
                    <a:pt x="1019" y="167"/>
                  </a:lnTo>
                  <a:lnTo>
                    <a:pt x="1011" y="163"/>
                  </a:lnTo>
                  <a:lnTo>
                    <a:pt x="1000" y="163"/>
                  </a:lnTo>
                  <a:lnTo>
                    <a:pt x="990" y="166"/>
                  </a:lnTo>
                  <a:lnTo>
                    <a:pt x="985" y="169"/>
                  </a:lnTo>
                  <a:lnTo>
                    <a:pt x="972" y="181"/>
                  </a:lnTo>
                  <a:lnTo>
                    <a:pt x="960" y="191"/>
                  </a:lnTo>
                  <a:lnTo>
                    <a:pt x="951" y="197"/>
                  </a:lnTo>
                  <a:lnTo>
                    <a:pt x="945" y="203"/>
                  </a:lnTo>
                  <a:lnTo>
                    <a:pt x="944" y="206"/>
                  </a:lnTo>
                  <a:lnTo>
                    <a:pt x="944" y="214"/>
                  </a:lnTo>
                  <a:lnTo>
                    <a:pt x="945" y="221"/>
                  </a:lnTo>
                  <a:lnTo>
                    <a:pt x="945" y="239"/>
                  </a:lnTo>
                  <a:lnTo>
                    <a:pt x="946" y="241"/>
                  </a:lnTo>
                  <a:lnTo>
                    <a:pt x="951" y="244"/>
                  </a:lnTo>
                  <a:lnTo>
                    <a:pt x="956" y="247"/>
                  </a:lnTo>
                  <a:lnTo>
                    <a:pt x="957" y="249"/>
                  </a:lnTo>
                  <a:lnTo>
                    <a:pt x="957" y="254"/>
                  </a:lnTo>
                  <a:lnTo>
                    <a:pt x="961" y="262"/>
                  </a:lnTo>
                  <a:lnTo>
                    <a:pt x="963" y="263"/>
                  </a:lnTo>
                  <a:lnTo>
                    <a:pt x="966" y="263"/>
                  </a:lnTo>
                  <a:lnTo>
                    <a:pt x="977" y="260"/>
                  </a:lnTo>
                  <a:lnTo>
                    <a:pt x="983" y="260"/>
                  </a:lnTo>
                  <a:lnTo>
                    <a:pt x="993" y="265"/>
                  </a:lnTo>
                  <a:lnTo>
                    <a:pt x="1007" y="273"/>
                  </a:lnTo>
                  <a:lnTo>
                    <a:pt x="1019" y="277"/>
                  </a:lnTo>
                  <a:lnTo>
                    <a:pt x="1049" y="282"/>
                  </a:lnTo>
                  <a:lnTo>
                    <a:pt x="1061" y="282"/>
                  </a:lnTo>
                  <a:lnTo>
                    <a:pt x="1071" y="280"/>
                  </a:lnTo>
                  <a:lnTo>
                    <a:pt x="1075" y="280"/>
                  </a:lnTo>
                  <a:lnTo>
                    <a:pt x="1080" y="281"/>
                  </a:lnTo>
                  <a:lnTo>
                    <a:pt x="1085" y="284"/>
                  </a:lnTo>
                  <a:lnTo>
                    <a:pt x="1087" y="289"/>
                  </a:lnTo>
                  <a:lnTo>
                    <a:pt x="1090" y="297"/>
                  </a:lnTo>
                  <a:lnTo>
                    <a:pt x="1093" y="308"/>
                  </a:lnTo>
                  <a:lnTo>
                    <a:pt x="1095" y="313"/>
                  </a:lnTo>
                  <a:lnTo>
                    <a:pt x="1095" y="323"/>
                  </a:lnTo>
                  <a:lnTo>
                    <a:pt x="1097" y="323"/>
                  </a:lnTo>
                  <a:lnTo>
                    <a:pt x="1100" y="321"/>
                  </a:lnTo>
                  <a:lnTo>
                    <a:pt x="1102" y="315"/>
                  </a:lnTo>
                  <a:lnTo>
                    <a:pt x="1104" y="314"/>
                  </a:lnTo>
                  <a:lnTo>
                    <a:pt x="1105" y="311"/>
                  </a:lnTo>
                  <a:lnTo>
                    <a:pt x="1106" y="310"/>
                  </a:lnTo>
                  <a:lnTo>
                    <a:pt x="1108" y="313"/>
                  </a:lnTo>
                  <a:lnTo>
                    <a:pt x="1109" y="319"/>
                  </a:lnTo>
                  <a:lnTo>
                    <a:pt x="1109" y="328"/>
                  </a:lnTo>
                  <a:lnTo>
                    <a:pt x="1108" y="332"/>
                  </a:lnTo>
                  <a:lnTo>
                    <a:pt x="1106" y="333"/>
                  </a:lnTo>
                  <a:lnTo>
                    <a:pt x="1106" y="339"/>
                  </a:lnTo>
                  <a:lnTo>
                    <a:pt x="1108" y="341"/>
                  </a:lnTo>
                  <a:lnTo>
                    <a:pt x="1111" y="343"/>
                  </a:lnTo>
                  <a:lnTo>
                    <a:pt x="1112" y="344"/>
                  </a:lnTo>
                  <a:lnTo>
                    <a:pt x="1124" y="344"/>
                  </a:lnTo>
                  <a:lnTo>
                    <a:pt x="1127" y="345"/>
                  </a:lnTo>
                  <a:lnTo>
                    <a:pt x="1131" y="344"/>
                  </a:lnTo>
                  <a:lnTo>
                    <a:pt x="1134" y="341"/>
                  </a:lnTo>
                  <a:lnTo>
                    <a:pt x="1136" y="334"/>
                  </a:lnTo>
                  <a:lnTo>
                    <a:pt x="1135" y="325"/>
                  </a:lnTo>
                  <a:lnTo>
                    <a:pt x="1132" y="317"/>
                  </a:lnTo>
                  <a:lnTo>
                    <a:pt x="1131" y="308"/>
                  </a:lnTo>
                  <a:lnTo>
                    <a:pt x="1131" y="304"/>
                  </a:lnTo>
                  <a:lnTo>
                    <a:pt x="1130" y="302"/>
                  </a:lnTo>
                  <a:lnTo>
                    <a:pt x="1127" y="299"/>
                  </a:lnTo>
                  <a:lnTo>
                    <a:pt x="1126" y="296"/>
                  </a:lnTo>
                  <a:lnTo>
                    <a:pt x="1123" y="293"/>
                  </a:lnTo>
                  <a:lnTo>
                    <a:pt x="1121" y="289"/>
                  </a:lnTo>
                  <a:lnTo>
                    <a:pt x="1120" y="286"/>
                  </a:lnTo>
                  <a:lnTo>
                    <a:pt x="1121" y="284"/>
                  </a:lnTo>
                  <a:lnTo>
                    <a:pt x="1123" y="282"/>
                  </a:lnTo>
                  <a:lnTo>
                    <a:pt x="1127" y="282"/>
                  </a:lnTo>
                  <a:lnTo>
                    <a:pt x="1132" y="285"/>
                  </a:lnTo>
                  <a:lnTo>
                    <a:pt x="1135" y="291"/>
                  </a:lnTo>
                  <a:lnTo>
                    <a:pt x="1138" y="292"/>
                  </a:lnTo>
                  <a:lnTo>
                    <a:pt x="1141" y="292"/>
                  </a:lnTo>
                  <a:lnTo>
                    <a:pt x="1143" y="291"/>
                  </a:lnTo>
                  <a:lnTo>
                    <a:pt x="1147" y="288"/>
                  </a:lnTo>
                  <a:lnTo>
                    <a:pt x="1153" y="282"/>
                  </a:lnTo>
                  <a:lnTo>
                    <a:pt x="1157" y="280"/>
                  </a:lnTo>
                  <a:lnTo>
                    <a:pt x="1161" y="267"/>
                  </a:lnTo>
                  <a:lnTo>
                    <a:pt x="1161" y="265"/>
                  </a:lnTo>
                  <a:lnTo>
                    <a:pt x="1160" y="262"/>
                  </a:lnTo>
                  <a:lnTo>
                    <a:pt x="1156" y="258"/>
                  </a:lnTo>
                  <a:lnTo>
                    <a:pt x="1150" y="251"/>
                  </a:lnTo>
                  <a:lnTo>
                    <a:pt x="1143" y="244"/>
                  </a:lnTo>
                  <a:lnTo>
                    <a:pt x="1138" y="240"/>
                  </a:lnTo>
                  <a:lnTo>
                    <a:pt x="1135" y="237"/>
                  </a:lnTo>
                  <a:lnTo>
                    <a:pt x="1132" y="236"/>
                  </a:lnTo>
                  <a:lnTo>
                    <a:pt x="1132" y="234"/>
                  </a:lnTo>
                  <a:lnTo>
                    <a:pt x="1134" y="233"/>
                  </a:lnTo>
                  <a:lnTo>
                    <a:pt x="1135" y="233"/>
                  </a:lnTo>
                  <a:lnTo>
                    <a:pt x="1138" y="232"/>
                  </a:lnTo>
                  <a:lnTo>
                    <a:pt x="1142" y="230"/>
                  </a:lnTo>
                  <a:lnTo>
                    <a:pt x="1145" y="229"/>
                  </a:lnTo>
                  <a:lnTo>
                    <a:pt x="1146" y="228"/>
                  </a:lnTo>
                  <a:lnTo>
                    <a:pt x="1146" y="225"/>
                  </a:lnTo>
                  <a:lnTo>
                    <a:pt x="1145" y="222"/>
                  </a:lnTo>
                  <a:lnTo>
                    <a:pt x="1145" y="210"/>
                  </a:lnTo>
                  <a:lnTo>
                    <a:pt x="1147" y="197"/>
                  </a:lnTo>
                  <a:lnTo>
                    <a:pt x="1149" y="191"/>
                  </a:lnTo>
                  <a:lnTo>
                    <a:pt x="1152" y="188"/>
                  </a:lnTo>
                  <a:lnTo>
                    <a:pt x="1158" y="188"/>
                  </a:lnTo>
                  <a:lnTo>
                    <a:pt x="1168" y="186"/>
                  </a:lnTo>
                  <a:lnTo>
                    <a:pt x="1180" y="185"/>
                  </a:lnTo>
                  <a:lnTo>
                    <a:pt x="1193" y="185"/>
                  </a:lnTo>
                  <a:lnTo>
                    <a:pt x="1203" y="188"/>
                  </a:lnTo>
                  <a:lnTo>
                    <a:pt x="1220" y="199"/>
                  </a:lnTo>
                  <a:lnTo>
                    <a:pt x="1228" y="202"/>
                  </a:lnTo>
                  <a:lnTo>
                    <a:pt x="1236" y="203"/>
                  </a:lnTo>
                  <a:lnTo>
                    <a:pt x="1246" y="204"/>
                  </a:lnTo>
                  <a:lnTo>
                    <a:pt x="1254" y="207"/>
                  </a:lnTo>
                  <a:lnTo>
                    <a:pt x="1258" y="211"/>
                  </a:lnTo>
                  <a:lnTo>
                    <a:pt x="1258" y="215"/>
                  </a:lnTo>
                  <a:lnTo>
                    <a:pt x="1255" y="217"/>
                  </a:lnTo>
                  <a:lnTo>
                    <a:pt x="1251" y="221"/>
                  </a:lnTo>
                  <a:lnTo>
                    <a:pt x="1249" y="222"/>
                  </a:lnTo>
                  <a:lnTo>
                    <a:pt x="1247" y="225"/>
                  </a:lnTo>
                  <a:lnTo>
                    <a:pt x="1246" y="226"/>
                  </a:lnTo>
                  <a:lnTo>
                    <a:pt x="1246" y="229"/>
                  </a:lnTo>
                  <a:lnTo>
                    <a:pt x="1247" y="232"/>
                  </a:lnTo>
                  <a:lnTo>
                    <a:pt x="1253" y="237"/>
                  </a:lnTo>
                  <a:lnTo>
                    <a:pt x="1258" y="240"/>
                  </a:lnTo>
                  <a:lnTo>
                    <a:pt x="1265" y="241"/>
                  </a:lnTo>
                  <a:lnTo>
                    <a:pt x="1270" y="243"/>
                  </a:lnTo>
                  <a:lnTo>
                    <a:pt x="1277" y="244"/>
                  </a:lnTo>
                  <a:lnTo>
                    <a:pt x="1283" y="243"/>
                  </a:lnTo>
                  <a:lnTo>
                    <a:pt x="1290" y="237"/>
                  </a:lnTo>
                  <a:lnTo>
                    <a:pt x="1296" y="228"/>
                  </a:lnTo>
                  <a:lnTo>
                    <a:pt x="1301" y="222"/>
                  </a:lnTo>
                  <a:lnTo>
                    <a:pt x="1303" y="218"/>
                  </a:lnTo>
                  <a:lnTo>
                    <a:pt x="1306" y="215"/>
                  </a:lnTo>
                  <a:lnTo>
                    <a:pt x="1309" y="214"/>
                  </a:lnTo>
                  <a:lnTo>
                    <a:pt x="1310" y="212"/>
                  </a:lnTo>
                  <a:lnTo>
                    <a:pt x="1313" y="212"/>
                  </a:lnTo>
                  <a:lnTo>
                    <a:pt x="1318" y="218"/>
                  </a:lnTo>
                  <a:lnTo>
                    <a:pt x="1324" y="226"/>
                  </a:lnTo>
                  <a:lnTo>
                    <a:pt x="1331" y="236"/>
                  </a:lnTo>
                  <a:lnTo>
                    <a:pt x="1337" y="244"/>
                  </a:lnTo>
                  <a:lnTo>
                    <a:pt x="1343" y="251"/>
                  </a:lnTo>
                  <a:lnTo>
                    <a:pt x="1347" y="258"/>
                  </a:lnTo>
                  <a:lnTo>
                    <a:pt x="1350" y="266"/>
                  </a:lnTo>
                  <a:lnTo>
                    <a:pt x="1353" y="276"/>
                  </a:lnTo>
                  <a:lnTo>
                    <a:pt x="1354" y="282"/>
                  </a:lnTo>
                  <a:lnTo>
                    <a:pt x="1357" y="285"/>
                  </a:lnTo>
                  <a:lnTo>
                    <a:pt x="1362" y="286"/>
                  </a:lnTo>
                  <a:lnTo>
                    <a:pt x="1376" y="284"/>
                  </a:lnTo>
                  <a:lnTo>
                    <a:pt x="1380" y="284"/>
                  </a:lnTo>
                  <a:lnTo>
                    <a:pt x="1385" y="286"/>
                  </a:lnTo>
                  <a:lnTo>
                    <a:pt x="1392" y="292"/>
                  </a:lnTo>
                  <a:lnTo>
                    <a:pt x="1399" y="299"/>
                  </a:lnTo>
                  <a:lnTo>
                    <a:pt x="1403" y="306"/>
                  </a:lnTo>
                  <a:lnTo>
                    <a:pt x="1404" y="310"/>
                  </a:lnTo>
                  <a:lnTo>
                    <a:pt x="1407" y="314"/>
                  </a:lnTo>
                  <a:lnTo>
                    <a:pt x="1411" y="315"/>
                  </a:lnTo>
                  <a:lnTo>
                    <a:pt x="1417" y="318"/>
                  </a:lnTo>
                  <a:lnTo>
                    <a:pt x="1424" y="319"/>
                  </a:lnTo>
                  <a:lnTo>
                    <a:pt x="1429" y="323"/>
                  </a:lnTo>
                  <a:lnTo>
                    <a:pt x="1429" y="328"/>
                  </a:lnTo>
                  <a:lnTo>
                    <a:pt x="1426" y="334"/>
                  </a:lnTo>
                  <a:lnTo>
                    <a:pt x="1422" y="340"/>
                  </a:lnTo>
                  <a:lnTo>
                    <a:pt x="1420" y="345"/>
                  </a:lnTo>
                  <a:lnTo>
                    <a:pt x="1418" y="350"/>
                  </a:lnTo>
                  <a:lnTo>
                    <a:pt x="1415" y="355"/>
                  </a:lnTo>
                  <a:lnTo>
                    <a:pt x="1413" y="359"/>
                  </a:lnTo>
                  <a:lnTo>
                    <a:pt x="1409" y="367"/>
                  </a:lnTo>
                  <a:lnTo>
                    <a:pt x="1409" y="369"/>
                  </a:lnTo>
                  <a:lnTo>
                    <a:pt x="1410" y="367"/>
                  </a:lnTo>
                  <a:lnTo>
                    <a:pt x="1414" y="367"/>
                  </a:lnTo>
                  <a:lnTo>
                    <a:pt x="1415" y="369"/>
                  </a:lnTo>
                  <a:lnTo>
                    <a:pt x="1421" y="371"/>
                  </a:lnTo>
                  <a:lnTo>
                    <a:pt x="1422" y="373"/>
                  </a:lnTo>
                  <a:lnTo>
                    <a:pt x="1428" y="376"/>
                  </a:lnTo>
                  <a:lnTo>
                    <a:pt x="1436" y="373"/>
                  </a:lnTo>
                  <a:lnTo>
                    <a:pt x="1444" y="376"/>
                  </a:lnTo>
                  <a:lnTo>
                    <a:pt x="1447" y="378"/>
                  </a:lnTo>
                  <a:lnTo>
                    <a:pt x="1448" y="382"/>
                  </a:lnTo>
                  <a:lnTo>
                    <a:pt x="1454" y="392"/>
                  </a:lnTo>
                  <a:lnTo>
                    <a:pt x="1461" y="406"/>
                  </a:lnTo>
                  <a:lnTo>
                    <a:pt x="1461" y="411"/>
                  </a:lnTo>
                  <a:lnTo>
                    <a:pt x="1459" y="414"/>
                  </a:lnTo>
                  <a:lnTo>
                    <a:pt x="1456" y="414"/>
                  </a:lnTo>
                  <a:lnTo>
                    <a:pt x="1455" y="413"/>
                  </a:lnTo>
                  <a:lnTo>
                    <a:pt x="1450" y="410"/>
                  </a:lnTo>
                  <a:lnTo>
                    <a:pt x="1436" y="410"/>
                  </a:lnTo>
                  <a:lnTo>
                    <a:pt x="1435" y="411"/>
                  </a:lnTo>
                  <a:lnTo>
                    <a:pt x="1433" y="414"/>
                  </a:lnTo>
                  <a:lnTo>
                    <a:pt x="1430" y="415"/>
                  </a:lnTo>
                  <a:lnTo>
                    <a:pt x="1429" y="415"/>
                  </a:lnTo>
                  <a:lnTo>
                    <a:pt x="1428" y="414"/>
                  </a:lnTo>
                  <a:lnTo>
                    <a:pt x="1426" y="411"/>
                  </a:lnTo>
                  <a:lnTo>
                    <a:pt x="1424" y="410"/>
                  </a:lnTo>
                  <a:lnTo>
                    <a:pt x="1421" y="407"/>
                  </a:lnTo>
                  <a:lnTo>
                    <a:pt x="1414" y="407"/>
                  </a:lnTo>
                  <a:lnTo>
                    <a:pt x="1402" y="408"/>
                  </a:lnTo>
                  <a:lnTo>
                    <a:pt x="1383" y="408"/>
                  </a:lnTo>
                  <a:lnTo>
                    <a:pt x="1381" y="406"/>
                  </a:lnTo>
                  <a:lnTo>
                    <a:pt x="1381" y="402"/>
                  </a:lnTo>
                  <a:lnTo>
                    <a:pt x="1384" y="399"/>
                  </a:lnTo>
                  <a:lnTo>
                    <a:pt x="1387" y="392"/>
                  </a:lnTo>
                  <a:lnTo>
                    <a:pt x="1389" y="384"/>
                  </a:lnTo>
                  <a:lnTo>
                    <a:pt x="1394" y="374"/>
                  </a:lnTo>
                  <a:lnTo>
                    <a:pt x="1407" y="360"/>
                  </a:lnTo>
                  <a:lnTo>
                    <a:pt x="1407" y="354"/>
                  </a:lnTo>
                  <a:lnTo>
                    <a:pt x="1406" y="351"/>
                  </a:lnTo>
                  <a:lnTo>
                    <a:pt x="1403" y="348"/>
                  </a:lnTo>
                  <a:lnTo>
                    <a:pt x="1400" y="348"/>
                  </a:lnTo>
                  <a:lnTo>
                    <a:pt x="1395" y="351"/>
                  </a:lnTo>
                  <a:lnTo>
                    <a:pt x="1392" y="354"/>
                  </a:lnTo>
                  <a:lnTo>
                    <a:pt x="1389" y="358"/>
                  </a:lnTo>
                  <a:lnTo>
                    <a:pt x="1388" y="360"/>
                  </a:lnTo>
                  <a:lnTo>
                    <a:pt x="1385" y="362"/>
                  </a:lnTo>
                  <a:lnTo>
                    <a:pt x="1373" y="362"/>
                  </a:lnTo>
                  <a:lnTo>
                    <a:pt x="1366" y="360"/>
                  </a:lnTo>
                  <a:lnTo>
                    <a:pt x="1359" y="363"/>
                  </a:lnTo>
                  <a:lnTo>
                    <a:pt x="1355" y="366"/>
                  </a:lnTo>
                  <a:lnTo>
                    <a:pt x="1353" y="369"/>
                  </a:lnTo>
                  <a:lnTo>
                    <a:pt x="1348" y="370"/>
                  </a:lnTo>
                  <a:lnTo>
                    <a:pt x="1344" y="374"/>
                  </a:lnTo>
                  <a:lnTo>
                    <a:pt x="1344" y="376"/>
                  </a:lnTo>
                  <a:lnTo>
                    <a:pt x="1347" y="377"/>
                  </a:lnTo>
                  <a:lnTo>
                    <a:pt x="1348" y="378"/>
                  </a:lnTo>
                  <a:lnTo>
                    <a:pt x="1348" y="380"/>
                  </a:lnTo>
                  <a:lnTo>
                    <a:pt x="1344" y="384"/>
                  </a:lnTo>
                  <a:lnTo>
                    <a:pt x="1339" y="386"/>
                  </a:lnTo>
                  <a:lnTo>
                    <a:pt x="1335" y="388"/>
                  </a:lnTo>
                  <a:lnTo>
                    <a:pt x="1332" y="389"/>
                  </a:lnTo>
                  <a:lnTo>
                    <a:pt x="1329" y="389"/>
                  </a:lnTo>
                  <a:lnTo>
                    <a:pt x="1327" y="386"/>
                  </a:lnTo>
                  <a:lnTo>
                    <a:pt x="1325" y="380"/>
                  </a:lnTo>
                  <a:lnTo>
                    <a:pt x="1325" y="366"/>
                  </a:lnTo>
                  <a:lnTo>
                    <a:pt x="1324" y="365"/>
                  </a:lnTo>
                  <a:lnTo>
                    <a:pt x="1317" y="371"/>
                  </a:lnTo>
                  <a:lnTo>
                    <a:pt x="1316" y="370"/>
                  </a:lnTo>
                  <a:lnTo>
                    <a:pt x="1305" y="365"/>
                  </a:lnTo>
                  <a:lnTo>
                    <a:pt x="1298" y="365"/>
                  </a:lnTo>
                  <a:lnTo>
                    <a:pt x="1294" y="367"/>
                  </a:lnTo>
                  <a:lnTo>
                    <a:pt x="1286" y="371"/>
                  </a:lnTo>
                  <a:lnTo>
                    <a:pt x="1264" y="374"/>
                  </a:lnTo>
                  <a:lnTo>
                    <a:pt x="1255" y="378"/>
                  </a:lnTo>
                  <a:lnTo>
                    <a:pt x="1251" y="386"/>
                  </a:lnTo>
                  <a:lnTo>
                    <a:pt x="1247" y="396"/>
                  </a:lnTo>
                  <a:lnTo>
                    <a:pt x="1246" y="404"/>
                  </a:lnTo>
                  <a:lnTo>
                    <a:pt x="1244" y="407"/>
                  </a:lnTo>
                  <a:lnTo>
                    <a:pt x="1246" y="407"/>
                  </a:lnTo>
                  <a:lnTo>
                    <a:pt x="1247" y="406"/>
                  </a:lnTo>
                  <a:lnTo>
                    <a:pt x="1251" y="403"/>
                  </a:lnTo>
                  <a:lnTo>
                    <a:pt x="1257" y="402"/>
                  </a:lnTo>
                  <a:lnTo>
                    <a:pt x="1264" y="399"/>
                  </a:lnTo>
                  <a:lnTo>
                    <a:pt x="1280" y="393"/>
                  </a:lnTo>
                  <a:lnTo>
                    <a:pt x="1287" y="389"/>
                  </a:lnTo>
                  <a:lnTo>
                    <a:pt x="1295" y="385"/>
                  </a:lnTo>
                  <a:lnTo>
                    <a:pt x="1303" y="384"/>
                  </a:lnTo>
                  <a:lnTo>
                    <a:pt x="1310" y="386"/>
                  </a:lnTo>
                  <a:lnTo>
                    <a:pt x="1316" y="392"/>
                  </a:lnTo>
                  <a:lnTo>
                    <a:pt x="1318" y="396"/>
                  </a:lnTo>
                  <a:lnTo>
                    <a:pt x="1318" y="403"/>
                  </a:lnTo>
                  <a:lnTo>
                    <a:pt x="1317" y="406"/>
                  </a:lnTo>
                  <a:lnTo>
                    <a:pt x="1313" y="410"/>
                  </a:lnTo>
                  <a:lnTo>
                    <a:pt x="1313" y="411"/>
                  </a:lnTo>
                  <a:lnTo>
                    <a:pt x="1314" y="413"/>
                  </a:lnTo>
                  <a:lnTo>
                    <a:pt x="1317" y="418"/>
                  </a:lnTo>
                  <a:lnTo>
                    <a:pt x="1321" y="422"/>
                  </a:lnTo>
                  <a:lnTo>
                    <a:pt x="1324" y="423"/>
                  </a:lnTo>
                  <a:lnTo>
                    <a:pt x="1328" y="419"/>
                  </a:lnTo>
                  <a:lnTo>
                    <a:pt x="1329" y="417"/>
                  </a:lnTo>
                  <a:lnTo>
                    <a:pt x="1333" y="414"/>
                  </a:lnTo>
                  <a:lnTo>
                    <a:pt x="1336" y="413"/>
                  </a:lnTo>
                  <a:lnTo>
                    <a:pt x="1337" y="413"/>
                  </a:lnTo>
                  <a:lnTo>
                    <a:pt x="1339" y="414"/>
                  </a:lnTo>
                  <a:lnTo>
                    <a:pt x="1339" y="419"/>
                  </a:lnTo>
                  <a:lnTo>
                    <a:pt x="1340" y="422"/>
                  </a:lnTo>
                  <a:lnTo>
                    <a:pt x="1340" y="429"/>
                  </a:lnTo>
                  <a:lnTo>
                    <a:pt x="1343" y="432"/>
                  </a:lnTo>
                  <a:lnTo>
                    <a:pt x="1346" y="433"/>
                  </a:lnTo>
                  <a:lnTo>
                    <a:pt x="1348" y="433"/>
                  </a:lnTo>
                  <a:lnTo>
                    <a:pt x="1359" y="422"/>
                  </a:lnTo>
                  <a:lnTo>
                    <a:pt x="1361" y="419"/>
                  </a:lnTo>
                  <a:lnTo>
                    <a:pt x="1363" y="419"/>
                  </a:lnTo>
                  <a:lnTo>
                    <a:pt x="1365" y="421"/>
                  </a:lnTo>
                  <a:lnTo>
                    <a:pt x="1370" y="429"/>
                  </a:lnTo>
                  <a:lnTo>
                    <a:pt x="1374" y="443"/>
                  </a:lnTo>
                  <a:lnTo>
                    <a:pt x="1373" y="447"/>
                  </a:lnTo>
                  <a:lnTo>
                    <a:pt x="1368" y="450"/>
                  </a:lnTo>
                  <a:lnTo>
                    <a:pt x="1361" y="452"/>
                  </a:lnTo>
                  <a:lnTo>
                    <a:pt x="1353" y="454"/>
                  </a:lnTo>
                  <a:lnTo>
                    <a:pt x="1348" y="455"/>
                  </a:lnTo>
                  <a:lnTo>
                    <a:pt x="1343" y="456"/>
                  </a:lnTo>
                  <a:lnTo>
                    <a:pt x="1333" y="459"/>
                  </a:lnTo>
                  <a:lnTo>
                    <a:pt x="1325" y="460"/>
                  </a:lnTo>
                  <a:lnTo>
                    <a:pt x="1320" y="462"/>
                  </a:lnTo>
                  <a:lnTo>
                    <a:pt x="1316" y="465"/>
                  </a:lnTo>
                  <a:lnTo>
                    <a:pt x="1310" y="469"/>
                  </a:lnTo>
                  <a:lnTo>
                    <a:pt x="1305" y="474"/>
                  </a:lnTo>
                  <a:lnTo>
                    <a:pt x="1298" y="476"/>
                  </a:lnTo>
                  <a:lnTo>
                    <a:pt x="1292" y="473"/>
                  </a:lnTo>
                  <a:lnTo>
                    <a:pt x="1290" y="467"/>
                  </a:lnTo>
                  <a:lnTo>
                    <a:pt x="1290" y="459"/>
                  </a:lnTo>
                  <a:lnTo>
                    <a:pt x="1288" y="451"/>
                  </a:lnTo>
                  <a:lnTo>
                    <a:pt x="1288" y="448"/>
                  </a:lnTo>
                  <a:lnTo>
                    <a:pt x="1284" y="448"/>
                  </a:lnTo>
                  <a:lnTo>
                    <a:pt x="1283" y="450"/>
                  </a:lnTo>
                  <a:lnTo>
                    <a:pt x="1280" y="451"/>
                  </a:lnTo>
                  <a:lnTo>
                    <a:pt x="1279" y="452"/>
                  </a:lnTo>
                  <a:lnTo>
                    <a:pt x="1277" y="455"/>
                  </a:lnTo>
                  <a:lnTo>
                    <a:pt x="1275" y="458"/>
                  </a:lnTo>
                  <a:lnTo>
                    <a:pt x="1272" y="459"/>
                  </a:lnTo>
                  <a:lnTo>
                    <a:pt x="1265" y="459"/>
                  </a:lnTo>
                  <a:lnTo>
                    <a:pt x="1262" y="460"/>
                  </a:lnTo>
                  <a:lnTo>
                    <a:pt x="1258" y="460"/>
                  </a:lnTo>
                  <a:lnTo>
                    <a:pt x="1254" y="462"/>
                  </a:lnTo>
                  <a:lnTo>
                    <a:pt x="1249" y="465"/>
                  </a:lnTo>
                  <a:lnTo>
                    <a:pt x="1244" y="467"/>
                  </a:lnTo>
                  <a:lnTo>
                    <a:pt x="1242" y="470"/>
                  </a:lnTo>
                  <a:lnTo>
                    <a:pt x="1239" y="476"/>
                  </a:lnTo>
                  <a:lnTo>
                    <a:pt x="1238" y="480"/>
                  </a:lnTo>
                  <a:lnTo>
                    <a:pt x="1240" y="488"/>
                  </a:lnTo>
                  <a:lnTo>
                    <a:pt x="1249" y="502"/>
                  </a:lnTo>
                  <a:lnTo>
                    <a:pt x="1249" y="507"/>
                  </a:lnTo>
                  <a:lnTo>
                    <a:pt x="1243" y="510"/>
                  </a:lnTo>
                  <a:lnTo>
                    <a:pt x="1232" y="510"/>
                  </a:lnTo>
                  <a:lnTo>
                    <a:pt x="1221" y="508"/>
                  </a:lnTo>
                  <a:lnTo>
                    <a:pt x="1213" y="507"/>
                  </a:lnTo>
                  <a:lnTo>
                    <a:pt x="1205" y="507"/>
                  </a:lnTo>
                  <a:lnTo>
                    <a:pt x="1202" y="508"/>
                  </a:lnTo>
                  <a:lnTo>
                    <a:pt x="1199" y="511"/>
                  </a:lnTo>
                  <a:lnTo>
                    <a:pt x="1198" y="514"/>
                  </a:lnTo>
                  <a:lnTo>
                    <a:pt x="1198" y="517"/>
                  </a:lnTo>
                  <a:lnTo>
                    <a:pt x="1199" y="519"/>
                  </a:lnTo>
                  <a:lnTo>
                    <a:pt x="1199" y="524"/>
                  </a:lnTo>
                  <a:lnTo>
                    <a:pt x="1198" y="526"/>
                  </a:lnTo>
                  <a:lnTo>
                    <a:pt x="1195" y="528"/>
                  </a:lnTo>
                  <a:lnTo>
                    <a:pt x="1190" y="528"/>
                  </a:lnTo>
                  <a:lnTo>
                    <a:pt x="1187" y="529"/>
                  </a:lnTo>
                  <a:lnTo>
                    <a:pt x="1186" y="530"/>
                  </a:lnTo>
                  <a:lnTo>
                    <a:pt x="1184" y="533"/>
                  </a:lnTo>
                  <a:lnTo>
                    <a:pt x="1184" y="536"/>
                  </a:lnTo>
                  <a:lnTo>
                    <a:pt x="1187" y="541"/>
                  </a:lnTo>
                  <a:lnTo>
                    <a:pt x="1187" y="547"/>
                  </a:lnTo>
                  <a:lnTo>
                    <a:pt x="1186" y="550"/>
                  </a:lnTo>
                  <a:lnTo>
                    <a:pt x="1180" y="555"/>
                  </a:lnTo>
                  <a:lnTo>
                    <a:pt x="1177" y="556"/>
                  </a:lnTo>
                  <a:lnTo>
                    <a:pt x="1175" y="556"/>
                  </a:lnTo>
                  <a:lnTo>
                    <a:pt x="1171" y="552"/>
                  </a:lnTo>
                  <a:lnTo>
                    <a:pt x="1168" y="551"/>
                  </a:lnTo>
                  <a:lnTo>
                    <a:pt x="1165" y="551"/>
                  </a:lnTo>
                  <a:lnTo>
                    <a:pt x="1164" y="552"/>
                  </a:lnTo>
                  <a:lnTo>
                    <a:pt x="1164" y="555"/>
                  </a:lnTo>
                  <a:lnTo>
                    <a:pt x="1165" y="565"/>
                  </a:lnTo>
                  <a:lnTo>
                    <a:pt x="1176" y="584"/>
                  </a:lnTo>
                  <a:lnTo>
                    <a:pt x="1177" y="589"/>
                  </a:lnTo>
                  <a:lnTo>
                    <a:pt x="1172" y="593"/>
                  </a:lnTo>
                  <a:lnTo>
                    <a:pt x="1165" y="596"/>
                  </a:lnTo>
                  <a:lnTo>
                    <a:pt x="1157" y="600"/>
                  </a:lnTo>
                  <a:lnTo>
                    <a:pt x="1152" y="604"/>
                  </a:lnTo>
                  <a:lnTo>
                    <a:pt x="1145" y="613"/>
                  </a:lnTo>
                  <a:lnTo>
                    <a:pt x="1135" y="624"/>
                  </a:lnTo>
                  <a:lnTo>
                    <a:pt x="1126" y="636"/>
                  </a:lnTo>
                  <a:lnTo>
                    <a:pt x="1116" y="643"/>
                  </a:lnTo>
                  <a:lnTo>
                    <a:pt x="1108" y="648"/>
                  </a:lnTo>
                  <a:lnTo>
                    <a:pt x="1102" y="656"/>
                  </a:lnTo>
                  <a:lnTo>
                    <a:pt x="1100" y="663"/>
                  </a:lnTo>
                  <a:lnTo>
                    <a:pt x="1101" y="670"/>
                  </a:lnTo>
                  <a:lnTo>
                    <a:pt x="1105" y="678"/>
                  </a:lnTo>
                  <a:lnTo>
                    <a:pt x="1113" y="703"/>
                  </a:lnTo>
                  <a:lnTo>
                    <a:pt x="1116" y="713"/>
                  </a:lnTo>
                  <a:lnTo>
                    <a:pt x="1117" y="719"/>
                  </a:lnTo>
                  <a:lnTo>
                    <a:pt x="1117" y="728"/>
                  </a:lnTo>
                  <a:lnTo>
                    <a:pt x="1115" y="737"/>
                  </a:lnTo>
                  <a:lnTo>
                    <a:pt x="1112" y="743"/>
                  </a:lnTo>
                  <a:lnTo>
                    <a:pt x="1106" y="745"/>
                  </a:lnTo>
                  <a:lnTo>
                    <a:pt x="1101" y="743"/>
                  </a:lnTo>
                  <a:lnTo>
                    <a:pt x="1100" y="740"/>
                  </a:lnTo>
                  <a:lnTo>
                    <a:pt x="1098" y="736"/>
                  </a:lnTo>
                  <a:lnTo>
                    <a:pt x="1098" y="733"/>
                  </a:lnTo>
                  <a:lnTo>
                    <a:pt x="1097" y="729"/>
                  </a:lnTo>
                  <a:lnTo>
                    <a:pt x="1094" y="726"/>
                  </a:lnTo>
                  <a:lnTo>
                    <a:pt x="1091" y="725"/>
                  </a:lnTo>
                  <a:lnTo>
                    <a:pt x="1085" y="719"/>
                  </a:lnTo>
                  <a:lnTo>
                    <a:pt x="1080" y="708"/>
                  </a:lnTo>
                  <a:lnTo>
                    <a:pt x="1076" y="695"/>
                  </a:lnTo>
                  <a:lnTo>
                    <a:pt x="1075" y="682"/>
                  </a:lnTo>
                  <a:lnTo>
                    <a:pt x="1074" y="678"/>
                  </a:lnTo>
                  <a:lnTo>
                    <a:pt x="1074" y="676"/>
                  </a:lnTo>
                  <a:lnTo>
                    <a:pt x="1072" y="674"/>
                  </a:lnTo>
                  <a:lnTo>
                    <a:pt x="1071" y="674"/>
                  </a:lnTo>
                  <a:lnTo>
                    <a:pt x="1068" y="677"/>
                  </a:lnTo>
                  <a:lnTo>
                    <a:pt x="1067" y="680"/>
                  </a:lnTo>
                  <a:lnTo>
                    <a:pt x="1061" y="682"/>
                  </a:lnTo>
                  <a:lnTo>
                    <a:pt x="1056" y="680"/>
                  </a:lnTo>
                  <a:lnTo>
                    <a:pt x="1053" y="676"/>
                  </a:lnTo>
                  <a:lnTo>
                    <a:pt x="1050" y="673"/>
                  </a:lnTo>
                  <a:lnTo>
                    <a:pt x="1048" y="667"/>
                  </a:lnTo>
                  <a:lnTo>
                    <a:pt x="1045" y="666"/>
                  </a:lnTo>
                  <a:lnTo>
                    <a:pt x="1039" y="669"/>
                  </a:lnTo>
                  <a:lnTo>
                    <a:pt x="1031" y="671"/>
                  </a:lnTo>
                  <a:lnTo>
                    <a:pt x="1024" y="674"/>
                  </a:lnTo>
                  <a:lnTo>
                    <a:pt x="1002" y="674"/>
                  </a:lnTo>
                  <a:lnTo>
                    <a:pt x="998" y="676"/>
                  </a:lnTo>
                  <a:lnTo>
                    <a:pt x="997" y="677"/>
                  </a:lnTo>
                  <a:lnTo>
                    <a:pt x="996" y="680"/>
                  </a:lnTo>
                  <a:lnTo>
                    <a:pt x="996" y="682"/>
                  </a:lnTo>
                  <a:lnTo>
                    <a:pt x="994" y="685"/>
                  </a:lnTo>
                  <a:lnTo>
                    <a:pt x="994" y="687"/>
                  </a:lnTo>
                  <a:lnTo>
                    <a:pt x="992" y="689"/>
                  </a:lnTo>
                  <a:lnTo>
                    <a:pt x="989" y="689"/>
                  </a:lnTo>
                  <a:lnTo>
                    <a:pt x="986" y="688"/>
                  </a:lnTo>
                  <a:lnTo>
                    <a:pt x="982" y="687"/>
                  </a:lnTo>
                  <a:lnTo>
                    <a:pt x="974" y="682"/>
                  </a:lnTo>
                  <a:lnTo>
                    <a:pt x="963" y="680"/>
                  </a:lnTo>
                  <a:lnTo>
                    <a:pt x="937" y="680"/>
                  </a:lnTo>
                  <a:lnTo>
                    <a:pt x="931" y="682"/>
                  </a:lnTo>
                  <a:lnTo>
                    <a:pt x="929" y="688"/>
                  </a:lnTo>
                  <a:lnTo>
                    <a:pt x="923" y="693"/>
                  </a:lnTo>
                  <a:lnTo>
                    <a:pt x="916" y="699"/>
                  </a:lnTo>
                  <a:lnTo>
                    <a:pt x="910" y="702"/>
                  </a:lnTo>
                  <a:lnTo>
                    <a:pt x="907" y="703"/>
                  </a:lnTo>
                  <a:lnTo>
                    <a:pt x="904" y="706"/>
                  </a:lnTo>
                  <a:lnTo>
                    <a:pt x="900" y="707"/>
                  </a:lnTo>
                  <a:lnTo>
                    <a:pt x="897" y="710"/>
                  </a:lnTo>
                  <a:lnTo>
                    <a:pt x="894" y="714"/>
                  </a:lnTo>
                  <a:lnTo>
                    <a:pt x="893" y="715"/>
                  </a:lnTo>
                  <a:lnTo>
                    <a:pt x="893" y="718"/>
                  </a:lnTo>
                  <a:lnTo>
                    <a:pt x="899" y="724"/>
                  </a:lnTo>
                  <a:lnTo>
                    <a:pt x="900" y="732"/>
                  </a:lnTo>
                  <a:lnTo>
                    <a:pt x="900" y="741"/>
                  </a:lnTo>
                  <a:lnTo>
                    <a:pt x="897" y="751"/>
                  </a:lnTo>
                  <a:lnTo>
                    <a:pt x="894" y="763"/>
                  </a:lnTo>
                  <a:lnTo>
                    <a:pt x="894" y="778"/>
                  </a:lnTo>
                  <a:lnTo>
                    <a:pt x="896" y="796"/>
                  </a:lnTo>
                  <a:lnTo>
                    <a:pt x="900" y="809"/>
                  </a:lnTo>
                  <a:lnTo>
                    <a:pt x="905" y="818"/>
                  </a:lnTo>
                  <a:lnTo>
                    <a:pt x="914" y="828"/>
                  </a:lnTo>
                  <a:lnTo>
                    <a:pt x="930" y="844"/>
                  </a:lnTo>
                  <a:lnTo>
                    <a:pt x="937" y="848"/>
                  </a:lnTo>
                  <a:lnTo>
                    <a:pt x="944" y="847"/>
                  </a:lnTo>
                  <a:lnTo>
                    <a:pt x="951" y="843"/>
                  </a:lnTo>
                  <a:lnTo>
                    <a:pt x="959" y="837"/>
                  </a:lnTo>
                  <a:lnTo>
                    <a:pt x="966" y="837"/>
                  </a:lnTo>
                  <a:lnTo>
                    <a:pt x="967" y="839"/>
                  </a:lnTo>
                  <a:lnTo>
                    <a:pt x="968" y="839"/>
                  </a:lnTo>
                  <a:lnTo>
                    <a:pt x="970" y="840"/>
                  </a:lnTo>
                  <a:lnTo>
                    <a:pt x="972" y="840"/>
                  </a:lnTo>
                  <a:lnTo>
                    <a:pt x="975" y="839"/>
                  </a:lnTo>
                  <a:lnTo>
                    <a:pt x="977" y="836"/>
                  </a:lnTo>
                  <a:lnTo>
                    <a:pt x="979" y="832"/>
                  </a:lnTo>
                  <a:lnTo>
                    <a:pt x="979" y="822"/>
                  </a:lnTo>
                  <a:lnTo>
                    <a:pt x="978" y="817"/>
                  </a:lnTo>
                  <a:lnTo>
                    <a:pt x="979" y="811"/>
                  </a:lnTo>
                  <a:lnTo>
                    <a:pt x="981" y="807"/>
                  </a:lnTo>
                  <a:lnTo>
                    <a:pt x="985" y="803"/>
                  </a:lnTo>
                  <a:lnTo>
                    <a:pt x="989" y="802"/>
                  </a:lnTo>
                  <a:lnTo>
                    <a:pt x="1004" y="802"/>
                  </a:lnTo>
                  <a:lnTo>
                    <a:pt x="1015" y="799"/>
                  </a:lnTo>
                  <a:lnTo>
                    <a:pt x="1024" y="799"/>
                  </a:lnTo>
                  <a:lnTo>
                    <a:pt x="1028" y="802"/>
                  </a:lnTo>
                  <a:lnTo>
                    <a:pt x="1031" y="818"/>
                  </a:lnTo>
                  <a:lnTo>
                    <a:pt x="1030" y="828"/>
                  </a:lnTo>
                  <a:lnTo>
                    <a:pt x="1024" y="835"/>
                  </a:lnTo>
                  <a:lnTo>
                    <a:pt x="1019" y="843"/>
                  </a:lnTo>
                  <a:lnTo>
                    <a:pt x="1016" y="852"/>
                  </a:lnTo>
                  <a:lnTo>
                    <a:pt x="1018" y="862"/>
                  </a:lnTo>
                  <a:lnTo>
                    <a:pt x="1016" y="872"/>
                  </a:lnTo>
                  <a:lnTo>
                    <a:pt x="1015" y="876"/>
                  </a:lnTo>
                  <a:lnTo>
                    <a:pt x="1012" y="881"/>
                  </a:lnTo>
                  <a:lnTo>
                    <a:pt x="1012" y="883"/>
                  </a:lnTo>
                  <a:lnTo>
                    <a:pt x="1011" y="884"/>
                  </a:lnTo>
                  <a:lnTo>
                    <a:pt x="1011" y="885"/>
                  </a:lnTo>
                  <a:lnTo>
                    <a:pt x="1023" y="885"/>
                  </a:lnTo>
                  <a:lnTo>
                    <a:pt x="1026" y="887"/>
                  </a:lnTo>
                  <a:lnTo>
                    <a:pt x="1027" y="887"/>
                  </a:lnTo>
                  <a:lnTo>
                    <a:pt x="1030" y="889"/>
                  </a:lnTo>
                  <a:lnTo>
                    <a:pt x="1033" y="889"/>
                  </a:lnTo>
                  <a:lnTo>
                    <a:pt x="1041" y="888"/>
                  </a:lnTo>
                  <a:lnTo>
                    <a:pt x="1048" y="883"/>
                  </a:lnTo>
                  <a:lnTo>
                    <a:pt x="1056" y="880"/>
                  </a:lnTo>
                  <a:lnTo>
                    <a:pt x="1061" y="883"/>
                  </a:lnTo>
                  <a:lnTo>
                    <a:pt x="1068" y="887"/>
                  </a:lnTo>
                  <a:lnTo>
                    <a:pt x="1074" y="895"/>
                  </a:lnTo>
                  <a:lnTo>
                    <a:pt x="1078" y="903"/>
                  </a:lnTo>
                  <a:lnTo>
                    <a:pt x="1079" y="910"/>
                  </a:lnTo>
                  <a:lnTo>
                    <a:pt x="1076" y="922"/>
                  </a:lnTo>
                  <a:lnTo>
                    <a:pt x="1074" y="937"/>
                  </a:lnTo>
                  <a:lnTo>
                    <a:pt x="1074" y="954"/>
                  </a:lnTo>
                  <a:lnTo>
                    <a:pt x="1075" y="965"/>
                  </a:lnTo>
                  <a:lnTo>
                    <a:pt x="1079" y="973"/>
                  </a:lnTo>
                  <a:lnTo>
                    <a:pt x="1082" y="977"/>
                  </a:lnTo>
                  <a:lnTo>
                    <a:pt x="1085" y="983"/>
                  </a:lnTo>
                  <a:lnTo>
                    <a:pt x="1090" y="988"/>
                  </a:lnTo>
                  <a:lnTo>
                    <a:pt x="1093" y="989"/>
                  </a:lnTo>
                  <a:lnTo>
                    <a:pt x="1097" y="991"/>
                  </a:lnTo>
                  <a:lnTo>
                    <a:pt x="1101" y="989"/>
                  </a:lnTo>
                  <a:lnTo>
                    <a:pt x="1112" y="984"/>
                  </a:lnTo>
                  <a:lnTo>
                    <a:pt x="1119" y="980"/>
                  </a:lnTo>
                  <a:lnTo>
                    <a:pt x="1124" y="974"/>
                  </a:lnTo>
                  <a:lnTo>
                    <a:pt x="1128" y="974"/>
                  </a:lnTo>
                  <a:lnTo>
                    <a:pt x="1134" y="976"/>
                  </a:lnTo>
                  <a:lnTo>
                    <a:pt x="1139" y="980"/>
                  </a:lnTo>
                  <a:lnTo>
                    <a:pt x="1145" y="985"/>
                  </a:lnTo>
                  <a:lnTo>
                    <a:pt x="1146" y="988"/>
                  </a:lnTo>
                  <a:lnTo>
                    <a:pt x="1146" y="989"/>
                  </a:lnTo>
                  <a:lnTo>
                    <a:pt x="1149" y="992"/>
                  </a:lnTo>
                  <a:lnTo>
                    <a:pt x="1156" y="992"/>
                  </a:lnTo>
                  <a:lnTo>
                    <a:pt x="1160" y="991"/>
                  </a:lnTo>
                  <a:lnTo>
                    <a:pt x="1164" y="988"/>
                  </a:lnTo>
                  <a:lnTo>
                    <a:pt x="1167" y="985"/>
                  </a:lnTo>
                  <a:lnTo>
                    <a:pt x="1172" y="977"/>
                  </a:lnTo>
                  <a:lnTo>
                    <a:pt x="1176" y="972"/>
                  </a:lnTo>
                  <a:lnTo>
                    <a:pt x="1183" y="962"/>
                  </a:lnTo>
                  <a:lnTo>
                    <a:pt x="1191" y="955"/>
                  </a:lnTo>
                  <a:lnTo>
                    <a:pt x="1198" y="951"/>
                  </a:lnTo>
                  <a:lnTo>
                    <a:pt x="1203" y="948"/>
                  </a:lnTo>
                  <a:lnTo>
                    <a:pt x="1210" y="943"/>
                  </a:lnTo>
                  <a:lnTo>
                    <a:pt x="1219" y="937"/>
                  </a:lnTo>
                  <a:lnTo>
                    <a:pt x="1225" y="936"/>
                  </a:lnTo>
                  <a:lnTo>
                    <a:pt x="1228" y="939"/>
                  </a:lnTo>
                  <a:lnTo>
                    <a:pt x="1228" y="943"/>
                  </a:lnTo>
                  <a:lnTo>
                    <a:pt x="1225" y="948"/>
                  </a:lnTo>
                  <a:lnTo>
                    <a:pt x="1223" y="955"/>
                  </a:lnTo>
                  <a:lnTo>
                    <a:pt x="1221" y="959"/>
                  </a:lnTo>
                  <a:lnTo>
                    <a:pt x="1221" y="977"/>
                  </a:lnTo>
                  <a:lnTo>
                    <a:pt x="1223" y="985"/>
                  </a:lnTo>
                  <a:lnTo>
                    <a:pt x="1225" y="989"/>
                  </a:lnTo>
                  <a:lnTo>
                    <a:pt x="1228" y="988"/>
                  </a:lnTo>
                  <a:lnTo>
                    <a:pt x="1228" y="981"/>
                  </a:lnTo>
                  <a:lnTo>
                    <a:pt x="1229" y="972"/>
                  </a:lnTo>
                  <a:lnTo>
                    <a:pt x="1232" y="963"/>
                  </a:lnTo>
                  <a:lnTo>
                    <a:pt x="1239" y="954"/>
                  </a:lnTo>
                  <a:lnTo>
                    <a:pt x="1247" y="948"/>
                  </a:lnTo>
                  <a:lnTo>
                    <a:pt x="1254" y="946"/>
                  </a:lnTo>
                  <a:lnTo>
                    <a:pt x="1257" y="948"/>
                  </a:lnTo>
                  <a:lnTo>
                    <a:pt x="1258" y="951"/>
                  </a:lnTo>
                  <a:lnTo>
                    <a:pt x="1261" y="954"/>
                  </a:lnTo>
                  <a:lnTo>
                    <a:pt x="1262" y="958"/>
                  </a:lnTo>
                  <a:lnTo>
                    <a:pt x="1265" y="963"/>
                  </a:lnTo>
                  <a:lnTo>
                    <a:pt x="1268" y="965"/>
                  </a:lnTo>
                  <a:lnTo>
                    <a:pt x="1269" y="966"/>
                  </a:lnTo>
                  <a:lnTo>
                    <a:pt x="1272" y="965"/>
                  </a:lnTo>
                  <a:lnTo>
                    <a:pt x="1279" y="961"/>
                  </a:lnTo>
                  <a:lnTo>
                    <a:pt x="1286" y="959"/>
                  </a:lnTo>
                  <a:lnTo>
                    <a:pt x="1292" y="961"/>
                  </a:lnTo>
                  <a:lnTo>
                    <a:pt x="1298" y="966"/>
                  </a:lnTo>
                  <a:lnTo>
                    <a:pt x="1299" y="970"/>
                  </a:lnTo>
                  <a:lnTo>
                    <a:pt x="1302" y="974"/>
                  </a:lnTo>
                  <a:lnTo>
                    <a:pt x="1303" y="976"/>
                  </a:lnTo>
                  <a:lnTo>
                    <a:pt x="1303" y="977"/>
                  </a:lnTo>
                  <a:lnTo>
                    <a:pt x="1305" y="974"/>
                  </a:lnTo>
                  <a:lnTo>
                    <a:pt x="1307" y="973"/>
                  </a:lnTo>
                  <a:lnTo>
                    <a:pt x="1309" y="969"/>
                  </a:lnTo>
                  <a:lnTo>
                    <a:pt x="1309" y="966"/>
                  </a:lnTo>
                  <a:lnTo>
                    <a:pt x="1311" y="961"/>
                  </a:lnTo>
                  <a:lnTo>
                    <a:pt x="1318" y="958"/>
                  </a:lnTo>
                  <a:lnTo>
                    <a:pt x="1328" y="956"/>
                  </a:lnTo>
                  <a:lnTo>
                    <a:pt x="1337" y="961"/>
                  </a:lnTo>
                  <a:lnTo>
                    <a:pt x="1342" y="963"/>
                  </a:lnTo>
                  <a:lnTo>
                    <a:pt x="1344" y="966"/>
                  </a:lnTo>
                  <a:lnTo>
                    <a:pt x="1346" y="969"/>
                  </a:lnTo>
                  <a:lnTo>
                    <a:pt x="1346" y="970"/>
                  </a:lnTo>
                  <a:lnTo>
                    <a:pt x="1347" y="970"/>
                  </a:lnTo>
                  <a:lnTo>
                    <a:pt x="1347" y="972"/>
                  </a:lnTo>
                  <a:lnTo>
                    <a:pt x="1351" y="972"/>
                  </a:lnTo>
                  <a:lnTo>
                    <a:pt x="1353" y="969"/>
                  </a:lnTo>
                  <a:lnTo>
                    <a:pt x="1355" y="966"/>
                  </a:lnTo>
                  <a:lnTo>
                    <a:pt x="1358" y="962"/>
                  </a:lnTo>
                  <a:lnTo>
                    <a:pt x="1359" y="958"/>
                  </a:lnTo>
                  <a:lnTo>
                    <a:pt x="1363" y="954"/>
                  </a:lnTo>
                  <a:lnTo>
                    <a:pt x="1365" y="956"/>
                  </a:lnTo>
                  <a:lnTo>
                    <a:pt x="1363" y="965"/>
                  </a:lnTo>
                  <a:lnTo>
                    <a:pt x="1361" y="976"/>
                  </a:lnTo>
                  <a:lnTo>
                    <a:pt x="1354" y="989"/>
                  </a:lnTo>
                  <a:lnTo>
                    <a:pt x="1354" y="993"/>
                  </a:lnTo>
                  <a:lnTo>
                    <a:pt x="1355" y="993"/>
                  </a:lnTo>
                  <a:lnTo>
                    <a:pt x="1357" y="995"/>
                  </a:lnTo>
                  <a:lnTo>
                    <a:pt x="1359" y="993"/>
                  </a:lnTo>
                  <a:lnTo>
                    <a:pt x="1362" y="993"/>
                  </a:lnTo>
                  <a:lnTo>
                    <a:pt x="1363" y="995"/>
                  </a:lnTo>
                  <a:lnTo>
                    <a:pt x="1365" y="998"/>
                  </a:lnTo>
                  <a:lnTo>
                    <a:pt x="1366" y="999"/>
                  </a:lnTo>
                  <a:lnTo>
                    <a:pt x="1372" y="999"/>
                  </a:lnTo>
                  <a:lnTo>
                    <a:pt x="1374" y="998"/>
                  </a:lnTo>
                  <a:lnTo>
                    <a:pt x="1380" y="998"/>
                  </a:lnTo>
                  <a:lnTo>
                    <a:pt x="1383" y="999"/>
                  </a:lnTo>
                  <a:lnTo>
                    <a:pt x="1384" y="1002"/>
                  </a:lnTo>
                  <a:lnTo>
                    <a:pt x="1389" y="1007"/>
                  </a:lnTo>
                  <a:lnTo>
                    <a:pt x="1395" y="1015"/>
                  </a:lnTo>
                  <a:lnTo>
                    <a:pt x="1402" y="1026"/>
                  </a:lnTo>
                  <a:lnTo>
                    <a:pt x="1407" y="1032"/>
                  </a:lnTo>
                  <a:lnTo>
                    <a:pt x="1413" y="1032"/>
                  </a:lnTo>
                  <a:lnTo>
                    <a:pt x="1420" y="1028"/>
                  </a:lnTo>
                  <a:lnTo>
                    <a:pt x="1429" y="1025"/>
                  </a:lnTo>
                  <a:lnTo>
                    <a:pt x="1440" y="1026"/>
                  </a:lnTo>
                  <a:lnTo>
                    <a:pt x="1451" y="1035"/>
                  </a:lnTo>
                  <a:lnTo>
                    <a:pt x="1462" y="1046"/>
                  </a:lnTo>
                  <a:lnTo>
                    <a:pt x="1473" y="1058"/>
                  </a:lnTo>
                  <a:lnTo>
                    <a:pt x="1480" y="1069"/>
                  </a:lnTo>
                  <a:lnTo>
                    <a:pt x="1484" y="1078"/>
                  </a:lnTo>
                  <a:lnTo>
                    <a:pt x="1488" y="1084"/>
                  </a:lnTo>
                  <a:lnTo>
                    <a:pt x="1492" y="1087"/>
                  </a:lnTo>
                  <a:lnTo>
                    <a:pt x="1497" y="1089"/>
                  </a:lnTo>
                  <a:lnTo>
                    <a:pt x="1500" y="1092"/>
                  </a:lnTo>
                  <a:lnTo>
                    <a:pt x="1502" y="1096"/>
                  </a:lnTo>
                  <a:lnTo>
                    <a:pt x="1502" y="1099"/>
                  </a:lnTo>
                  <a:lnTo>
                    <a:pt x="1503" y="1103"/>
                  </a:lnTo>
                  <a:lnTo>
                    <a:pt x="1503" y="1106"/>
                  </a:lnTo>
                  <a:lnTo>
                    <a:pt x="1500" y="1111"/>
                  </a:lnTo>
                  <a:lnTo>
                    <a:pt x="1492" y="1117"/>
                  </a:lnTo>
                  <a:lnTo>
                    <a:pt x="1482" y="1122"/>
                  </a:lnTo>
                  <a:lnTo>
                    <a:pt x="1473" y="1125"/>
                  </a:lnTo>
                  <a:lnTo>
                    <a:pt x="1467" y="1128"/>
                  </a:lnTo>
                  <a:lnTo>
                    <a:pt x="1466" y="1131"/>
                  </a:lnTo>
                  <a:lnTo>
                    <a:pt x="1466" y="1135"/>
                  </a:lnTo>
                  <a:lnTo>
                    <a:pt x="1467" y="1136"/>
                  </a:lnTo>
                  <a:lnTo>
                    <a:pt x="1470" y="1136"/>
                  </a:lnTo>
                  <a:lnTo>
                    <a:pt x="1474" y="1137"/>
                  </a:lnTo>
                  <a:lnTo>
                    <a:pt x="1485" y="1135"/>
                  </a:lnTo>
                  <a:lnTo>
                    <a:pt x="1488" y="1133"/>
                  </a:lnTo>
                  <a:lnTo>
                    <a:pt x="1492" y="1129"/>
                  </a:lnTo>
                  <a:lnTo>
                    <a:pt x="1493" y="1126"/>
                  </a:lnTo>
                  <a:lnTo>
                    <a:pt x="1497" y="1122"/>
                  </a:lnTo>
                  <a:lnTo>
                    <a:pt x="1500" y="1121"/>
                  </a:lnTo>
                  <a:lnTo>
                    <a:pt x="1504" y="1120"/>
                  </a:lnTo>
                  <a:lnTo>
                    <a:pt x="1508" y="1121"/>
                  </a:lnTo>
                  <a:lnTo>
                    <a:pt x="1514" y="1124"/>
                  </a:lnTo>
                  <a:lnTo>
                    <a:pt x="1515" y="1128"/>
                  </a:lnTo>
                  <a:lnTo>
                    <a:pt x="1515" y="1132"/>
                  </a:lnTo>
                  <a:lnTo>
                    <a:pt x="1514" y="1136"/>
                  </a:lnTo>
                  <a:lnTo>
                    <a:pt x="1511" y="1141"/>
                  </a:lnTo>
                  <a:lnTo>
                    <a:pt x="1508" y="1146"/>
                  </a:lnTo>
                  <a:lnTo>
                    <a:pt x="1504" y="1148"/>
                  </a:lnTo>
                  <a:lnTo>
                    <a:pt x="1502" y="1151"/>
                  </a:lnTo>
                  <a:lnTo>
                    <a:pt x="1497" y="1154"/>
                  </a:lnTo>
                  <a:lnTo>
                    <a:pt x="1495" y="1155"/>
                  </a:lnTo>
                  <a:lnTo>
                    <a:pt x="1493" y="1157"/>
                  </a:lnTo>
                  <a:lnTo>
                    <a:pt x="1493" y="1159"/>
                  </a:lnTo>
                  <a:lnTo>
                    <a:pt x="1496" y="1159"/>
                  </a:lnTo>
                  <a:lnTo>
                    <a:pt x="1500" y="1161"/>
                  </a:lnTo>
                  <a:lnTo>
                    <a:pt x="1510" y="1161"/>
                  </a:lnTo>
                  <a:lnTo>
                    <a:pt x="1511" y="1159"/>
                  </a:lnTo>
                  <a:lnTo>
                    <a:pt x="1511" y="1155"/>
                  </a:lnTo>
                  <a:lnTo>
                    <a:pt x="1514" y="1147"/>
                  </a:lnTo>
                  <a:lnTo>
                    <a:pt x="1519" y="1139"/>
                  </a:lnTo>
                  <a:lnTo>
                    <a:pt x="1522" y="1136"/>
                  </a:lnTo>
                  <a:lnTo>
                    <a:pt x="1523" y="1133"/>
                  </a:lnTo>
                  <a:lnTo>
                    <a:pt x="1525" y="1133"/>
                  </a:lnTo>
                  <a:lnTo>
                    <a:pt x="1526" y="1132"/>
                  </a:lnTo>
                  <a:lnTo>
                    <a:pt x="1528" y="1132"/>
                  </a:lnTo>
                  <a:lnTo>
                    <a:pt x="1529" y="1133"/>
                  </a:lnTo>
                  <a:lnTo>
                    <a:pt x="1532" y="1133"/>
                  </a:lnTo>
                  <a:lnTo>
                    <a:pt x="1540" y="1135"/>
                  </a:lnTo>
                  <a:lnTo>
                    <a:pt x="1549" y="1137"/>
                  </a:lnTo>
                  <a:lnTo>
                    <a:pt x="1558" y="1141"/>
                  </a:lnTo>
                  <a:lnTo>
                    <a:pt x="1566" y="1147"/>
                  </a:lnTo>
                  <a:lnTo>
                    <a:pt x="1575" y="1154"/>
                  </a:lnTo>
                  <a:lnTo>
                    <a:pt x="1586" y="1161"/>
                  </a:lnTo>
                  <a:lnTo>
                    <a:pt x="1595" y="1165"/>
                  </a:lnTo>
                  <a:lnTo>
                    <a:pt x="1604" y="1165"/>
                  </a:lnTo>
                  <a:lnTo>
                    <a:pt x="1612" y="1162"/>
                  </a:lnTo>
                  <a:lnTo>
                    <a:pt x="1619" y="1162"/>
                  </a:lnTo>
                  <a:lnTo>
                    <a:pt x="1627" y="1166"/>
                  </a:lnTo>
                  <a:lnTo>
                    <a:pt x="1636" y="1173"/>
                  </a:lnTo>
                  <a:lnTo>
                    <a:pt x="1642" y="1180"/>
                  </a:lnTo>
                  <a:lnTo>
                    <a:pt x="1649" y="1185"/>
                  </a:lnTo>
                  <a:lnTo>
                    <a:pt x="1657" y="1189"/>
                  </a:lnTo>
                  <a:lnTo>
                    <a:pt x="1666" y="1192"/>
                  </a:lnTo>
                  <a:lnTo>
                    <a:pt x="1672" y="1195"/>
                  </a:lnTo>
                  <a:lnTo>
                    <a:pt x="1682" y="1202"/>
                  </a:lnTo>
                  <a:lnTo>
                    <a:pt x="1689" y="1214"/>
                  </a:lnTo>
                  <a:lnTo>
                    <a:pt x="1693" y="1226"/>
                  </a:lnTo>
                  <a:lnTo>
                    <a:pt x="1693" y="1236"/>
                  </a:lnTo>
                  <a:lnTo>
                    <a:pt x="1690" y="1247"/>
                  </a:lnTo>
                  <a:lnTo>
                    <a:pt x="1686" y="1258"/>
                  </a:lnTo>
                  <a:lnTo>
                    <a:pt x="1682" y="1268"/>
                  </a:lnTo>
                  <a:lnTo>
                    <a:pt x="1681" y="1273"/>
                  </a:lnTo>
                  <a:lnTo>
                    <a:pt x="1678" y="1278"/>
                  </a:lnTo>
                  <a:lnTo>
                    <a:pt x="1672" y="1287"/>
                  </a:lnTo>
                  <a:lnTo>
                    <a:pt x="1666" y="1296"/>
                  </a:lnTo>
                  <a:lnTo>
                    <a:pt x="1656" y="1307"/>
                  </a:lnTo>
                  <a:lnTo>
                    <a:pt x="1646" y="1317"/>
                  </a:lnTo>
                  <a:lnTo>
                    <a:pt x="1638" y="1329"/>
                  </a:lnTo>
                  <a:lnTo>
                    <a:pt x="1637" y="1342"/>
                  </a:lnTo>
                  <a:lnTo>
                    <a:pt x="1640" y="1351"/>
                  </a:lnTo>
                  <a:lnTo>
                    <a:pt x="1641" y="1358"/>
                  </a:lnTo>
                  <a:lnTo>
                    <a:pt x="1641" y="1365"/>
                  </a:lnTo>
                  <a:lnTo>
                    <a:pt x="1638" y="1374"/>
                  </a:lnTo>
                  <a:lnTo>
                    <a:pt x="1636" y="1385"/>
                  </a:lnTo>
                  <a:lnTo>
                    <a:pt x="1633" y="1394"/>
                  </a:lnTo>
                  <a:lnTo>
                    <a:pt x="1633" y="1400"/>
                  </a:lnTo>
                  <a:lnTo>
                    <a:pt x="1634" y="1407"/>
                  </a:lnTo>
                  <a:lnTo>
                    <a:pt x="1631" y="1414"/>
                  </a:lnTo>
                  <a:lnTo>
                    <a:pt x="1627" y="1422"/>
                  </a:lnTo>
                  <a:lnTo>
                    <a:pt x="1622" y="1429"/>
                  </a:lnTo>
                  <a:lnTo>
                    <a:pt x="1616" y="1440"/>
                  </a:lnTo>
                  <a:lnTo>
                    <a:pt x="1612" y="1453"/>
                  </a:lnTo>
                  <a:lnTo>
                    <a:pt x="1607" y="1462"/>
                  </a:lnTo>
                  <a:lnTo>
                    <a:pt x="1603" y="1466"/>
                  </a:lnTo>
                  <a:lnTo>
                    <a:pt x="1595" y="1469"/>
                  </a:lnTo>
                  <a:lnTo>
                    <a:pt x="1586" y="1469"/>
                  </a:lnTo>
                  <a:lnTo>
                    <a:pt x="1577" y="1472"/>
                  </a:lnTo>
                  <a:lnTo>
                    <a:pt x="1570" y="1474"/>
                  </a:lnTo>
                  <a:lnTo>
                    <a:pt x="1563" y="1476"/>
                  </a:lnTo>
                  <a:lnTo>
                    <a:pt x="1559" y="1479"/>
                  </a:lnTo>
                  <a:lnTo>
                    <a:pt x="1558" y="1480"/>
                  </a:lnTo>
                  <a:lnTo>
                    <a:pt x="1556" y="1480"/>
                  </a:lnTo>
                  <a:lnTo>
                    <a:pt x="1554" y="1481"/>
                  </a:lnTo>
                  <a:lnTo>
                    <a:pt x="1548" y="1485"/>
                  </a:lnTo>
                  <a:lnTo>
                    <a:pt x="1538" y="1489"/>
                  </a:lnTo>
                  <a:lnTo>
                    <a:pt x="1530" y="1496"/>
                  </a:lnTo>
                  <a:lnTo>
                    <a:pt x="1521" y="1502"/>
                  </a:lnTo>
                  <a:lnTo>
                    <a:pt x="1517" y="1509"/>
                  </a:lnTo>
                  <a:lnTo>
                    <a:pt x="1517" y="1517"/>
                  </a:lnTo>
                  <a:lnTo>
                    <a:pt x="1519" y="1526"/>
                  </a:lnTo>
                  <a:lnTo>
                    <a:pt x="1521" y="1536"/>
                  </a:lnTo>
                  <a:lnTo>
                    <a:pt x="1519" y="1544"/>
                  </a:lnTo>
                  <a:lnTo>
                    <a:pt x="1517" y="1548"/>
                  </a:lnTo>
                  <a:lnTo>
                    <a:pt x="1514" y="1551"/>
                  </a:lnTo>
                  <a:lnTo>
                    <a:pt x="1512" y="1551"/>
                  </a:lnTo>
                  <a:lnTo>
                    <a:pt x="1510" y="1553"/>
                  </a:lnTo>
                  <a:lnTo>
                    <a:pt x="1508" y="1553"/>
                  </a:lnTo>
                  <a:lnTo>
                    <a:pt x="1506" y="1554"/>
                  </a:lnTo>
                  <a:lnTo>
                    <a:pt x="1499" y="1568"/>
                  </a:lnTo>
                  <a:lnTo>
                    <a:pt x="1496" y="1572"/>
                  </a:lnTo>
                  <a:lnTo>
                    <a:pt x="1492" y="1576"/>
                  </a:lnTo>
                  <a:lnTo>
                    <a:pt x="1489" y="1577"/>
                  </a:lnTo>
                  <a:lnTo>
                    <a:pt x="1488" y="1579"/>
                  </a:lnTo>
                  <a:lnTo>
                    <a:pt x="1485" y="1580"/>
                  </a:lnTo>
                  <a:lnTo>
                    <a:pt x="1478" y="1590"/>
                  </a:lnTo>
                  <a:lnTo>
                    <a:pt x="1476" y="1605"/>
                  </a:lnTo>
                  <a:lnTo>
                    <a:pt x="1471" y="1614"/>
                  </a:lnTo>
                  <a:lnTo>
                    <a:pt x="1462" y="1627"/>
                  </a:lnTo>
                  <a:lnTo>
                    <a:pt x="1450" y="1640"/>
                  </a:lnTo>
                  <a:lnTo>
                    <a:pt x="1440" y="1648"/>
                  </a:lnTo>
                  <a:lnTo>
                    <a:pt x="1430" y="1651"/>
                  </a:lnTo>
                  <a:lnTo>
                    <a:pt x="1421" y="1650"/>
                  </a:lnTo>
                  <a:lnTo>
                    <a:pt x="1411" y="1647"/>
                  </a:lnTo>
                  <a:lnTo>
                    <a:pt x="1406" y="1642"/>
                  </a:lnTo>
                  <a:lnTo>
                    <a:pt x="1402" y="1633"/>
                  </a:lnTo>
                  <a:lnTo>
                    <a:pt x="1399" y="1622"/>
                  </a:lnTo>
                  <a:lnTo>
                    <a:pt x="1398" y="1613"/>
                  </a:lnTo>
                  <a:lnTo>
                    <a:pt x="1398" y="1606"/>
                  </a:lnTo>
                  <a:lnTo>
                    <a:pt x="1396" y="1606"/>
                  </a:lnTo>
                  <a:lnTo>
                    <a:pt x="1395" y="1613"/>
                  </a:lnTo>
                  <a:lnTo>
                    <a:pt x="1391" y="1622"/>
                  </a:lnTo>
                  <a:lnTo>
                    <a:pt x="1389" y="1632"/>
                  </a:lnTo>
                  <a:lnTo>
                    <a:pt x="1389" y="1637"/>
                  </a:lnTo>
                  <a:lnTo>
                    <a:pt x="1392" y="1643"/>
                  </a:lnTo>
                  <a:lnTo>
                    <a:pt x="1406" y="1657"/>
                  </a:lnTo>
                  <a:lnTo>
                    <a:pt x="1411" y="1661"/>
                  </a:lnTo>
                  <a:lnTo>
                    <a:pt x="1414" y="1664"/>
                  </a:lnTo>
                  <a:lnTo>
                    <a:pt x="1415" y="1666"/>
                  </a:lnTo>
                  <a:lnTo>
                    <a:pt x="1414" y="1669"/>
                  </a:lnTo>
                  <a:lnTo>
                    <a:pt x="1414" y="1673"/>
                  </a:lnTo>
                  <a:lnTo>
                    <a:pt x="1411" y="1677"/>
                  </a:lnTo>
                  <a:lnTo>
                    <a:pt x="1409" y="1683"/>
                  </a:lnTo>
                  <a:lnTo>
                    <a:pt x="1403" y="1690"/>
                  </a:lnTo>
                  <a:lnTo>
                    <a:pt x="1399" y="1698"/>
                  </a:lnTo>
                  <a:lnTo>
                    <a:pt x="1394" y="1705"/>
                  </a:lnTo>
                  <a:lnTo>
                    <a:pt x="1391" y="1707"/>
                  </a:lnTo>
                  <a:lnTo>
                    <a:pt x="1385" y="1709"/>
                  </a:lnTo>
                  <a:lnTo>
                    <a:pt x="1376" y="1710"/>
                  </a:lnTo>
                  <a:lnTo>
                    <a:pt x="1365" y="1711"/>
                  </a:lnTo>
                  <a:lnTo>
                    <a:pt x="1354" y="1711"/>
                  </a:lnTo>
                  <a:lnTo>
                    <a:pt x="1347" y="1710"/>
                  </a:lnTo>
                  <a:lnTo>
                    <a:pt x="1344" y="1709"/>
                  </a:lnTo>
                  <a:lnTo>
                    <a:pt x="1342" y="1710"/>
                  </a:lnTo>
                  <a:lnTo>
                    <a:pt x="1339" y="1716"/>
                  </a:lnTo>
                  <a:lnTo>
                    <a:pt x="1339" y="1732"/>
                  </a:lnTo>
                  <a:lnTo>
                    <a:pt x="1340" y="1735"/>
                  </a:lnTo>
                  <a:lnTo>
                    <a:pt x="1340" y="1739"/>
                  </a:lnTo>
                  <a:lnTo>
                    <a:pt x="1339" y="1740"/>
                  </a:lnTo>
                  <a:lnTo>
                    <a:pt x="1333" y="1740"/>
                  </a:lnTo>
                  <a:lnTo>
                    <a:pt x="1325" y="1737"/>
                  </a:lnTo>
                  <a:lnTo>
                    <a:pt x="1318" y="1736"/>
                  </a:lnTo>
                  <a:lnTo>
                    <a:pt x="1311" y="1733"/>
                  </a:lnTo>
                  <a:lnTo>
                    <a:pt x="1306" y="1733"/>
                  </a:lnTo>
                  <a:lnTo>
                    <a:pt x="1305" y="1735"/>
                  </a:lnTo>
                  <a:lnTo>
                    <a:pt x="1305" y="1739"/>
                  </a:lnTo>
                  <a:lnTo>
                    <a:pt x="1309" y="1751"/>
                  </a:lnTo>
                  <a:lnTo>
                    <a:pt x="1311" y="1754"/>
                  </a:lnTo>
                  <a:lnTo>
                    <a:pt x="1314" y="1755"/>
                  </a:lnTo>
                  <a:lnTo>
                    <a:pt x="1320" y="1755"/>
                  </a:lnTo>
                  <a:lnTo>
                    <a:pt x="1321" y="1754"/>
                  </a:lnTo>
                  <a:lnTo>
                    <a:pt x="1324" y="1754"/>
                  </a:lnTo>
                  <a:lnTo>
                    <a:pt x="1325" y="1755"/>
                  </a:lnTo>
                  <a:lnTo>
                    <a:pt x="1325" y="1757"/>
                  </a:lnTo>
                  <a:lnTo>
                    <a:pt x="1321" y="1765"/>
                  </a:lnTo>
                  <a:lnTo>
                    <a:pt x="1316" y="1773"/>
                  </a:lnTo>
                  <a:lnTo>
                    <a:pt x="1309" y="1780"/>
                  </a:lnTo>
                  <a:lnTo>
                    <a:pt x="1303" y="1787"/>
                  </a:lnTo>
                  <a:lnTo>
                    <a:pt x="1298" y="1796"/>
                  </a:lnTo>
                  <a:lnTo>
                    <a:pt x="1284" y="1810"/>
                  </a:lnTo>
                  <a:lnTo>
                    <a:pt x="1280" y="1813"/>
                  </a:lnTo>
                  <a:lnTo>
                    <a:pt x="1279" y="1817"/>
                  </a:lnTo>
                  <a:lnTo>
                    <a:pt x="1279" y="1824"/>
                  </a:lnTo>
                  <a:lnTo>
                    <a:pt x="1283" y="1825"/>
                  </a:lnTo>
                  <a:lnTo>
                    <a:pt x="1290" y="1825"/>
                  </a:lnTo>
                  <a:lnTo>
                    <a:pt x="1296" y="1827"/>
                  </a:lnTo>
                  <a:lnTo>
                    <a:pt x="1301" y="1827"/>
                  </a:lnTo>
                  <a:lnTo>
                    <a:pt x="1301" y="1831"/>
                  </a:lnTo>
                  <a:lnTo>
                    <a:pt x="1299" y="1839"/>
                  </a:lnTo>
                  <a:lnTo>
                    <a:pt x="1296" y="1846"/>
                  </a:lnTo>
                  <a:lnTo>
                    <a:pt x="1294" y="1851"/>
                  </a:lnTo>
                  <a:lnTo>
                    <a:pt x="1288" y="1857"/>
                  </a:lnTo>
                  <a:lnTo>
                    <a:pt x="1279" y="1865"/>
                  </a:lnTo>
                  <a:lnTo>
                    <a:pt x="1270" y="1873"/>
                  </a:lnTo>
                  <a:lnTo>
                    <a:pt x="1264" y="1879"/>
                  </a:lnTo>
                  <a:lnTo>
                    <a:pt x="1260" y="1884"/>
                  </a:lnTo>
                  <a:lnTo>
                    <a:pt x="1257" y="1891"/>
                  </a:lnTo>
                  <a:lnTo>
                    <a:pt x="1257" y="1899"/>
                  </a:lnTo>
                  <a:lnTo>
                    <a:pt x="1258" y="1906"/>
                  </a:lnTo>
                  <a:lnTo>
                    <a:pt x="1262" y="1914"/>
                  </a:lnTo>
                  <a:lnTo>
                    <a:pt x="1269" y="1924"/>
                  </a:lnTo>
                  <a:lnTo>
                    <a:pt x="1279" y="1932"/>
                  </a:lnTo>
                  <a:lnTo>
                    <a:pt x="1287" y="1936"/>
                  </a:lnTo>
                  <a:lnTo>
                    <a:pt x="1295" y="1939"/>
                  </a:lnTo>
                  <a:lnTo>
                    <a:pt x="1305" y="1940"/>
                  </a:lnTo>
                  <a:lnTo>
                    <a:pt x="1313" y="1940"/>
                  </a:lnTo>
                  <a:lnTo>
                    <a:pt x="1314" y="1943"/>
                  </a:lnTo>
                  <a:lnTo>
                    <a:pt x="1310" y="1946"/>
                  </a:lnTo>
                  <a:lnTo>
                    <a:pt x="1291" y="1951"/>
                  </a:lnTo>
                  <a:lnTo>
                    <a:pt x="1286" y="1953"/>
                  </a:lnTo>
                  <a:lnTo>
                    <a:pt x="1281" y="1954"/>
                  </a:lnTo>
                  <a:lnTo>
                    <a:pt x="1273" y="1955"/>
                  </a:lnTo>
                  <a:lnTo>
                    <a:pt x="1265" y="1958"/>
                  </a:lnTo>
                  <a:lnTo>
                    <a:pt x="1257" y="1958"/>
                  </a:lnTo>
                  <a:lnTo>
                    <a:pt x="1250" y="1957"/>
                  </a:lnTo>
                  <a:lnTo>
                    <a:pt x="1240" y="1954"/>
                  </a:lnTo>
                  <a:lnTo>
                    <a:pt x="1234" y="1950"/>
                  </a:lnTo>
                  <a:lnTo>
                    <a:pt x="1228" y="1949"/>
                  </a:lnTo>
                  <a:lnTo>
                    <a:pt x="1227" y="1949"/>
                  </a:lnTo>
                  <a:lnTo>
                    <a:pt x="1228" y="1947"/>
                  </a:lnTo>
                  <a:lnTo>
                    <a:pt x="1229" y="1944"/>
                  </a:lnTo>
                  <a:lnTo>
                    <a:pt x="1236" y="1938"/>
                  </a:lnTo>
                  <a:lnTo>
                    <a:pt x="1242" y="1933"/>
                  </a:lnTo>
                  <a:lnTo>
                    <a:pt x="1244" y="1931"/>
                  </a:lnTo>
                  <a:lnTo>
                    <a:pt x="1246" y="1927"/>
                  </a:lnTo>
                  <a:lnTo>
                    <a:pt x="1246" y="1924"/>
                  </a:lnTo>
                  <a:lnTo>
                    <a:pt x="1244" y="1922"/>
                  </a:lnTo>
                  <a:lnTo>
                    <a:pt x="1243" y="1920"/>
                  </a:lnTo>
                  <a:lnTo>
                    <a:pt x="1242" y="1918"/>
                  </a:lnTo>
                  <a:lnTo>
                    <a:pt x="1239" y="1918"/>
                  </a:lnTo>
                  <a:lnTo>
                    <a:pt x="1238" y="1920"/>
                  </a:lnTo>
                  <a:lnTo>
                    <a:pt x="1235" y="1925"/>
                  </a:lnTo>
                  <a:lnTo>
                    <a:pt x="1234" y="1932"/>
                  </a:lnTo>
                  <a:lnTo>
                    <a:pt x="1231" y="1938"/>
                  </a:lnTo>
                  <a:lnTo>
                    <a:pt x="1225" y="1943"/>
                  </a:lnTo>
                  <a:lnTo>
                    <a:pt x="1223" y="1943"/>
                  </a:lnTo>
                  <a:lnTo>
                    <a:pt x="1220" y="1942"/>
                  </a:lnTo>
                  <a:lnTo>
                    <a:pt x="1216" y="1940"/>
                  </a:lnTo>
                  <a:lnTo>
                    <a:pt x="1213" y="1936"/>
                  </a:lnTo>
                  <a:lnTo>
                    <a:pt x="1208" y="1931"/>
                  </a:lnTo>
                  <a:lnTo>
                    <a:pt x="1203" y="1928"/>
                  </a:lnTo>
                  <a:lnTo>
                    <a:pt x="1198" y="1924"/>
                  </a:lnTo>
                  <a:lnTo>
                    <a:pt x="1194" y="1917"/>
                  </a:lnTo>
                  <a:lnTo>
                    <a:pt x="1193" y="1907"/>
                  </a:lnTo>
                  <a:lnTo>
                    <a:pt x="1193" y="1899"/>
                  </a:lnTo>
                  <a:lnTo>
                    <a:pt x="1190" y="1894"/>
                  </a:lnTo>
                  <a:lnTo>
                    <a:pt x="1188" y="1892"/>
                  </a:lnTo>
                  <a:lnTo>
                    <a:pt x="1183" y="1890"/>
                  </a:lnTo>
                  <a:lnTo>
                    <a:pt x="1180" y="1887"/>
                  </a:lnTo>
                  <a:lnTo>
                    <a:pt x="1179" y="1884"/>
                  </a:lnTo>
                  <a:lnTo>
                    <a:pt x="1179" y="1883"/>
                  </a:lnTo>
                  <a:lnTo>
                    <a:pt x="1180" y="1880"/>
                  </a:lnTo>
                  <a:lnTo>
                    <a:pt x="1186" y="1875"/>
                  </a:lnTo>
                  <a:lnTo>
                    <a:pt x="1187" y="1872"/>
                  </a:lnTo>
                  <a:lnTo>
                    <a:pt x="1187" y="1869"/>
                  </a:lnTo>
                  <a:lnTo>
                    <a:pt x="1186" y="1866"/>
                  </a:lnTo>
                  <a:lnTo>
                    <a:pt x="1183" y="1865"/>
                  </a:lnTo>
                  <a:lnTo>
                    <a:pt x="1182" y="1865"/>
                  </a:lnTo>
                  <a:lnTo>
                    <a:pt x="1176" y="1862"/>
                  </a:lnTo>
                  <a:lnTo>
                    <a:pt x="1175" y="1861"/>
                  </a:lnTo>
                  <a:lnTo>
                    <a:pt x="1173" y="1858"/>
                  </a:lnTo>
                  <a:lnTo>
                    <a:pt x="1175" y="1851"/>
                  </a:lnTo>
                  <a:lnTo>
                    <a:pt x="1177" y="1843"/>
                  </a:lnTo>
                  <a:lnTo>
                    <a:pt x="1180" y="1836"/>
                  </a:lnTo>
                  <a:lnTo>
                    <a:pt x="1183" y="1832"/>
                  </a:lnTo>
                  <a:lnTo>
                    <a:pt x="1183" y="1829"/>
                  </a:lnTo>
                  <a:lnTo>
                    <a:pt x="1182" y="1827"/>
                  </a:lnTo>
                  <a:lnTo>
                    <a:pt x="1179" y="1822"/>
                  </a:lnTo>
                  <a:lnTo>
                    <a:pt x="1176" y="1814"/>
                  </a:lnTo>
                  <a:lnTo>
                    <a:pt x="1177" y="1807"/>
                  </a:lnTo>
                  <a:lnTo>
                    <a:pt x="1180" y="1801"/>
                  </a:lnTo>
                  <a:lnTo>
                    <a:pt x="1194" y="1781"/>
                  </a:lnTo>
                  <a:lnTo>
                    <a:pt x="1199" y="1772"/>
                  </a:lnTo>
                  <a:lnTo>
                    <a:pt x="1201" y="1765"/>
                  </a:lnTo>
                  <a:lnTo>
                    <a:pt x="1199" y="1758"/>
                  </a:lnTo>
                  <a:lnTo>
                    <a:pt x="1197" y="1747"/>
                  </a:lnTo>
                  <a:lnTo>
                    <a:pt x="1195" y="1736"/>
                  </a:lnTo>
                  <a:lnTo>
                    <a:pt x="1197" y="1728"/>
                  </a:lnTo>
                  <a:lnTo>
                    <a:pt x="1199" y="1720"/>
                  </a:lnTo>
                  <a:lnTo>
                    <a:pt x="1202" y="1709"/>
                  </a:lnTo>
                  <a:lnTo>
                    <a:pt x="1202" y="1699"/>
                  </a:lnTo>
                  <a:lnTo>
                    <a:pt x="1197" y="1694"/>
                  </a:lnTo>
                  <a:lnTo>
                    <a:pt x="1195" y="1691"/>
                  </a:lnTo>
                  <a:lnTo>
                    <a:pt x="1195" y="1684"/>
                  </a:lnTo>
                  <a:lnTo>
                    <a:pt x="1197" y="1683"/>
                  </a:lnTo>
                  <a:lnTo>
                    <a:pt x="1198" y="1680"/>
                  </a:lnTo>
                  <a:lnTo>
                    <a:pt x="1201" y="1679"/>
                  </a:lnTo>
                  <a:lnTo>
                    <a:pt x="1202" y="1677"/>
                  </a:lnTo>
                  <a:lnTo>
                    <a:pt x="1203" y="1674"/>
                  </a:lnTo>
                  <a:lnTo>
                    <a:pt x="1203" y="1669"/>
                  </a:lnTo>
                  <a:lnTo>
                    <a:pt x="1205" y="1659"/>
                  </a:lnTo>
                  <a:lnTo>
                    <a:pt x="1209" y="1650"/>
                  </a:lnTo>
                  <a:lnTo>
                    <a:pt x="1213" y="1643"/>
                  </a:lnTo>
                  <a:lnTo>
                    <a:pt x="1217" y="1628"/>
                  </a:lnTo>
                  <a:lnTo>
                    <a:pt x="1223" y="1613"/>
                  </a:lnTo>
                  <a:lnTo>
                    <a:pt x="1224" y="1605"/>
                  </a:lnTo>
                  <a:lnTo>
                    <a:pt x="1223" y="1595"/>
                  </a:lnTo>
                  <a:lnTo>
                    <a:pt x="1220" y="1585"/>
                  </a:lnTo>
                  <a:lnTo>
                    <a:pt x="1219" y="1580"/>
                  </a:lnTo>
                  <a:lnTo>
                    <a:pt x="1219" y="1579"/>
                  </a:lnTo>
                  <a:lnTo>
                    <a:pt x="1224" y="1573"/>
                  </a:lnTo>
                  <a:lnTo>
                    <a:pt x="1227" y="1572"/>
                  </a:lnTo>
                  <a:lnTo>
                    <a:pt x="1228" y="1569"/>
                  </a:lnTo>
                  <a:lnTo>
                    <a:pt x="1228" y="1566"/>
                  </a:lnTo>
                  <a:lnTo>
                    <a:pt x="1225" y="1561"/>
                  </a:lnTo>
                  <a:lnTo>
                    <a:pt x="1225" y="1557"/>
                  </a:lnTo>
                  <a:lnTo>
                    <a:pt x="1228" y="1555"/>
                  </a:lnTo>
                  <a:lnTo>
                    <a:pt x="1231" y="1553"/>
                  </a:lnTo>
                  <a:lnTo>
                    <a:pt x="1236" y="1550"/>
                  </a:lnTo>
                  <a:lnTo>
                    <a:pt x="1239" y="1547"/>
                  </a:lnTo>
                  <a:lnTo>
                    <a:pt x="1240" y="1542"/>
                  </a:lnTo>
                  <a:lnTo>
                    <a:pt x="1240" y="1532"/>
                  </a:lnTo>
                  <a:lnTo>
                    <a:pt x="1238" y="1521"/>
                  </a:lnTo>
                  <a:lnTo>
                    <a:pt x="1236" y="1510"/>
                  </a:lnTo>
                  <a:lnTo>
                    <a:pt x="1238" y="1496"/>
                  </a:lnTo>
                  <a:lnTo>
                    <a:pt x="1239" y="1481"/>
                  </a:lnTo>
                  <a:lnTo>
                    <a:pt x="1240" y="1463"/>
                  </a:lnTo>
                  <a:lnTo>
                    <a:pt x="1242" y="1448"/>
                  </a:lnTo>
                  <a:lnTo>
                    <a:pt x="1243" y="1436"/>
                  </a:lnTo>
                  <a:lnTo>
                    <a:pt x="1243" y="1411"/>
                  </a:lnTo>
                  <a:lnTo>
                    <a:pt x="1239" y="1400"/>
                  </a:lnTo>
                  <a:lnTo>
                    <a:pt x="1231" y="1387"/>
                  </a:lnTo>
                  <a:lnTo>
                    <a:pt x="1214" y="1374"/>
                  </a:lnTo>
                  <a:lnTo>
                    <a:pt x="1208" y="1369"/>
                  </a:lnTo>
                  <a:lnTo>
                    <a:pt x="1202" y="1365"/>
                  </a:lnTo>
                  <a:lnTo>
                    <a:pt x="1198" y="1362"/>
                  </a:lnTo>
                  <a:lnTo>
                    <a:pt x="1193" y="1361"/>
                  </a:lnTo>
                  <a:lnTo>
                    <a:pt x="1182" y="1357"/>
                  </a:lnTo>
                  <a:lnTo>
                    <a:pt x="1172" y="1350"/>
                  </a:lnTo>
                  <a:lnTo>
                    <a:pt x="1164" y="1342"/>
                  </a:lnTo>
                  <a:lnTo>
                    <a:pt x="1160" y="1332"/>
                  </a:lnTo>
                  <a:lnTo>
                    <a:pt x="1157" y="1315"/>
                  </a:lnTo>
                  <a:lnTo>
                    <a:pt x="1150" y="1300"/>
                  </a:lnTo>
                  <a:lnTo>
                    <a:pt x="1146" y="1287"/>
                  </a:lnTo>
                  <a:lnTo>
                    <a:pt x="1143" y="1277"/>
                  </a:lnTo>
                  <a:lnTo>
                    <a:pt x="1138" y="1266"/>
                  </a:lnTo>
                  <a:lnTo>
                    <a:pt x="1132" y="1254"/>
                  </a:lnTo>
                  <a:lnTo>
                    <a:pt x="1128" y="1243"/>
                  </a:lnTo>
                  <a:lnTo>
                    <a:pt x="1127" y="1233"/>
                  </a:lnTo>
                  <a:lnTo>
                    <a:pt x="1124" y="1226"/>
                  </a:lnTo>
                  <a:lnTo>
                    <a:pt x="1104" y="1210"/>
                  </a:lnTo>
                  <a:lnTo>
                    <a:pt x="1100" y="1203"/>
                  </a:lnTo>
                  <a:lnTo>
                    <a:pt x="1100" y="1191"/>
                  </a:lnTo>
                  <a:lnTo>
                    <a:pt x="1102" y="1180"/>
                  </a:lnTo>
                  <a:lnTo>
                    <a:pt x="1106" y="1170"/>
                  </a:lnTo>
                  <a:lnTo>
                    <a:pt x="1108" y="1162"/>
                  </a:lnTo>
                  <a:lnTo>
                    <a:pt x="1106" y="1152"/>
                  </a:lnTo>
                  <a:lnTo>
                    <a:pt x="1105" y="1141"/>
                  </a:lnTo>
                  <a:lnTo>
                    <a:pt x="1104" y="1135"/>
                  </a:lnTo>
                  <a:lnTo>
                    <a:pt x="1105" y="1128"/>
                  </a:lnTo>
                  <a:lnTo>
                    <a:pt x="1109" y="1118"/>
                  </a:lnTo>
                  <a:lnTo>
                    <a:pt x="1115" y="1110"/>
                  </a:lnTo>
                  <a:lnTo>
                    <a:pt x="1120" y="1104"/>
                  </a:lnTo>
                  <a:lnTo>
                    <a:pt x="1126" y="1100"/>
                  </a:lnTo>
                  <a:lnTo>
                    <a:pt x="1132" y="1094"/>
                  </a:lnTo>
                  <a:lnTo>
                    <a:pt x="1138" y="1089"/>
                  </a:lnTo>
                  <a:lnTo>
                    <a:pt x="1142" y="1087"/>
                  </a:lnTo>
                  <a:lnTo>
                    <a:pt x="1145" y="1084"/>
                  </a:lnTo>
                  <a:lnTo>
                    <a:pt x="1146" y="1078"/>
                  </a:lnTo>
                  <a:lnTo>
                    <a:pt x="1147" y="1069"/>
                  </a:lnTo>
                  <a:lnTo>
                    <a:pt x="1150" y="1059"/>
                  </a:lnTo>
                  <a:lnTo>
                    <a:pt x="1152" y="1048"/>
                  </a:lnTo>
                  <a:lnTo>
                    <a:pt x="1150" y="1037"/>
                  </a:lnTo>
                  <a:lnTo>
                    <a:pt x="1147" y="1028"/>
                  </a:lnTo>
                  <a:lnTo>
                    <a:pt x="1145" y="1024"/>
                  </a:lnTo>
                  <a:lnTo>
                    <a:pt x="1142" y="1017"/>
                  </a:lnTo>
                  <a:lnTo>
                    <a:pt x="1138" y="1007"/>
                  </a:lnTo>
                  <a:lnTo>
                    <a:pt x="1132" y="999"/>
                  </a:lnTo>
                  <a:lnTo>
                    <a:pt x="1130" y="996"/>
                  </a:lnTo>
                  <a:lnTo>
                    <a:pt x="1116" y="996"/>
                  </a:lnTo>
                  <a:lnTo>
                    <a:pt x="1116" y="1004"/>
                  </a:lnTo>
                  <a:lnTo>
                    <a:pt x="1115" y="1007"/>
                  </a:lnTo>
                  <a:lnTo>
                    <a:pt x="1112" y="1011"/>
                  </a:lnTo>
                  <a:lnTo>
                    <a:pt x="1109" y="1014"/>
                  </a:lnTo>
                  <a:lnTo>
                    <a:pt x="1105" y="1017"/>
                  </a:lnTo>
                  <a:lnTo>
                    <a:pt x="1102" y="1017"/>
                  </a:lnTo>
                  <a:lnTo>
                    <a:pt x="1100" y="1015"/>
                  </a:lnTo>
                  <a:lnTo>
                    <a:pt x="1097" y="1013"/>
                  </a:lnTo>
                  <a:lnTo>
                    <a:pt x="1095" y="1010"/>
                  </a:lnTo>
                  <a:lnTo>
                    <a:pt x="1094" y="1009"/>
                  </a:lnTo>
                  <a:lnTo>
                    <a:pt x="1089" y="1006"/>
                  </a:lnTo>
                  <a:lnTo>
                    <a:pt x="1080" y="1003"/>
                  </a:lnTo>
                  <a:lnTo>
                    <a:pt x="1076" y="1000"/>
                  </a:lnTo>
                  <a:lnTo>
                    <a:pt x="1074" y="998"/>
                  </a:lnTo>
                  <a:lnTo>
                    <a:pt x="1069" y="992"/>
                  </a:lnTo>
                  <a:lnTo>
                    <a:pt x="1064" y="987"/>
                  </a:lnTo>
                  <a:lnTo>
                    <a:pt x="1053" y="978"/>
                  </a:lnTo>
                  <a:lnTo>
                    <a:pt x="1046" y="976"/>
                  </a:lnTo>
                  <a:lnTo>
                    <a:pt x="1039" y="972"/>
                  </a:lnTo>
                  <a:lnTo>
                    <a:pt x="1034" y="966"/>
                  </a:lnTo>
                  <a:lnTo>
                    <a:pt x="1033" y="956"/>
                  </a:lnTo>
                  <a:lnTo>
                    <a:pt x="1030" y="943"/>
                  </a:lnTo>
                  <a:lnTo>
                    <a:pt x="1026" y="935"/>
                  </a:lnTo>
                  <a:lnTo>
                    <a:pt x="1020" y="929"/>
                  </a:lnTo>
                  <a:lnTo>
                    <a:pt x="1018" y="928"/>
                  </a:lnTo>
                  <a:lnTo>
                    <a:pt x="1015" y="925"/>
                  </a:lnTo>
                  <a:lnTo>
                    <a:pt x="1011" y="924"/>
                  </a:lnTo>
                  <a:lnTo>
                    <a:pt x="1008" y="922"/>
                  </a:lnTo>
                  <a:lnTo>
                    <a:pt x="1004" y="922"/>
                  </a:lnTo>
                  <a:lnTo>
                    <a:pt x="1001" y="924"/>
                  </a:lnTo>
                  <a:lnTo>
                    <a:pt x="997" y="924"/>
                  </a:lnTo>
                  <a:lnTo>
                    <a:pt x="990" y="922"/>
                  </a:lnTo>
                  <a:lnTo>
                    <a:pt x="985" y="918"/>
                  </a:lnTo>
                  <a:lnTo>
                    <a:pt x="979" y="917"/>
                  </a:lnTo>
                  <a:lnTo>
                    <a:pt x="972" y="915"/>
                  </a:lnTo>
                  <a:lnTo>
                    <a:pt x="956" y="902"/>
                  </a:lnTo>
                  <a:lnTo>
                    <a:pt x="951" y="896"/>
                  </a:lnTo>
                  <a:lnTo>
                    <a:pt x="948" y="892"/>
                  </a:lnTo>
                  <a:lnTo>
                    <a:pt x="945" y="889"/>
                  </a:lnTo>
                  <a:lnTo>
                    <a:pt x="942" y="885"/>
                  </a:lnTo>
                  <a:lnTo>
                    <a:pt x="940" y="883"/>
                  </a:lnTo>
                  <a:lnTo>
                    <a:pt x="931" y="880"/>
                  </a:lnTo>
                  <a:lnTo>
                    <a:pt x="927" y="880"/>
                  </a:lnTo>
                  <a:lnTo>
                    <a:pt x="922" y="883"/>
                  </a:lnTo>
                  <a:lnTo>
                    <a:pt x="919" y="885"/>
                  </a:lnTo>
                  <a:lnTo>
                    <a:pt x="918" y="889"/>
                  </a:lnTo>
                  <a:lnTo>
                    <a:pt x="915" y="893"/>
                  </a:lnTo>
                  <a:lnTo>
                    <a:pt x="912" y="896"/>
                  </a:lnTo>
                  <a:lnTo>
                    <a:pt x="910" y="896"/>
                  </a:lnTo>
                  <a:lnTo>
                    <a:pt x="907" y="895"/>
                  </a:lnTo>
                  <a:lnTo>
                    <a:pt x="894" y="883"/>
                  </a:lnTo>
                  <a:lnTo>
                    <a:pt x="890" y="881"/>
                  </a:lnTo>
                  <a:lnTo>
                    <a:pt x="884" y="883"/>
                  </a:lnTo>
                  <a:lnTo>
                    <a:pt x="864" y="885"/>
                  </a:lnTo>
                  <a:lnTo>
                    <a:pt x="858" y="883"/>
                  </a:lnTo>
                  <a:lnTo>
                    <a:pt x="849" y="869"/>
                  </a:lnTo>
                  <a:lnTo>
                    <a:pt x="847" y="861"/>
                  </a:lnTo>
                  <a:lnTo>
                    <a:pt x="847" y="856"/>
                  </a:lnTo>
                  <a:lnTo>
                    <a:pt x="844" y="848"/>
                  </a:lnTo>
                  <a:lnTo>
                    <a:pt x="837" y="843"/>
                  </a:lnTo>
                  <a:lnTo>
                    <a:pt x="827" y="839"/>
                  </a:lnTo>
                  <a:lnTo>
                    <a:pt x="818" y="836"/>
                  </a:lnTo>
                  <a:lnTo>
                    <a:pt x="810" y="835"/>
                  </a:lnTo>
                  <a:lnTo>
                    <a:pt x="804" y="832"/>
                  </a:lnTo>
                  <a:lnTo>
                    <a:pt x="799" y="825"/>
                  </a:lnTo>
                  <a:lnTo>
                    <a:pt x="795" y="817"/>
                  </a:lnTo>
                  <a:lnTo>
                    <a:pt x="792" y="809"/>
                  </a:lnTo>
                  <a:lnTo>
                    <a:pt x="793" y="803"/>
                  </a:lnTo>
                  <a:lnTo>
                    <a:pt x="793" y="798"/>
                  </a:lnTo>
                  <a:lnTo>
                    <a:pt x="792" y="789"/>
                  </a:lnTo>
                  <a:lnTo>
                    <a:pt x="788" y="781"/>
                  </a:lnTo>
                  <a:lnTo>
                    <a:pt x="788" y="780"/>
                  </a:lnTo>
                  <a:lnTo>
                    <a:pt x="781" y="773"/>
                  </a:lnTo>
                  <a:lnTo>
                    <a:pt x="778" y="769"/>
                  </a:lnTo>
                  <a:lnTo>
                    <a:pt x="773" y="763"/>
                  </a:lnTo>
                  <a:lnTo>
                    <a:pt x="767" y="761"/>
                  </a:lnTo>
                  <a:lnTo>
                    <a:pt x="763" y="758"/>
                  </a:lnTo>
                  <a:lnTo>
                    <a:pt x="759" y="751"/>
                  </a:lnTo>
                  <a:lnTo>
                    <a:pt x="745" y="732"/>
                  </a:lnTo>
                  <a:lnTo>
                    <a:pt x="740" y="722"/>
                  </a:lnTo>
                  <a:lnTo>
                    <a:pt x="734" y="715"/>
                  </a:lnTo>
                  <a:lnTo>
                    <a:pt x="728" y="707"/>
                  </a:lnTo>
                  <a:lnTo>
                    <a:pt x="718" y="698"/>
                  </a:lnTo>
                  <a:lnTo>
                    <a:pt x="702" y="678"/>
                  </a:lnTo>
                  <a:lnTo>
                    <a:pt x="698" y="670"/>
                  </a:lnTo>
                  <a:lnTo>
                    <a:pt x="692" y="654"/>
                  </a:lnTo>
                  <a:lnTo>
                    <a:pt x="689" y="648"/>
                  </a:lnTo>
                  <a:lnTo>
                    <a:pt x="685" y="648"/>
                  </a:lnTo>
                  <a:lnTo>
                    <a:pt x="683" y="650"/>
                  </a:lnTo>
                  <a:lnTo>
                    <a:pt x="677" y="656"/>
                  </a:lnTo>
                  <a:lnTo>
                    <a:pt x="678" y="663"/>
                  </a:lnTo>
                  <a:lnTo>
                    <a:pt x="684" y="670"/>
                  </a:lnTo>
                  <a:lnTo>
                    <a:pt x="691" y="678"/>
                  </a:lnTo>
                  <a:lnTo>
                    <a:pt x="696" y="685"/>
                  </a:lnTo>
                  <a:lnTo>
                    <a:pt x="700" y="693"/>
                  </a:lnTo>
                  <a:lnTo>
                    <a:pt x="706" y="703"/>
                  </a:lnTo>
                  <a:lnTo>
                    <a:pt x="722" y="722"/>
                  </a:lnTo>
                  <a:lnTo>
                    <a:pt x="725" y="732"/>
                  </a:lnTo>
                  <a:lnTo>
                    <a:pt x="726" y="740"/>
                  </a:lnTo>
                  <a:lnTo>
                    <a:pt x="729" y="747"/>
                  </a:lnTo>
                  <a:lnTo>
                    <a:pt x="734" y="751"/>
                  </a:lnTo>
                  <a:lnTo>
                    <a:pt x="748" y="765"/>
                  </a:lnTo>
                  <a:lnTo>
                    <a:pt x="751" y="772"/>
                  </a:lnTo>
                  <a:lnTo>
                    <a:pt x="748" y="778"/>
                  </a:lnTo>
                  <a:lnTo>
                    <a:pt x="743" y="781"/>
                  </a:lnTo>
                  <a:lnTo>
                    <a:pt x="737" y="778"/>
                  </a:lnTo>
                  <a:lnTo>
                    <a:pt x="732" y="773"/>
                  </a:lnTo>
                  <a:lnTo>
                    <a:pt x="728" y="767"/>
                  </a:lnTo>
                  <a:lnTo>
                    <a:pt x="725" y="765"/>
                  </a:lnTo>
                  <a:lnTo>
                    <a:pt x="724" y="765"/>
                  </a:lnTo>
                  <a:lnTo>
                    <a:pt x="715" y="761"/>
                  </a:lnTo>
                  <a:lnTo>
                    <a:pt x="713" y="755"/>
                  </a:lnTo>
                  <a:lnTo>
                    <a:pt x="713" y="752"/>
                  </a:lnTo>
                  <a:lnTo>
                    <a:pt x="710" y="745"/>
                  </a:lnTo>
                  <a:lnTo>
                    <a:pt x="703" y="737"/>
                  </a:lnTo>
                  <a:lnTo>
                    <a:pt x="696" y="728"/>
                  </a:lnTo>
                  <a:lnTo>
                    <a:pt x="693" y="724"/>
                  </a:lnTo>
                  <a:lnTo>
                    <a:pt x="688" y="721"/>
                  </a:lnTo>
                  <a:lnTo>
                    <a:pt x="683" y="721"/>
                  </a:lnTo>
                  <a:lnTo>
                    <a:pt x="680" y="722"/>
                  </a:lnTo>
                  <a:lnTo>
                    <a:pt x="673" y="722"/>
                  </a:lnTo>
                  <a:lnTo>
                    <a:pt x="672" y="721"/>
                  </a:lnTo>
                  <a:lnTo>
                    <a:pt x="672" y="715"/>
                  </a:lnTo>
                  <a:lnTo>
                    <a:pt x="676" y="707"/>
                  </a:lnTo>
                  <a:lnTo>
                    <a:pt x="678" y="704"/>
                  </a:lnTo>
                  <a:lnTo>
                    <a:pt x="681" y="699"/>
                  </a:lnTo>
                  <a:lnTo>
                    <a:pt x="681" y="696"/>
                  </a:lnTo>
                  <a:lnTo>
                    <a:pt x="680" y="693"/>
                  </a:lnTo>
                  <a:lnTo>
                    <a:pt x="674" y="688"/>
                  </a:lnTo>
                  <a:lnTo>
                    <a:pt x="670" y="685"/>
                  </a:lnTo>
                  <a:lnTo>
                    <a:pt x="667" y="684"/>
                  </a:lnTo>
                  <a:lnTo>
                    <a:pt x="663" y="680"/>
                  </a:lnTo>
                  <a:lnTo>
                    <a:pt x="659" y="670"/>
                  </a:lnTo>
                  <a:lnTo>
                    <a:pt x="654" y="659"/>
                  </a:lnTo>
                  <a:lnTo>
                    <a:pt x="650" y="647"/>
                  </a:lnTo>
                  <a:lnTo>
                    <a:pt x="644" y="635"/>
                  </a:lnTo>
                  <a:lnTo>
                    <a:pt x="636" y="619"/>
                  </a:lnTo>
                  <a:lnTo>
                    <a:pt x="628" y="611"/>
                  </a:lnTo>
                  <a:lnTo>
                    <a:pt x="620" y="608"/>
                  </a:lnTo>
                  <a:lnTo>
                    <a:pt x="611" y="607"/>
                  </a:lnTo>
                  <a:lnTo>
                    <a:pt x="602" y="604"/>
                  </a:lnTo>
                  <a:lnTo>
                    <a:pt x="594" y="600"/>
                  </a:lnTo>
                  <a:lnTo>
                    <a:pt x="587" y="596"/>
                  </a:lnTo>
                  <a:lnTo>
                    <a:pt x="584" y="591"/>
                  </a:lnTo>
                  <a:lnTo>
                    <a:pt x="583" y="581"/>
                  </a:lnTo>
                  <a:lnTo>
                    <a:pt x="577" y="559"/>
                  </a:lnTo>
                  <a:lnTo>
                    <a:pt x="572" y="550"/>
                  </a:lnTo>
                  <a:lnTo>
                    <a:pt x="564" y="537"/>
                  </a:lnTo>
                  <a:lnTo>
                    <a:pt x="558" y="524"/>
                  </a:lnTo>
                  <a:lnTo>
                    <a:pt x="554" y="510"/>
                  </a:lnTo>
                  <a:lnTo>
                    <a:pt x="553" y="497"/>
                  </a:lnTo>
                  <a:lnTo>
                    <a:pt x="554" y="487"/>
                  </a:lnTo>
                  <a:lnTo>
                    <a:pt x="554" y="474"/>
                  </a:lnTo>
                  <a:lnTo>
                    <a:pt x="555" y="459"/>
                  </a:lnTo>
                  <a:lnTo>
                    <a:pt x="557" y="448"/>
                  </a:lnTo>
                  <a:lnTo>
                    <a:pt x="557" y="440"/>
                  </a:lnTo>
                  <a:lnTo>
                    <a:pt x="555" y="432"/>
                  </a:lnTo>
                  <a:lnTo>
                    <a:pt x="553" y="422"/>
                  </a:lnTo>
                  <a:lnTo>
                    <a:pt x="550" y="415"/>
                  </a:lnTo>
                  <a:lnTo>
                    <a:pt x="549" y="410"/>
                  </a:lnTo>
                  <a:lnTo>
                    <a:pt x="549" y="407"/>
                  </a:lnTo>
                  <a:lnTo>
                    <a:pt x="544" y="395"/>
                  </a:lnTo>
                  <a:lnTo>
                    <a:pt x="542" y="393"/>
                  </a:lnTo>
                  <a:lnTo>
                    <a:pt x="538" y="391"/>
                  </a:lnTo>
                  <a:lnTo>
                    <a:pt x="529" y="386"/>
                  </a:lnTo>
                  <a:lnTo>
                    <a:pt x="523" y="381"/>
                  </a:lnTo>
                  <a:lnTo>
                    <a:pt x="514" y="380"/>
                  </a:lnTo>
                  <a:lnTo>
                    <a:pt x="508" y="377"/>
                  </a:lnTo>
                  <a:lnTo>
                    <a:pt x="503" y="370"/>
                  </a:lnTo>
                  <a:lnTo>
                    <a:pt x="502" y="360"/>
                  </a:lnTo>
                  <a:lnTo>
                    <a:pt x="503" y="352"/>
                  </a:lnTo>
                  <a:lnTo>
                    <a:pt x="503" y="345"/>
                  </a:lnTo>
                  <a:lnTo>
                    <a:pt x="499" y="337"/>
                  </a:lnTo>
                  <a:lnTo>
                    <a:pt x="495" y="332"/>
                  </a:lnTo>
                  <a:lnTo>
                    <a:pt x="490" y="329"/>
                  </a:lnTo>
                  <a:lnTo>
                    <a:pt x="486" y="326"/>
                  </a:lnTo>
                  <a:lnTo>
                    <a:pt x="480" y="319"/>
                  </a:lnTo>
                  <a:lnTo>
                    <a:pt x="475" y="311"/>
                  </a:lnTo>
                  <a:lnTo>
                    <a:pt x="472" y="303"/>
                  </a:lnTo>
                  <a:lnTo>
                    <a:pt x="471" y="300"/>
                  </a:lnTo>
                  <a:lnTo>
                    <a:pt x="466" y="296"/>
                  </a:lnTo>
                  <a:lnTo>
                    <a:pt x="462" y="296"/>
                  </a:lnTo>
                  <a:lnTo>
                    <a:pt x="462" y="299"/>
                  </a:lnTo>
                  <a:lnTo>
                    <a:pt x="464" y="302"/>
                  </a:lnTo>
                  <a:lnTo>
                    <a:pt x="464" y="313"/>
                  </a:lnTo>
                  <a:lnTo>
                    <a:pt x="465" y="315"/>
                  </a:lnTo>
                  <a:lnTo>
                    <a:pt x="471" y="321"/>
                  </a:lnTo>
                  <a:lnTo>
                    <a:pt x="473" y="329"/>
                  </a:lnTo>
                  <a:lnTo>
                    <a:pt x="473" y="336"/>
                  </a:lnTo>
                  <a:lnTo>
                    <a:pt x="472" y="341"/>
                  </a:lnTo>
                  <a:lnTo>
                    <a:pt x="468" y="341"/>
                  </a:lnTo>
                  <a:lnTo>
                    <a:pt x="462" y="339"/>
                  </a:lnTo>
                  <a:lnTo>
                    <a:pt x="456" y="333"/>
                  </a:lnTo>
                  <a:lnTo>
                    <a:pt x="447" y="328"/>
                  </a:lnTo>
                  <a:lnTo>
                    <a:pt x="442" y="322"/>
                  </a:lnTo>
                  <a:lnTo>
                    <a:pt x="441" y="313"/>
                  </a:lnTo>
                  <a:lnTo>
                    <a:pt x="439" y="304"/>
                  </a:lnTo>
                  <a:lnTo>
                    <a:pt x="441" y="295"/>
                  </a:lnTo>
                  <a:lnTo>
                    <a:pt x="441" y="289"/>
                  </a:lnTo>
                  <a:lnTo>
                    <a:pt x="438" y="284"/>
                  </a:lnTo>
                  <a:lnTo>
                    <a:pt x="432" y="281"/>
                  </a:lnTo>
                  <a:lnTo>
                    <a:pt x="425" y="278"/>
                  </a:lnTo>
                  <a:lnTo>
                    <a:pt x="419" y="277"/>
                  </a:lnTo>
                  <a:lnTo>
                    <a:pt x="412" y="277"/>
                  </a:lnTo>
                  <a:lnTo>
                    <a:pt x="406" y="271"/>
                  </a:lnTo>
                  <a:lnTo>
                    <a:pt x="406" y="267"/>
                  </a:lnTo>
                  <a:lnTo>
                    <a:pt x="405" y="262"/>
                  </a:lnTo>
                  <a:lnTo>
                    <a:pt x="401" y="251"/>
                  </a:lnTo>
                  <a:lnTo>
                    <a:pt x="394" y="243"/>
                  </a:lnTo>
                  <a:lnTo>
                    <a:pt x="386" y="237"/>
                  </a:lnTo>
                  <a:lnTo>
                    <a:pt x="372" y="234"/>
                  </a:lnTo>
                  <a:lnTo>
                    <a:pt x="360" y="232"/>
                  </a:lnTo>
                  <a:lnTo>
                    <a:pt x="346" y="228"/>
                  </a:lnTo>
                  <a:lnTo>
                    <a:pt x="334" y="225"/>
                  </a:lnTo>
                  <a:lnTo>
                    <a:pt x="324" y="223"/>
                  </a:lnTo>
                  <a:lnTo>
                    <a:pt x="317" y="222"/>
                  </a:lnTo>
                  <a:lnTo>
                    <a:pt x="304" y="214"/>
                  </a:lnTo>
                  <a:lnTo>
                    <a:pt x="297" y="211"/>
                  </a:lnTo>
                  <a:lnTo>
                    <a:pt x="286" y="214"/>
                  </a:lnTo>
                  <a:lnTo>
                    <a:pt x="272" y="206"/>
                  </a:lnTo>
                  <a:lnTo>
                    <a:pt x="267" y="204"/>
                  </a:lnTo>
                  <a:lnTo>
                    <a:pt x="263" y="207"/>
                  </a:lnTo>
                  <a:lnTo>
                    <a:pt x="261" y="214"/>
                  </a:lnTo>
                  <a:lnTo>
                    <a:pt x="257" y="222"/>
                  </a:lnTo>
                  <a:lnTo>
                    <a:pt x="252" y="230"/>
                  </a:lnTo>
                  <a:lnTo>
                    <a:pt x="244" y="233"/>
                  </a:lnTo>
                  <a:lnTo>
                    <a:pt x="237" y="230"/>
                  </a:lnTo>
                  <a:lnTo>
                    <a:pt x="230" y="226"/>
                  </a:lnTo>
                  <a:lnTo>
                    <a:pt x="226" y="228"/>
                  </a:lnTo>
                  <a:lnTo>
                    <a:pt x="223" y="229"/>
                  </a:lnTo>
                  <a:lnTo>
                    <a:pt x="220" y="232"/>
                  </a:lnTo>
                  <a:lnTo>
                    <a:pt x="215" y="234"/>
                  </a:lnTo>
                  <a:lnTo>
                    <a:pt x="208" y="234"/>
                  </a:lnTo>
                  <a:lnTo>
                    <a:pt x="207" y="232"/>
                  </a:lnTo>
                  <a:lnTo>
                    <a:pt x="207" y="229"/>
                  </a:lnTo>
                  <a:lnTo>
                    <a:pt x="208" y="225"/>
                  </a:lnTo>
                  <a:lnTo>
                    <a:pt x="209" y="219"/>
                  </a:lnTo>
                  <a:lnTo>
                    <a:pt x="211" y="215"/>
                  </a:lnTo>
                  <a:lnTo>
                    <a:pt x="212" y="212"/>
                  </a:lnTo>
                  <a:lnTo>
                    <a:pt x="212" y="210"/>
                  </a:lnTo>
                  <a:lnTo>
                    <a:pt x="208" y="210"/>
                  </a:lnTo>
                  <a:lnTo>
                    <a:pt x="205" y="211"/>
                  </a:lnTo>
                  <a:lnTo>
                    <a:pt x="201" y="214"/>
                  </a:lnTo>
                  <a:lnTo>
                    <a:pt x="196" y="222"/>
                  </a:lnTo>
                  <a:lnTo>
                    <a:pt x="194" y="228"/>
                  </a:lnTo>
                  <a:lnTo>
                    <a:pt x="194" y="234"/>
                  </a:lnTo>
                  <a:lnTo>
                    <a:pt x="192" y="237"/>
                  </a:lnTo>
                  <a:lnTo>
                    <a:pt x="190" y="240"/>
                  </a:lnTo>
                  <a:lnTo>
                    <a:pt x="186" y="243"/>
                  </a:lnTo>
                  <a:lnTo>
                    <a:pt x="182" y="247"/>
                  </a:lnTo>
                  <a:lnTo>
                    <a:pt x="179" y="248"/>
                  </a:lnTo>
                  <a:lnTo>
                    <a:pt x="200" y="248"/>
                  </a:lnTo>
                  <a:lnTo>
                    <a:pt x="201" y="249"/>
                  </a:lnTo>
                  <a:lnTo>
                    <a:pt x="201" y="252"/>
                  </a:lnTo>
                  <a:lnTo>
                    <a:pt x="200" y="255"/>
                  </a:lnTo>
                  <a:lnTo>
                    <a:pt x="200" y="258"/>
                  </a:lnTo>
                  <a:lnTo>
                    <a:pt x="199" y="262"/>
                  </a:lnTo>
                  <a:lnTo>
                    <a:pt x="189" y="271"/>
                  </a:lnTo>
                  <a:lnTo>
                    <a:pt x="181" y="277"/>
                  </a:lnTo>
                  <a:lnTo>
                    <a:pt x="173" y="278"/>
                  </a:lnTo>
                  <a:lnTo>
                    <a:pt x="168" y="277"/>
                  </a:lnTo>
                  <a:lnTo>
                    <a:pt x="166" y="274"/>
                  </a:lnTo>
                  <a:lnTo>
                    <a:pt x="164" y="271"/>
                  </a:lnTo>
                  <a:lnTo>
                    <a:pt x="162" y="269"/>
                  </a:lnTo>
                  <a:lnTo>
                    <a:pt x="160" y="266"/>
                  </a:lnTo>
                  <a:lnTo>
                    <a:pt x="157" y="265"/>
                  </a:lnTo>
                  <a:lnTo>
                    <a:pt x="153" y="267"/>
                  </a:lnTo>
                  <a:lnTo>
                    <a:pt x="148" y="274"/>
                  </a:lnTo>
                  <a:lnTo>
                    <a:pt x="140" y="284"/>
                  </a:lnTo>
                  <a:lnTo>
                    <a:pt x="127" y="293"/>
                  </a:lnTo>
                  <a:lnTo>
                    <a:pt x="118" y="297"/>
                  </a:lnTo>
                  <a:lnTo>
                    <a:pt x="111" y="296"/>
                  </a:lnTo>
                  <a:lnTo>
                    <a:pt x="106" y="293"/>
                  </a:lnTo>
                  <a:lnTo>
                    <a:pt x="101" y="292"/>
                  </a:lnTo>
                  <a:lnTo>
                    <a:pt x="97" y="292"/>
                  </a:lnTo>
                  <a:lnTo>
                    <a:pt x="89" y="296"/>
                  </a:lnTo>
                  <a:lnTo>
                    <a:pt x="77" y="302"/>
                  </a:lnTo>
                  <a:lnTo>
                    <a:pt x="63" y="306"/>
                  </a:lnTo>
                  <a:lnTo>
                    <a:pt x="54" y="308"/>
                  </a:lnTo>
                  <a:lnTo>
                    <a:pt x="51" y="308"/>
                  </a:lnTo>
                  <a:lnTo>
                    <a:pt x="48" y="307"/>
                  </a:lnTo>
                  <a:lnTo>
                    <a:pt x="47" y="304"/>
                  </a:lnTo>
                  <a:lnTo>
                    <a:pt x="47" y="299"/>
                  </a:lnTo>
                  <a:lnTo>
                    <a:pt x="48" y="297"/>
                  </a:lnTo>
                  <a:lnTo>
                    <a:pt x="49" y="295"/>
                  </a:lnTo>
                  <a:lnTo>
                    <a:pt x="51" y="295"/>
                  </a:lnTo>
                  <a:lnTo>
                    <a:pt x="58" y="293"/>
                  </a:lnTo>
                  <a:lnTo>
                    <a:pt x="66" y="288"/>
                  </a:lnTo>
                  <a:lnTo>
                    <a:pt x="75" y="284"/>
                  </a:lnTo>
                  <a:lnTo>
                    <a:pt x="89" y="276"/>
                  </a:lnTo>
                  <a:lnTo>
                    <a:pt x="100" y="270"/>
                  </a:lnTo>
                  <a:lnTo>
                    <a:pt x="110" y="265"/>
                  </a:lnTo>
                  <a:lnTo>
                    <a:pt x="118" y="262"/>
                  </a:lnTo>
                  <a:lnTo>
                    <a:pt x="122" y="259"/>
                  </a:lnTo>
                  <a:lnTo>
                    <a:pt x="125" y="256"/>
                  </a:lnTo>
                  <a:lnTo>
                    <a:pt x="129" y="254"/>
                  </a:lnTo>
                  <a:lnTo>
                    <a:pt x="132" y="251"/>
                  </a:lnTo>
                  <a:lnTo>
                    <a:pt x="133" y="247"/>
                  </a:lnTo>
                  <a:lnTo>
                    <a:pt x="132" y="244"/>
                  </a:lnTo>
                  <a:lnTo>
                    <a:pt x="129" y="241"/>
                  </a:lnTo>
                  <a:lnTo>
                    <a:pt x="123" y="241"/>
                  </a:lnTo>
                  <a:lnTo>
                    <a:pt x="119" y="243"/>
                  </a:lnTo>
                  <a:lnTo>
                    <a:pt x="116" y="244"/>
                  </a:lnTo>
                  <a:lnTo>
                    <a:pt x="115" y="245"/>
                  </a:lnTo>
                  <a:lnTo>
                    <a:pt x="112" y="247"/>
                  </a:lnTo>
                  <a:lnTo>
                    <a:pt x="99" y="233"/>
                  </a:lnTo>
                  <a:lnTo>
                    <a:pt x="97" y="233"/>
                  </a:lnTo>
                  <a:lnTo>
                    <a:pt x="96" y="234"/>
                  </a:lnTo>
                  <a:lnTo>
                    <a:pt x="93" y="236"/>
                  </a:lnTo>
                  <a:lnTo>
                    <a:pt x="90" y="241"/>
                  </a:lnTo>
                  <a:lnTo>
                    <a:pt x="89" y="243"/>
                  </a:lnTo>
                  <a:lnTo>
                    <a:pt x="89" y="244"/>
                  </a:lnTo>
                  <a:lnTo>
                    <a:pt x="86" y="244"/>
                  </a:lnTo>
                  <a:lnTo>
                    <a:pt x="85" y="243"/>
                  </a:lnTo>
                  <a:lnTo>
                    <a:pt x="82" y="241"/>
                  </a:lnTo>
                  <a:lnTo>
                    <a:pt x="81" y="239"/>
                  </a:lnTo>
                  <a:lnTo>
                    <a:pt x="78" y="236"/>
                  </a:lnTo>
                  <a:lnTo>
                    <a:pt x="78" y="218"/>
                  </a:lnTo>
                  <a:lnTo>
                    <a:pt x="75" y="215"/>
                  </a:lnTo>
                  <a:lnTo>
                    <a:pt x="71" y="215"/>
                  </a:lnTo>
                  <a:lnTo>
                    <a:pt x="70" y="217"/>
                  </a:lnTo>
                  <a:lnTo>
                    <a:pt x="69" y="219"/>
                  </a:lnTo>
                  <a:lnTo>
                    <a:pt x="66" y="223"/>
                  </a:lnTo>
                  <a:lnTo>
                    <a:pt x="60" y="228"/>
                  </a:lnTo>
                  <a:lnTo>
                    <a:pt x="54" y="230"/>
                  </a:lnTo>
                  <a:lnTo>
                    <a:pt x="49" y="232"/>
                  </a:lnTo>
                  <a:lnTo>
                    <a:pt x="47" y="229"/>
                  </a:lnTo>
                  <a:lnTo>
                    <a:pt x="44" y="223"/>
                  </a:lnTo>
                  <a:lnTo>
                    <a:pt x="37" y="217"/>
                  </a:lnTo>
                  <a:lnTo>
                    <a:pt x="30" y="208"/>
                  </a:lnTo>
                  <a:lnTo>
                    <a:pt x="25" y="200"/>
                  </a:lnTo>
                  <a:lnTo>
                    <a:pt x="23" y="196"/>
                  </a:lnTo>
                  <a:lnTo>
                    <a:pt x="23" y="193"/>
                  </a:lnTo>
                  <a:lnTo>
                    <a:pt x="28" y="189"/>
                  </a:lnTo>
                  <a:lnTo>
                    <a:pt x="30" y="188"/>
                  </a:lnTo>
                  <a:lnTo>
                    <a:pt x="36" y="182"/>
                  </a:lnTo>
                  <a:lnTo>
                    <a:pt x="40" y="180"/>
                  </a:lnTo>
                  <a:lnTo>
                    <a:pt x="51" y="173"/>
                  </a:lnTo>
                  <a:lnTo>
                    <a:pt x="63" y="170"/>
                  </a:lnTo>
                  <a:lnTo>
                    <a:pt x="80" y="170"/>
                  </a:lnTo>
                  <a:lnTo>
                    <a:pt x="84" y="169"/>
                  </a:lnTo>
                  <a:lnTo>
                    <a:pt x="86" y="166"/>
                  </a:lnTo>
                  <a:lnTo>
                    <a:pt x="89" y="162"/>
                  </a:lnTo>
                  <a:lnTo>
                    <a:pt x="92" y="156"/>
                  </a:lnTo>
                  <a:lnTo>
                    <a:pt x="92" y="154"/>
                  </a:lnTo>
                  <a:lnTo>
                    <a:pt x="90" y="152"/>
                  </a:lnTo>
                  <a:lnTo>
                    <a:pt x="81" y="152"/>
                  </a:lnTo>
                  <a:lnTo>
                    <a:pt x="77" y="154"/>
                  </a:lnTo>
                  <a:lnTo>
                    <a:pt x="71" y="156"/>
                  </a:lnTo>
                  <a:lnTo>
                    <a:pt x="65" y="160"/>
                  </a:lnTo>
                  <a:lnTo>
                    <a:pt x="58" y="162"/>
                  </a:lnTo>
                  <a:lnTo>
                    <a:pt x="45" y="162"/>
                  </a:lnTo>
                  <a:lnTo>
                    <a:pt x="36" y="160"/>
                  </a:lnTo>
                  <a:lnTo>
                    <a:pt x="25" y="158"/>
                  </a:lnTo>
                  <a:lnTo>
                    <a:pt x="15" y="154"/>
                  </a:lnTo>
                  <a:lnTo>
                    <a:pt x="11" y="151"/>
                  </a:lnTo>
                  <a:lnTo>
                    <a:pt x="6" y="143"/>
                  </a:lnTo>
                  <a:lnTo>
                    <a:pt x="3" y="140"/>
                  </a:lnTo>
                  <a:lnTo>
                    <a:pt x="2" y="137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3" y="133"/>
                  </a:lnTo>
                  <a:lnTo>
                    <a:pt x="11" y="130"/>
                  </a:lnTo>
                  <a:lnTo>
                    <a:pt x="22" y="128"/>
                  </a:lnTo>
                  <a:lnTo>
                    <a:pt x="34" y="125"/>
                  </a:lnTo>
                  <a:lnTo>
                    <a:pt x="47" y="118"/>
                  </a:lnTo>
                  <a:lnTo>
                    <a:pt x="54" y="125"/>
                  </a:lnTo>
                  <a:lnTo>
                    <a:pt x="66" y="132"/>
                  </a:lnTo>
                  <a:lnTo>
                    <a:pt x="81" y="134"/>
                  </a:lnTo>
                  <a:lnTo>
                    <a:pt x="86" y="134"/>
                  </a:lnTo>
                  <a:lnTo>
                    <a:pt x="88" y="132"/>
                  </a:lnTo>
                  <a:lnTo>
                    <a:pt x="88" y="128"/>
                  </a:lnTo>
                  <a:lnTo>
                    <a:pt x="85" y="123"/>
                  </a:lnTo>
                  <a:lnTo>
                    <a:pt x="80" y="118"/>
                  </a:lnTo>
                  <a:lnTo>
                    <a:pt x="74" y="115"/>
                  </a:lnTo>
                  <a:lnTo>
                    <a:pt x="71" y="115"/>
                  </a:lnTo>
                  <a:lnTo>
                    <a:pt x="69" y="114"/>
                  </a:lnTo>
                  <a:lnTo>
                    <a:pt x="66" y="114"/>
                  </a:lnTo>
                  <a:lnTo>
                    <a:pt x="58" y="108"/>
                  </a:lnTo>
                  <a:lnTo>
                    <a:pt x="52" y="106"/>
                  </a:lnTo>
                  <a:lnTo>
                    <a:pt x="41" y="104"/>
                  </a:lnTo>
                  <a:lnTo>
                    <a:pt x="36" y="104"/>
                  </a:lnTo>
                  <a:lnTo>
                    <a:pt x="32" y="103"/>
                  </a:lnTo>
                  <a:lnTo>
                    <a:pt x="29" y="102"/>
                  </a:lnTo>
                  <a:lnTo>
                    <a:pt x="26" y="96"/>
                  </a:lnTo>
                  <a:lnTo>
                    <a:pt x="26" y="93"/>
                  </a:lnTo>
                  <a:lnTo>
                    <a:pt x="25" y="92"/>
                  </a:lnTo>
                  <a:lnTo>
                    <a:pt x="25" y="86"/>
                  </a:lnTo>
                  <a:lnTo>
                    <a:pt x="29" y="82"/>
                  </a:lnTo>
                  <a:lnTo>
                    <a:pt x="33" y="80"/>
                  </a:lnTo>
                  <a:lnTo>
                    <a:pt x="36" y="78"/>
                  </a:lnTo>
                  <a:lnTo>
                    <a:pt x="40" y="77"/>
                  </a:lnTo>
                  <a:lnTo>
                    <a:pt x="43" y="75"/>
                  </a:lnTo>
                  <a:lnTo>
                    <a:pt x="55" y="75"/>
                  </a:lnTo>
                  <a:lnTo>
                    <a:pt x="58" y="74"/>
                  </a:lnTo>
                  <a:lnTo>
                    <a:pt x="62" y="74"/>
                  </a:lnTo>
                  <a:lnTo>
                    <a:pt x="63" y="73"/>
                  </a:lnTo>
                  <a:lnTo>
                    <a:pt x="65" y="73"/>
                  </a:lnTo>
                  <a:lnTo>
                    <a:pt x="67" y="71"/>
                  </a:lnTo>
                  <a:lnTo>
                    <a:pt x="75" y="69"/>
                  </a:lnTo>
                  <a:lnTo>
                    <a:pt x="84" y="65"/>
                  </a:lnTo>
                  <a:lnTo>
                    <a:pt x="92" y="62"/>
                  </a:lnTo>
                  <a:lnTo>
                    <a:pt x="96" y="62"/>
                  </a:lnTo>
                  <a:lnTo>
                    <a:pt x="101" y="63"/>
                  </a:lnTo>
                  <a:lnTo>
                    <a:pt x="108" y="62"/>
                  </a:lnTo>
                  <a:lnTo>
                    <a:pt x="116" y="60"/>
                  </a:lnTo>
                  <a:lnTo>
                    <a:pt x="123" y="58"/>
                  </a:lnTo>
                  <a:lnTo>
                    <a:pt x="126" y="56"/>
                  </a:lnTo>
                  <a:lnTo>
                    <a:pt x="129" y="54"/>
                  </a:lnTo>
                  <a:lnTo>
                    <a:pt x="132" y="49"/>
                  </a:lnTo>
                  <a:lnTo>
                    <a:pt x="134" y="44"/>
                  </a:lnTo>
                  <a:lnTo>
                    <a:pt x="136" y="43"/>
                  </a:lnTo>
                  <a:lnTo>
                    <a:pt x="136" y="41"/>
                  </a:lnTo>
                  <a:lnTo>
                    <a:pt x="137" y="41"/>
                  </a:lnTo>
                  <a:lnTo>
                    <a:pt x="138" y="43"/>
                  </a:lnTo>
                  <a:lnTo>
                    <a:pt x="144" y="45"/>
                  </a:lnTo>
                  <a:lnTo>
                    <a:pt x="148" y="48"/>
                  </a:lnTo>
                  <a:lnTo>
                    <a:pt x="153" y="54"/>
                  </a:lnTo>
                  <a:lnTo>
                    <a:pt x="163" y="54"/>
                  </a:lnTo>
                  <a:lnTo>
                    <a:pt x="168" y="51"/>
                  </a:lnTo>
                  <a:lnTo>
                    <a:pt x="173" y="51"/>
                  </a:lnTo>
                  <a:lnTo>
                    <a:pt x="177" y="52"/>
                  </a:lnTo>
                  <a:lnTo>
                    <a:pt x="181" y="52"/>
                  </a:lnTo>
                  <a:lnTo>
                    <a:pt x="185" y="54"/>
                  </a:lnTo>
                  <a:lnTo>
                    <a:pt x="188" y="54"/>
                  </a:lnTo>
                  <a:lnTo>
                    <a:pt x="190" y="55"/>
                  </a:lnTo>
                  <a:lnTo>
                    <a:pt x="194" y="55"/>
                  </a:lnTo>
                  <a:lnTo>
                    <a:pt x="201" y="54"/>
                  </a:lnTo>
                  <a:lnTo>
                    <a:pt x="218" y="51"/>
                  </a:lnTo>
                  <a:lnTo>
                    <a:pt x="224" y="51"/>
                  </a:lnTo>
                  <a:lnTo>
                    <a:pt x="234" y="54"/>
                  </a:lnTo>
                  <a:lnTo>
                    <a:pt x="253" y="62"/>
                  </a:lnTo>
                  <a:lnTo>
                    <a:pt x="260" y="63"/>
                  </a:lnTo>
                  <a:lnTo>
                    <a:pt x="267" y="63"/>
                  </a:lnTo>
                  <a:lnTo>
                    <a:pt x="278" y="62"/>
                  </a:lnTo>
                  <a:lnTo>
                    <a:pt x="290" y="60"/>
                  </a:lnTo>
                  <a:lnTo>
                    <a:pt x="302" y="58"/>
                  </a:lnTo>
                  <a:lnTo>
                    <a:pt x="312" y="56"/>
                  </a:lnTo>
                  <a:lnTo>
                    <a:pt x="317" y="55"/>
                  </a:lnTo>
                  <a:lnTo>
                    <a:pt x="322" y="58"/>
                  </a:lnTo>
                  <a:lnTo>
                    <a:pt x="335" y="69"/>
                  </a:lnTo>
                  <a:lnTo>
                    <a:pt x="343" y="74"/>
                  </a:lnTo>
                  <a:lnTo>
                    <a:pt x="352" y="74"/>
                  </a:lnTo>
                  <a:lnTo>
                    <a:pt x="361" y="73"/>
                  </a:lnTo>
                  <a:lnTo>
                    <a:pt x="367" y="74"/>
                  </a:lnTo>
                  <a:lnTo>
                    <a:pt x="378" y="80"/>
                  </a:lnTo>
                  <a:lnTo>
                    <a:pt x="379" y="80"/>
                  </a:lnTo>
                  <a:lnTo>
                    <a:pt x="382" y="81"/>
                  </a:lnTo>
                  <a:lnTo>
                    <a:pt x="390" y="89"/>
                  </a:lnTo>
                  <a:lnTo>
                    <a:pt x="393" y="91"/>
                  </a:lnTo>
                  <a:lnTo>
                    <a:pt x="398" y="88"/>
                  </a:lnTo>
                  <a:lnTo>
                    <a:pt x="402" y="85"/>
                  </a:lnTo>
                  <a:lnTo>
                    <a:pt x="405" y="82"/>
                  </a:lnTo>
                  <a:lnTo>
                    <a:pt x="409" y="80"/>
                  </a:lnTo>
                  <a:lnTo>
                    <a:pt x="410" y="77"/>
                  </a:lnTo>
                  <a:lnTo>
                    <a:pt x="412" y="75"/>
                  </a:lnTo>
                  <a:lnTo>
                    <a:pt x="412" y="73"/>
                  </a:lnTo>
                  <a:lnTo>
                    <a:pt x="413" y="73"/>
                  </a:lnTo>
                  <a:lnTo>
                    <a:pt x="416" y="71"/>
                  </a:lnTo>
                  <a:lnTo>
                    <a:pt x="424" y="71"/>
                  </a:lnTo>
                  <a:lnTo>
                    <a:pt x="434" y="74"/>
                  </a:lnTo>
                  <a:lnTo>
                    <a:pt x="447" y="75"/>
                  </a:lnTo>
                  <a:lnTo>
                    <a:pt x="457" y="75"/>
                  </a:lnTo>
                  <a:lnTo>
                    <a:pt x="462" y="73"/>
                  </a:lnTo>
                  <a:lnTo>
                    <a:pt x="466" y="70"/>
                  </a:lnTo>
                  <a:lnTo>
                    <a:pt x="475" y="66"/>
                  </a:lnTo>
                  <a:lnTo>
                    <a:pt x="484" y="65"/>
                  </a:lnTo>
                  <a:lnTo>
                    <a:pt x="492" y="67"/>
                  </a:lnTo>
                  <a:lnTo>
                    <a:pt x="499" y="70"/>
                  </a:lnTo>
                  <a:lnTo>
                    <a:pt x="505" y="71"/>
                  </a:lnTo>
                  <a:lnTo>
                    <a:pt x="506" y="70"/>
                  </a:lnTo>
                  <a:lnTo>
                    <a:pt x="509" y="69"/>
                  </a:lnTo>
                  <a:lnTo>
                    <a:pt x="513" y="65"/>
                  </a:lnTo>
                  <a:lnTo>
                    <a:pt x="514" y="65"/>
                  </a:lnTo>
                  <a:lnTo>
                    <a:pt x="516" y="63"/>
                  </a:lnTo>
                  <a:lnTo>
                    <a:pt x="517" y="65"/>
                  </a:lnTo>
                  <a:lnTo>
                    <a:pt x="518" y="67"/>
                  </a:lnTo>
                  <a:lnTo>
                    <a:pt x="520" y="71"/>
                  </a:lnTo>
                  <a:lnTo>
                    <a:pt x="523" y="74"/>
                  </a:lnTo>
                  <a:lnTo>
                    <a:pt x="524" y="77"/>
                  </a:lnTo>
                  <a:lnTo>
                    <a:pt x="525" y="78"/>
                  </a:lnTo>
                  <a:lnTo>
                    <a:pt x="525" y="80"/>
                  </a:lnTo>
                  <a:lnTo>
                    <a:pt x="528" y="78"/>
                  </a:lnTo>
                  <a:lnTo>
                    <a:pt x="533" y="73"/>
                  </a:lnTo>
                  <a:lnTo>
                    <a:pt x="536" y="71"/>
                  </a:lnTo>
                  <a:lnTo>
                    <a:pt x="540" y="69"/>
                  </a:lnTo>
                  <a:lnTo>
                    <a:pt x="543" y="67"/>
                  </a:lnTo>
                  <a:lnTo>
                    <a:pt x="551" y="67"/>
                  </a:lnTo>
                  <a:lnTo>
                    <a:pt x="561" y="69"/>
                  </a:lnTo>
                  <a:lnTo>
                    <a:pt x="588" y="69"/>
                  </a:lnTo>
                  <a:lnTo>
                    <a:pt x="596" y="70"/>
                  </a:lnTo>
                  <a:lnTo>
                    <a:pt x="606" y="73"/>
                  </a:lnTo>
                  <a:lnTo>
                    <a:pt x="611" y="77"/>
                  </a:lnTo>
                  <a:lnTo>
                    <a:pt x="618" y="80"/>
                  </a:lnTo>
                  <a:lnTo>
                    <a:pt x="626" y="82"/>
                  </a:lnTo>
                  <a:lnTo>
                    <a:pt x="636" y="84"/>
                  </a:lnTo>
                  <a:lnTo>
                    <a:pt x="643" y="88"/>
                  </a:lnTo>
                  <a:lnTo>
                    <a:pt x="646" y="89"/>
                  </a:lnTo>
                  <a:lnTo>
                    <a:pt x="652" y="89"/>
                  </a:lnTo>
                  <a:lnTo>
                    <a:pt x="657" y="85"/>
                  </a:lnTo>
                  <a:lnTo>
                    <a:pt x="658" y="82"/>
                  </a:lnTo>
                  <a:lnTo>
                    <a:pt x="658" y="81"/>
                  </a:lnTo>
                  <a:lnTo>
                    <a:pt x="657" y="80"/>
                  </a:lnTo>
                  <a:lnTo>
                    <a:pt x="651" y="77"/>
                  </a:lnTo>
                  <a:lnTo>
                    <a:pt x="646" y="71"/>
                  </a:lnTo>
                  <a:lnTo>
                    <a:pt x="643" y="70"/>
                  </a:lnTo>
                  <a:lnTo>
                    <a:pt x="640" y="65"/>
                  </a:lnTo>
                  <a:lnTo>
                    <a:pt x="636" y="59"/>
                  </a:lnTo>
                  <a:lnTo>
                    <a:pt x="625" y="45"/>
                  </a:lnTo>
                  <a:lnTo>
                    <a:pt x="622" y="41"/>
                  </a:lnTo>
                  <a:lnTo>
                    <a:pt x="620" y="38"/>
                  </a:lnTo>
                  <a:lnTo>
                    <a:pt x="617" y="40"/>
                  </a:lnTo>
                  <a:lnTo>
                    <a:pt x="616" y="43"/>
                  </a:lnTo>
                  <a:lnTo>
                    <a:pt x="613" y="47"/>
                  </a:lnTo>
                  <a:lnTo>
                    <a:pt x="607" y="54"/>
                  </a:lnTo>
                  <a:lnTo>
                    <a:pt x="599" y="56"/>
                  </a:lnTo>
                  <a:lnTo>
                    <a:pt x="575" y="59"/>
                  </a:lnTo>
                  <a:lnTo>
                    <a:pt x="566" y="59"/>
                  </a:lnTo>
                  <a:lnTo>
                    <a:pt x="562" y="56"/>
                  </a:lnTo>
                  <a:lnTo>
                    <a:pt x="559" y="52"/>
                  </a:lnTo>
                  <a:lnTo>
                    <a:pt x="555" y="48"/>
                  </a:lnTo>
                  <a:lnTo>
                    <a:pt x="547" y="47"/>
                  </a:lnTo>
                  <a:lnTo>
                    <a:pt x="542" y="45"/>
                  </a:lnTo>
                  <a:lnTo>
                    <a:pt x="538" y="45"/>
                  </a:lnTo>
                  <a:lnTo>
                    <a:pt x="535" y="44"/>
                  </a:lnTo>
                  <a:lnTo>
                    <a:pt x="533" y="43"/>
                  </a:lnTo>
                  <a:lnTo>
                    <a:pt x="535" y="41"/>
                  </a:lnTo>
                  <a:lnTo>
                    <a:pt x="535" y="40"/>
                  </a:lnTo>
                  <a:lnTo>
                    <a:pt x="536" y="38"/>
                  </a:lnTo>
                  <a:lnTo>
                    <a:pt x="539" y="37"/>
                  </a:lnTo>
                  <a:lnTo>
                    <a:pt x="540" y="37"/>
                  </a:lnTo>
                  <a:lnTo>
                    <a:pt x="544" y="34"/>
                  </a:lnTo>
                  <a:lnTo>
                    <a:pt x="549" y="29"/>
                  </a:lnTo>
                  <a:lnTo>
                    <a:pt x="554" y="12"/>
                  </a:lnTo>
                  <a:lnTo>
                    <a:pt x="557" y="8"/>
                  </a:lnTo>
                  <a:lnTo>
                    <a:pt x="561" y="6"/>
                  </a:lnTo>
                  <a:lnTo>
                    <a:pt x="569" y="6"/>
                  </a:lnTo>
                  <a:lnTo>
                    <a:pt x="579" y="7"/>
                  </a:lnTo>
                  <a:lnTo>
                    <a:pt x="588" y="7"/>
                  </a:lnTo>
                  <a:lnTo>
                    <a:pt x="595" y="6"/>
                  </a:lnTo>
                  <a:lnTo>
                    <a:pt x="603" y="6"/>
                  </a:lnTo>
                  <a:lnTo>
                    <a:pt x="613" y="7"/>
                  </a:lnTo>
                  <a:lnTo>
                    <a:pt x="621" y="6"/>
                  </a:lnTo>
                  <a:lnTo>
                    <a:pt x="626" y="3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47"/>
            <p:cNvSpPr/>
            <p:nvPr/>
          </p:nvSpPr>
          <p:spPr>
            <a:xfrm>
              <a:off x="2528888" y="1765300"/>
              <a:ext cx="25400" cy="17463"/>
            </a:xfrm>
            <a:custGeom>
              <a:rect b="b" l="l" r="r" t="t"/>
              <a:pathLst>
                <a:path extrusionOk="0" h="11" w="16">
                  <a:moveTo>
                    <a:pt x="7" y="0"/>
                  </a:moveTo>
                  <a:lnTo>
                    <a:pt x="11" y="2"/>
                  </a:lnTo>
                  <a:lnTo>
                    <a:pt x="16" y="4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9" y="11"/>
                  </a:lnTo>
                  <a:lnTo>
                    <a:pt x="5" y="10"/>
                  </a:lnTo>
                  <a:lnTo>
                    <a:pt x="3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7"/>
            <p:cNvSpPr/>
            <p:nvPr/>
          </p:nvSpPr>
          <p:spPr>
            <a:xfrm>
              <a:off x="2587625" y="1785938"/>
              <a:ext cx="23813" cy="17463"/>
            </a:xfrm>
            <a:custGeom>
              <a:rect b="b" l="l" r="r" t="t"/>
              <a:pathLst>
                <a:path extrusionOk="0" h="11" w="15">
                  <a:moveTo>
                    <a:pt x="5" y="0"/>
                  </a:moveTo>
                  <a:lnTo>
                    <a:pt x="12" y="0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9"/>
                  </a:lnTo>
                  <a:lnTo>
                    <a:pt x="12" y="11"/>
                  </a:lnTo>
                  <a:lnTo>
                    <a:pt x="7" y="11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1744663" y="1409700"/>
              <a:ext cx="347663" cy="96838"/>
            </a:xfrm>
            <a:custGeom>
              <a:rect b="b" l="l" r="r" t="t"/>
              <a:pathLst>
                <a:path extrusionOk="0" h="61" w="219">
                  <a:moveTo>
                    <a:pt x="65" y="0"/>
                  </a:moveTo>
                  <a:lnTo>
                    <a:pt x="74" y="0"/>
                  </a:lnTo>
                  <a:lnTo>
                    <a:pt x="81" y="4"/>
                  </a:lnTo>
                  <a:lnTo>
                    <a:pt x="85" y="8"/>
                  </a:lnTo>
                  <a:lnTo>
                    <a:pt x="86" y="12"/>
                  </a:lnTo>
                  <a:lnTo>
                    <a:pt x="90" y="15"/>
                  </a:lnTo>
                  <a:lnTo>
                    <a:pt x="100" y="16"/>
                  </a:lnTo>
                  <a:lnTo>
                    <a:pt x="111" y="17"/>
                  </a:lnTo>
                  <a:lnTo>
                    <a:pt x="119" y="19"/>
                  </a:lnTo>
                  <a:lnTo>
                    <a:pt x="125" y="19"/>
                  </a:lnTo>
                  <a:lnTo>
                    <a:pt x="129" y="23"/>
                  </a:lnTo>
                  <a:lnTo>
                    <a:pt x="132" y="24"/>
                  </a:lnTo>
                  <a:lnTo>
                    <a:pt x="136" y="27"/>
                  </a:lnTo>
                  <a:lnTo>
                    <a:pt x="141" y="30"/>
                  </a:lnTo>
                  <a:lnTo>
                    <a:pt x="142" y="31"/>
                  </a:lnTo>
                  <a:lnTo>
                    <a:pt x="148" y="31"/>
                  </a:lnTo>
                  <a:lnTo>
                    <a:pt x="156" y="27"/>
                  </a:lnTo>
                  <a:lnTo>
                    <a:pt x="157" y="24"/>
                  </a:lnTo>
                  <a:lnTo>
                    <a:pt x="160" y="23"/>
                  </a:lnTo>
                  <a:lnTo>
                    <a:pt x="162" y="20"/>
                  </a:lnTo>
                  <a:lnTo>
                    <a:pt x="164" y="17"/>
                  </a:lnTo>
                  <a:lnTo>
                    <a:pt x="168" y="15"/>
                  </a:lnTo>
                  <a:lnTo>
                    <a:pt x="174" y="13"/>
                  </a:lnTo>
                  <a:lnTo>
                    <a:pt x="181" y="13"/>
                  </a:lnTo>
                  <a:lnTo>
                    <a:pt x="182" y="16"/>
                  </a:lnTo>
                  <a:lnTo>
                    <a:pt x="185" y="17"/>
                  </a:lnTo>
                  <a:lnTo>
                    <a:pt x="188" y="23"/>
                  </a:lnTo>
                  <a:lnTo>
                    <a:pt x="189" y="24"/>
                  </a:lnTo>
                  <a:lnTo>
                    <a:pt x="192" y="26"/>
                  </a:lnTo>
                  <a:lnTo>
                    <a:pt x="196" y="27"/>
                  </a:lnTo>
                  <a:lnTo>
                    <a:pt x="199" y="27"/>
                  </a:lnTo>
                  <a:lnTo>
                    <a:pt x="204" y="24"/>
                  </a:lnTo>
                  <a:lnTo>
                    <a:pt x="208" y="21"/>
                  </a:lnTo>
                  <a:lnTo>
                    <a:pt x="211" y="20"/>
                  </a:lnTo>
                  <a:lnTo>
                    <a:pt x="214" y="20"/>
                  </a:lnTo>
                  <a:lnTo>
                    <a:pt x="216" y="21"/>
                  </a:lnTo>
                  <a:lnTo>
                    <a:pt x="218" y="24"/>
                  </a:lnTo>
                  <a:lnTo>
                    <a:pt x="219" y="26"/>
                  </a:lnTo>
                  <a:lnTo>
                    <a:pt x="219" y="28"/>
                  </a:lnTo>
                  <a:lnTo>
                    <a:pt x="216" y="34"/>
                  </a:lnTo>
                  <a:lnTo>
                    <a:pt x="215" y="42"/>
                  </a:lnTo>
                  <a:lnTo>
                    <a:pt x="215" y="47"/>
                  </a:lnTo>
                  <a:lnTo>
                    <a:pt x="214" y="50"/>
                  </a:lnTo>
                  <a:lnTo>
                    <a:pt x="209" y="54"/>
                  </a:lnTo>
                  <a:lnTo>
                    <a:pt x="207" y="56"/>
                  </a:lnTo>
                  <a:lnTo>
                    <a:pt x="205" y="58"/>
                  </a:lnTo>
                  <a:lnTo>
                    <a:pt x="201" y="61"/>
                  </a:lnTo>
                  <a:lnTo>
                    <a:pt x="194" y="61"/>
                  </a:lnTo>
                  <a:lnTo>
                    <a:pt x="186" y="60"/>
                  </a:lnTo>
                  <a:lnTo>
                    <a:pt x="173" y="57"/>
                  </a:lnTo>
                  <a:lnTo>
                    <a:pt x="162" y="56"/>
                  </a:lnTo>
                  <a:lnTo>
                    <a:pt x="149" y="56"/>
                  </a:lnTo>
                  <a:lnTo>
                    <a:pt x="140" y="57"/>
                  </a:lnTo>
                  <a:lnTo>
                    <a:pt x="132" y="58"/>
                  </a:lnTo>
                  <a:lnTo>
                    <a:pt x="122" y="58"/>
                  </a:lnTo>
                  <a:lnTo>
                    <a:pt x="115" y="57"/>
                  </a:lnTo>
                  <a:lnTo>
                    <a:pt x="112" y="56"/>
                  </a:lnTo>
                  <a:lnTo>
                    <a:pt x="111" y="53"/>
                  </a:lnTo>
                  <a:lnTo>
                    <a:pt x="110" y="49"/>
                  </a:lnTo>
                  <a:lnTo>
                    <a:pt x="107" y="43"/>
                  </a:lnTo>
                  <a:lnTo>
                    <a:pt x="104" y="41"/>
                  </a:lnTo>
                  <a:lnTo>
                    <a:pt x="101" y="39"/>
                  </a:lnTo>
                  <a:lnTo>
                    <a:pt x="96" y="42"/>
                  </a:lnTo>
                  <a:lnTo>
                    <a:pt x="92" y="43"/>
                  </a:lnTo>
                  <a:lnTo>
                    <a:pt x="89" y="46"/>
                  </a:lnTo>
                  <a:lnTo>
                    <a:pt x="84" y="49"/>
                  </a:lnTo>
                  <a:lnTo>
                    <a:pt x="82" y="49"/>
                  </a:lnTo>
                  <a:lnTo>
                    <a:pt x="80" y="47"/>
                  </a:lnTo>
                  <a:lnTo>
                    <a:pt x="74" y="42"/>
                  </a:lnTo>
                  <a:lnTo>
                    <a:pt x="71" y="38"/>
                  </a:lnTo>
                  <a:lnTo>
                    <a:pt x="70" y="35"/>
                  </a:lnTo>
                  <a:lnTo>
                    <a:pt x="70" y="31"/>
                  </a:lnTo>
                  <a:lnTo>
                    <a:pt x="69" y="28"/>
                  </a:lnTo>
                  <a:lnTo>
                    <a:pt x="63" y="27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5" y="32"/>
                  </a:lnTo>
                  <a:lnTo>
                    <a:pt x="39" y="34"/>
                  </a:lnTo>
                  <a:lnTo>
                    <a:pt x="28" y="35"/>
                  </a:lnTo>
                  <a:lnTo>
                    <a:pt x="8" y="35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4" y="24"/>
                  </a:lnTo>
                  <a:lnTo>
                    <a:pt x="7" y="23"/>
                  </a:lnTo>
                  <a:lnTo>
                    <a:pt x="17" y="23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41" y="5"/>
                  </a:lnTo>
                  <a:lnTo>
                    <a:pt x="54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7"/>
            <p:cNvSpPr/>
            <p:nvPr/>
          </p:nvSpPr>
          <p:spPr>
            <a:xfrm>
              <a:off x="1931988" y="1377950"/>
              <a:ext cx="69850" cy="44450"/>
            </a:xfrm>
            <a:custGeom>
              <a:rect b="b" l="l" r="r" t="t"/>
              <a:pathLst>
                <a:path extrusionOk="0" h="28" w="44">
                  <a:moveTo>
                    <a:pt x="38" y="0"/>
                  </a:moveTo>
                  <a:lnTo>
                    <a:pt x="42" y="2"/>
                  </a:lnTo>
                  <a:lnTo>
                    <a:pt x="44" y="7"/>
                  </a:lnTo>
                  <a:lnTo>
                    <a:pt x="44" y="13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1" y="25"/>
                  </a:lnTo>
                  <a:lnTo>
                    <a:pt x="38" y="26"/>
                  </a:lnTo>
                  <a:lnTo>
                    <a:pt x="37" y="28"/>
                  </a:lnTo>
                  <a:lnTo>
                    <a:pt x="33" y="28"/>
                  </a:lnTo>
                  <a:lnTo>
                    <a:pt x="31" y="26"/>
                  </a:lnTo>
                  <a:lnTo>
                    <a:pt x="29" y="25"/>
                  </a:lnTo>
                  <a:lnTo>
                    <a:pt x="23" y="24"/>
                  </a:lnTo>
                  <a:lnTo>
                    <a:pt x="9" y="26"/>
                  </a:lnTo>
                  <a:lnTo>
                    <a:pt x="4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5" y="14"/>
                  </a:lnTo>
                  <a:lnTo>
                    <a:pt x="15" y="10"/>
                  </a:lnTo>
                  <a:lnTo>
                    <a:pt x="23" y="4"/>
                  </a:lnTo>
                  <a:lnTo>
                    <a:pt x="31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47"/>
            <p:cNvSpPr/>
            <p:nvPr/>
          </p:nvSpPr>
          <p:spPr>
            <a:xfrm>
              <a:off x="2092325" y="1365250"/>
              <a:ext cx="122238" cy="53975"/>
            </a:xfrm>
            <a:custGeom>
              <a:rect b="b" l="l" r="r" t="t"/>
              <a:pathLst>
                <a:path extrusionOk="0" h="34" w="77">
                  <a:moveTo>
                    <a:pt x="36" y="0"/>
                  </a:moveTo>
                  <a:lnTo>
                    <a:pt x="55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1" y="15"/>
                  </a:lnTo>
                  <a:lnTo>
                    <a:pt x="74" y="19"/>
                  </a:lnTo>
                  <a:lnTo>
                    <a:pt x="75" y="22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5" y="34"/>
                  </a:lnTo>
                  <a:lnTo>
                    <a:pt x="68" y="34"/>
                  </a:lnTo>
                  <a:lnTo>
                    <a:pt x="64" y="33"/>
                  </a:lnTo>
                  <a:lnTo>
                    <a:pt x="60" y="33"/>
                  </a:lnTo>
                  <a:lnTo>
                    <a:pt x="53" y="32"/>
                  </a:lnTo>
                  <a:lnTo>
                    <a:pt x="49" y="30"/>
                  </a:lnTo>
                  <a:lnTo>
                    <a:pt x="47" y="29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0" y="21"/>
                  </a:lnTo>
                  <a:lnTo>
                    <a:pt x="31" y="21"/>
                  </a:lnTo>
                  <a:lnTo>
                    <a:pt x="23" y="22"/>
                  </a:lnTo>
                  <a:lnTo>
                    <a:pt x="11" y="22"/>
                  </a:lnTo>
                  <a:lnTo>
                    <a:pt x="7" y="21"/>
                  </a:lnTo>
                  <a:lnTo>
                    <a:pt x="3" y="18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21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7"/>
            <p:cNvSpPr/>
            <p:nvPr/>
          </p:nvSpPr>
          <p:spPr>
            <a:xfrm>
              <a:off x="2111375" y="1439863"/>
              <a:ext cx="130175" cy="55563"/>
            </a:xfrm>
            <a:custGeom>
              <a:rect b="b" l="l" r="r" t="t"/>
              <a:pathLst>
                <a:path extrusionOk="0" h="35" w="82">
                  <a:moveTo>
                    <a:pt x="65" y="0"/>
                  </a:moveTo>
                  <a:lnTo>
                    <a:pt x="70" y="0"/>
                  </a:lnTo>
                  <a:lnTo>
                    <a:pt x="78" y="2"/>
                  </a:lnTo>
                  <a:lnTo>
                    <a:pt x="82" y="7"/>
                  </a:lnTo>
                  <a:lnTo>
                    <a:pt x="82" y="13"/>
                  </a:lnTo>
                  <a:lnTo>
                    <a:pt x="77" y="22"/>
                  </a:lnTo>
                  <a:lnTo>
                    <a:pt x="69" y="27"/>
                  </a:lnTo>
                  <a:lnTo>
                    <a:pt x="58" y="27"/>
                  </a:lnTo>
                  <a:lnTo>
                    <a:pt x="55" y="28"/>
                  </a:lnTo>
                  <a:lnTo>
                    <a:pt x="54" y="28"/>
                  </a:lnTo>
                  <a:lnTo>
                    <a:pt x="52" y="27"/>
                  </a:lnTo>
                  <a:lnTo>
                    <a:pt x="52" y="24"/>
                  </a:lnTo>
                  <a:lnTo>
                    <a:pt x="51" y="22"/>
                  </a:lnTo>
                  <a:lnTo>
                    <a:pt x="47" y="18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5" y="18"/>
                  </a:lnTo>
                  <a:lnTo>
                    <a:pt x="21" y="18"/>
                  </a:lnTo>
                  <a:lnTo>
                    <a:pt x="18" y="19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27"/>
                  </a:lnTo>
                  <a:lnTo>
                    <a:pt x="11" y="31"/>
                  </a:lnTo>
                  <a:lnTo>
                    <a:pt x="10" y="34"/>
                  </a:lnTo>
                  <a:lnTo>
                    <a:pt x="7" y="35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0" y="9"/>
                  </a:lnTo>
                  <a:lnTo>
                    <a:pt x="3" y="4"/>
                  </a:lnTo>
                  <a:lnTo>
                    <a:pt x="9" y="2"/>
                  </a:lnTo>
                  <a:lnTo>
                    <a:pt x="18" y="1"/>
                  </a:lnTo>
                  <a:lnTo>
                    <a:pt x="55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7"/>
            <p:cNvSpPr/>
            <p:nvPr/>
          </p:nvSpPr>
          <p:spPr>
            <a:xfrm>
              <a:off x="2155825" y="1509713"/>
              <a:ext cx="106363" cy="66675"/>
            </a:xfrm>
            <a:custGeom>
              <a:rect b="b" l="l" r="r" t="t"/>
              <a:pathLst>
                <a:path extrusionOk="0" h="42" w="67">
                  <a:moveTo>
                    <a:pt x="43" y="0"/>
                  </a:moveTo>
                  <a:lnTo>
                    <a:pt x="53" y="1"/>
                  </a:lnTo>
                  <a:lnTo>
                    <a:pt x="58" y="2"/>
                  </a:lnTo>
                  <a:lnTo>
                    <a:pt x="63" y="8"/>
                  </a:lnTo>
                  <a:lnTo>
                    <a:pt x="65" y="16"/>
                  </a:lnTo>
                  <a:lnTo>
                    <a:pt x="67" y="23"/>
                  </a:lnTo>
                  <a:lnTo>
                    <a:pt x="65" y="26"/>
                  </a:lnTo>
                  <a:lnTo>
                    <a:pt x="63" y="28"/>
                  </a:lnTo>
                  <a:lnTo>
                    <a:pt x="61" y="31"/>
                  </a:lnTo>
                  <a:lnTo>
                    <a:pt x="58" y="34"/>
                  </a:lnTo>
                  <a:lnTo>
                    <a:pt x="56" y="38"/>
                  </a:lnTo>
                  <a:lnTo>
                    <a:pt x="50" y="41"/>
                  </a:lnTo>
                  <a:lnTo>
                    <a:pt x="46" y="42"/>
                  </a:lnTo>
                  <a:lnTo>
                    <a:pt x="43" y="42"/>
                  </a:lnTo>
                  <a:lnTo>
                    <a:pt x="41" y="41"/>
                  </a:lnTo>
                  <a:lnTo>
                    <a:pt x="35" y="35"/>
                  </a:lnTo>
                  <a:lnTo>
                    <a:pt x="34" y="32"/>
                  </a:lnTo>
                  <a:lnTo>
                    <a:pt x="32" y="28"/>
                  </a:lnTo>
                  <a:lnTo>
                    <a:pt x="30" y="23"/>
                  </a:lnTo>
                  <a:lnTo>
                    <a:pt x="30" y="20"/>
                  </a:lnTo>
                  <a:lnTo>
                    <a:pt x="27" y="19"/>
                  </a:lnTo>
                  <a:lnTo>
                    <a:pt x="13" y="21"/>
                  </a:lnTo>
                  <a:lnTo>
                    <a:pt x="8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" y="5"/>
                  </a:lnTo>
                  <a:lnTo>
                    <a:pt x="8" y="2"/>
                  </a:lnTo>
                  <a:lnTo>
                    <a:pt x="30" y="2"/>
                  </a:lnTo>
                  <a:lnTo>
                    <a:pt x="35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7"/>
            <p:cNvSpPr/>
            <p:nvPr/>
          </p:nvSpPr>
          <p:spPr>
            <a:xfrm>
              <a:off x="2287588" y="1498600"/>
              <a:ext cx="77788" cy="38100"/>
            </a:xfrm>
            <a:custGeom>
              <a:rect b="b" l="l" r="r" t="t"/>
              <a:pathLst>
                <a:path extrusionOk="0" h="24" w="49">
                  <a:moveTo>
                    <a:pt x="26" y="0"/>
                  </a:moveTo>
                  <a:lnTo>
                    <a:pt x="33" y="0"/>
                  </a:lnTo>
                  <a:lnTo>
                    <a:pt x="36" y="1"/>
                  </a:lnTo>
                  <a:lnTo>
                    <a:pt x="38" y="4"/>
                  </a:lnTo>
                  <a:lnTo>
                    <a:pt x="42" y="5"/>
                  </a:lnTo>
                  <a:lnTo>
                    <a:pt x="45" y="5"/>
                  </a:lnTo>
                  <a:lnTo>
                    <a:pt x="48" y="7"/>
                  </a:lnTo>
                  <a:lnTo>
                    <a:pt x="49" y="8"/>
                  </a:lnTo>
                  <a:lnTo>
                    <a:pt x="49" y="18"/>
                  </a:lnTo>
                  <a:lnTo>
                    <a:pt x="48" y="19"/>
                  </a:lnTo>
                  <a:lnTo>
                    <a:pt x="45" y="20"/>
                  </a:lnTo>
                  <a:lnTo>
                    <a:pt x="32" y="22"/>
                  </a:lnTo>
                  <a:lnTo>
                    <a:pt x="15" y="24"/>
                  </a:lnTo>
                  <a:lnTo>
                    <a:pt x="6" y="24"/>
                  </a:lnTo>
                  <a:lnTo>
                    <a:pt x="3" y="23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6" y="11"/>
                  </a:lnTo>
                  <a:lnTo>
                    <a:pt x="14" y="7"/>
                  </a:lnTo>
                  <a:lnTo>
                    <a:pt x="21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7"/>
            <p:cNvSpPr/>
            <p:nvPr/>
          </p:nvSpPr>
          <p:spPr>
            <a:xfrm>
              <a:off x="2282825" y="1463675"/>
              <a:ext cx="39688" cy="23813"/>
            </a:xfrm>
            <a:custGeom>
              <a:rect b="b" l="l" r="r" t="t"/>
              <a:pathLst>
                <a:path extrusionOk="0" h="15" w="25">
                  <a:moveTo>
                    <a:pt x="6" y="0"/>
                  </a:moveTo>
                  <a:lnTo>
                    <a:pt x="13" y="0"/>
                  </a:lnTo>
                  <a:lnTo>
                    <a:pt x="21" y="3"/>
                  </a:lnTo>
                  <a:lnTo>
                    <a:pt x="25" y="9"/>
                  </a:lnTo>
                  <a:lnTo>
                    <a:pt x="25" y="13"/>
                  </a:lnTo>
                  <a:lnTo>
                    <a:pt x="19" y="15"/>
                  </a:lnTo>
                  <a:lnTo>
                    <a:pt x="13" y="15"/>
                  </a:lnTo>
                  <a:lnTo>
                    <a:pt x="6" y="12"/>
                  </a:lnTo>
                  <a:lnTo>
                    <a:pt x="2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47"/>
            <p:cNvSpPr/>
            <p:nvPr/>
          </p:nvSpPr>
          <p:spPr>
            <a:xfrm>
              <a:off x="2251075" y="1389063"/>
              <a:ext cx="349250" cy="104775"/>
            </a:xfrm>
            <a:custGeom>
              <a:rect b="b" l="l" r="r" t="t"/>
              <a:pathLst>
                <a:path extrusionOk="0" h="66" w="220">
                  <a:moveTo>
                    <a:pt x="1" y="0"/>
                  </a:moveTo>
                  <a:lnTo>
                    <a:pt x="4" y="3"/>
                  </a:lnTo>
                  <a:lnTo>
                    <a:pt x="11" y="4"/>
                  </a:lnTo>
                  <a:lnTo>
                    <a:pt x="19" y="7"/>
                  </a:lnTo>
                  <a:lnTo>
                    <a:pt x="26" y="10"/>
                  </a:lnTo>
                  <a:lnTo>
                    <a:pt x="35" y="13"/>
                  </a:lnTo>
                  <a:lnTo>
                    <a:pt x="42" y="14"/>
                  </a:lnTo>
                  <a:lnTo>
                    <a:pt x="46" y="15"/>
                  </a:lnTo>
                  <a:lnTo>
                    <a:pt x="52" y="17"/>
                  </a:lnTo>
                  <a:lnTo>
                    <a:pt x="59" y="19"/>
                  </a:lnTo>
                  <a:lnTo>
                    <a:pt x="67" y="25"/>
                  </a:lnTo>
                  <a:lnTo>
                    <a:pt x="74" y="32"/>
                  </a:lnTo>
                  <a:lnTo>
                    <a:pt x="81" y="36"/>
                  </a:lnTo>
                  <a:lnTo>
                    <a:pt x="87" y="41"/>
                  </a:lnTo>
                  <a:lnTo>
                    <a:pt x="94" y="45"/>
                  </a:lnTo>
                  <a:lnTo>
                    <a:pt x="102" y="47"/>
                  </a:lnTo>
                  <a:lnTo>
                    <a:pt x="117" y="45"/>
                  </a:lnTo>
                  <a:lnTo>
                    <a:pt x="135" y="47"/>
                  </a:lnTo>
                  <a:lnTo>
                    <a:pt x="145" y="47"/>
                  </a:lnTo>
                  <a:lnTo>
                    <a:pt x="157" y="48"/>
                  </a:lnTo>
                  <a:lnTo>
                    <a:pt x="171" y="48"/>
                  </a:lnTo>
                  <a:lnTo>
                    <a:pt x="182" y="47"/>
                  </a:lnTo>
                  <a:lnTo>
                    <a:pt x="195" y="47"/>
                  </a:lnTo>
                  <a:lnTo>
                    <a:pt x="204" y="48"/>
                  </a:lnTo>
                  <a:lnTo>
                    <a:pt x="212" y="51"/>
                  </a:lnTo>
                  <a:lnTo>
                    <a:pt x="219" y="54"/>
                  </a:lnTo>
                  <a:lnTo>
                    <a:pt x="220" y="56"/>
                  </a:lnTo>
                  <a:lnTo>
                    <a:pt x="220" y="58"/>
                  </a:lnTo>
                  <a:lnTo>
                    <a:pt x="213" y="65"/>
                  </a:lnTo>
                  <a:lnTo>
                    <a:pt x="209" y="65"/>
                  </a:lnTo>
                  <a:lnTo>
                    <a:pt x="204" y="66"/>
                  </a:lnTo>
                  <a:lnTo>
                    <a:pt x="187" y="65"/>
                  </a:lnTo>
                  <a:lnTo>
                    <a:pt x="167" y="63"/>
                  </a:lnTo>
                  <a:lnTo>
                    <a:pt x="149" y="62"/>
                  </a:lnTo>
                  <a:lnTo>
                    <a:pt x="137" y="62"/>
                  </a:lnTo>
                  <a:lnTo>
                    <a:pt x="126" y="63"/>
                  </a:lnTo>
                  <a:lnTo>
                    <a:pt x="119" y="65"/>
                  </a:lnTo>
                  <a:lnTo>
                    <a:pt x="116" y="65"/>
                  </a:lnTo>
                  <a:lnTo>
                    <a:pt x="94" y="62"/>
                  </a:lnTo>
                  <a:lnTo>
                    <a:pt x="91" y="60"/>
                  </a:lnTo>
                  <a:lnTo>
                    <a:pt x="83" y="58"/>
                  </a:lnTo>
                  <a:lnTo>
                    <a:pt x="75" y="52"/>
                  </a:lnTo>
                  <a:lnTo>
                    <a:pt x="68" y="47"/>
                  </a:lnTo>
                  <a:lnTo>
                    <a:pt x="63" y="41"/>
                  </a:lnTo>
                  <a:lnTo>
                    <a:pt x="44" y="36"/>
                  </a:lnTo>
                  <a:lnTo>
                    <a:pt x="35" y="33"/>
                  </a:lnTo>
                  <a:lnTo>
                    <a:pt x="26" y="28"/>
                  </a:lnTo>
                  <a:lnTo>
                    <a:pt x="15" y="22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47"/>
            <p:cNvSpPr/>
            <p:nvPr/>
          </p:nvSpPr>
          <p:spPr>
            <a:xfrm>
              <a:off x="3713163" y="1681163"/>
              <a:ext cx="192088" cy="84138"/>
            </a:xfrm>
            <a:custGeom>
              <a:rect b="b" l="l" r="r" t="t"/>
              <a:pathLst>
                <a:path extrusionOk="0" h="53" w="121">
                  <a:moveTo>
                    <a:pt x="9" y="0"/>
                  </a:moveTo>
                  <a:lnTo>
                    <a:pt x="15" y="0"/>
                  </a:lnTo>
                  <a:lnTo>
                    <a:pt x="24" y="1"/>
                  </a:lnTo>
                  <a:lnTo>
                    <a:pt x="32" y="4"/>
                  </a:lnTo>
                  <a:lnTo>
                    <a:pt x="37" y="8"/>
                  </a:lnTo>
                  <a:lnTo>
                    <a:pt x="43" y="11"/>
                  </a:lnTo>
                  <a:lnTo>
                    <a:pt x="48" y="11"/>
                  </a:lnTo>
                  <a:lnTo>
                    <a:pt x="56" y="9"/>
                  </a:lnTo>
                  <a:lnTo>
                    <a:pt x="76" y="7"/>
                  </a:lnTo>
                  <a:lnTo>
                    <a:pt x="82" y="5"/>
                  </a:lnTo>
                  <a:lnTo>
                    <a:pt x="88" y="3"/>
                  </a:lnTo>
                  <a:lnTo>
                    <a:pt x="93" y="3"/>
                  </a:lnTo>
                  <a:lnTo>
                    <a:pt x="102" y="4"/>
                  </a:lnTo>
                  <a:lnTo>
                    <a:pt x="111" y="8"/>
                  </a:lnTo>
                  <a:lnTo>
                    <a:pt x="119" y="13"/>
                  </a:lnTo>
                  <a:lnTo>
                    <a:pt x="121" y="16"/>
                  </a:lnTo>
                  <a:lnTo>
                    <a:pt x="121" y="19"/>
                  </a:lnTo>
                  <a:lnTo>
                    <a:pt x="118" y="24"/>
                  </a:lnTo>
                  <a:lnTo>
                    <a:pt x="115" y="27"/>
                  </a:lnTo>
                  <a:lnTo>
                    <a:pt x="114" y="30"/>
                  </a:lnTo>
                  <a:lnTo>
                    <a:pt x="110" y="34"/>
                  </a:lnTo>
                  <a:lnTo>
                    <a:pt x="100" y="34"/>
                  </a:lnTo>
                  <a:lnTo>
                    <a:pt x="92" y="37"/>
                  </a:lnTo>
                  <a:lnTo>
                    <a:pt x="87" y="40"/>
                  </a:lnTo>
                  <a:lnTo>
                    <a:pt x="81" y="44"/>
                  </a:lnTo>
                  <a:lnTo>
                    <a:pt x="73" y="48"/>
                  </a:lnTo>
                  <a:lnTo>
                    <a:pt x="62" y="52"/>
                  </a:lnTo>
                  <a:lnTo>
                    <a:pt x="56" y="53"/>
                  </a:lnTo>
                  <a:lnTo>
                    <a:pt x="52" y="53"/>
                  </a:lnTo>
                  <a:lnTo>
                    <a:pt x="47" y="50"/>
                  </a:lnTo>
                  <a:lnTo>
                    <a:pt x="44" y="48"/>
                  </a:lnTo>
                  <a:lnTo>
                    <a:pt x="41" y="42"/>
                  </a:lnTo>
                  <a:lnTo>
                    <a:pt x="37" y="38"/>
                  </a:lnTo>
                  <a:lnTo>
                    <a:pt x="30" y="37"/>
                  </a:lnTo>
                  <a:lnTo>
                    <a:pt x="24" y="37"/>
                  </a:lnTo>
                  <a:lnTo>
                    <a:pt x="18" y="38"/>
                  </a:lnTo>
                  <a:lnTo>
                    <a:pt x="13" y="35"/>
                  </a:lnTo>
                  <a:lnTo>
                    <a:pt x="9" y="31"/>
                  </a:lnTo>
                  <a:lnTo>
                    <a:pt x="3" y="20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7"/>
            <p:cNvSpPr/>
            <p:nvPr/>
          </p:nvSpPr>
          <p:spPr>
            <a:xfrm>
              <a:off x="2747963" y="1125538"/>
              <a:ext cx="1104900" cy="711200"/>
            </a:xfrm>
            <a:custGeom>
              <a:rect b="b" l="l" r="r" t="t"/>
              <a:pathLst>
                <a:path extrusionOk="0" h="448" w="696">
                  <a:moveTo>
                    <a:pt x="420" y="0"/>
                  </a:moveTo>
                  <a:lnTo>
                    <a:pt x="435" y="0"/>
                  </a:lnTo>
                  <a:lnTo>
                    <a:pt x="455" y="3"/>
                  </a:lnTo>
                  <a:lnTo>
                    <a:pt x="477" y="9"/>
                  </a:lnTo>
                  <a:lnTo>
                    <a:pt x="496" y="11"/>
                  </a:lnTo>
                  <a:lnTo>
                    <a:pt x="498" y="13"/>
                  </a:lnTo>
                  <a:lnTo>
                    <a:pt x="500" y="13"/>
                  </a:lnTo>
                  <a:lnTo>
                    <a:pt x="504" y="17"/>
                  </a:lnTo>
                  <a:lnTo>
                    <a:pt x="502" y="20"/>
                  </a:lnTo>
                  <a:lnTo>
                    <a:pt x="498" y="21"/>
                  </a:lnTo>
                  <a:lnTo>
                    <a:pt x="487" y="24"/>
                  </a:lnTo>
                  <a:lnTo>
                    <a:pt x="472" y="26"/>
                  </a:lnTo>
                  <a:lnTo>
                    <a:pt x="457" y="31"/>
                  </a:lnTo>
                  <a:lnTo>
                    <a:pt x="443" y="33"/>
                  </a:lnTo>
                  <a:lnTo>
                    <a:pt x="431" y="35"/>
                  </a:lnTo>
                  <a:lnTo>
                    <a:pt x="418" y="35"/>
                  </a:lnTo>
                  <a:lnTo>
                    <a:pt x="407" y="33"/>
                  </a:lnTo>
                  <a:lnTo>
                    <a:pt x="401" y="33"/>
                  </a:lnTo>
                  <a:lnTo>
                    <a:pt x="406" y="35"/>
                  </a:lnTo>
                  <a:lnTo>
                    <a:pt x="416" y="36"/>
                  </a:lnTo>
                  <a:lnTo>
                    <a:pt x="428" y="39"/>
                  </a:lnTo>
                  <a:lnTo>
                    <a:pt x="444" y="39"/>
                  </a:lnTo>
                  <a:lnTo>
                    <a:pt x="463" y="36"/>
                  </a:lnTo>
                  <a:lnTo>
                    <a:pt x="468" y="35"/>
                  </a:lnTo>
                  <a:lnTo>
                    <a:pt x="474" y="32"/>
                  </a:lnTo>
                  <a:lnTo>
                    <a:pt x="484" y="29"/>
                  </a:lnTo>
                  <a:lnTo>
                    <a:pt x="495" y="31"/>
                  </a:lnTo>
                  <a:lnTo>
                    <a:pt x="502" y="29"/>
                  </a:lnTo>
                  <a:lnTo>
                    <a:pt x="511" y="25"/>
                  </a:lnTo>
                  <a:lnTo>
                    <a:pt x="524" y="20"/>
                  </a:lnTo>
                  <a:lnTo>
                    <a:pt x="532" y="18"/>
                  </a:lnTo>
                  <a:lnTo>
                    <a:pt x="540" y="20"/>
                  </a:lnTo>
                  <a:lnTo>
                    <a:pt x="547" y="21"/>
                  </a:lnTo>
                  <a:lnTo>
                    <a:pt x="552" y="21"/>
                  </a:lnTo>
                  <a:lnTo>
                    <a:pt x="555" y="20"/>
                  </a:lnTo>
                  <a:lnTo>
                    <a:pt x="558" y="20"/>
                  </a:lnTo>
                  <a:lnTo>
                    <a:pt x="563" y="18"/>
                  </a:lnTo>
                  <a:lnTo>
                    <a:pt x="569" y="20"/>
                  </a:lnTo>
                  <a:lnTo>
                    <a:pt x="571" y="25"/>
                  </a:lnTo>
                  <a:lnTo>
                    <a:pt x="573" y="35"/>
                  </a:lnTo>
                  <a:lnTo>
                    <a:pt x="578" y="57"/>
                  </a:lnTo>
                  <a:lnTo>
                    <a:pt x="582" y="66"/>
                  </a:lnTo>
                  <a:lnTo>
                    <a:pt x="588" y="74"/>
                  </a:lnTo>
                  <a:lnTo>
                    <a:pt x="592" y="83"/>
                  </a:lnTo>
                  <a:lnTo>
                    <a:pt x="596" y="92"/>
                  </a:lnTo>
                  <a:lnTo>
                    <a:pt x="602" y="99"/>
                  </a:lnTo>
                  <a:lnTo>
                    <a:pt x="610" y="105"/>
                  </a:lnTo>
                  <a:lnTo>
                    <a:pt x="619" y="105"/>
                  </a:lnTo>
                  <a:lnTo>
                    <a:pt x="629" y="99"/>
                  </a:lnTo>
                  <a:lnTo>
                    <a:pt x="647" y="81"/>
                  </a:lnTo>
                  <a:lnTo>
                    <a:pt x="658" y="76"/>
                  </a:lnTo>
                  <a:lnTo>
                    <a:pt x="671" y="74"/>
                  </a:lnTo>
                  <a:lnTo>
                    <a:pt x="682" y="77"/>
                  </a:lnTo>
                  <a:lnTo>
                    <a:pt x="692" y="80"/>
                  </a:lnTo>
                  <a:lnTo>
                    <a:pt x="696" y="84"/>
                  </a:lnTo>
                  <a:lnTo>
                    <a:pt x="696" y="91"/>
                  </a:lnTo>
                  <a:lnTo>
                    <a:pt x="692" y="98"/>
                  </a:lnTo>
                  <a:lnTo>
                    <a:pt x="685" y="105"/>
                  </a:lnTo>
                  <a:lnTo>
                    <a:pt x="669" y="113"/>
                  </a:lnTo>
                  <a:lnTo>
                    <a:pt x="659" y="121"/>
                  </a:lnTo>
                  <a:lnTo>
                    <a:pt x="640" y="140"/>
                  </a:lnTo>
                  <a:lnTo>
                    <a:pt x="633" y="148"/>
                  </a:lnTo>
                  <a:lnTo>
                    <a:pt x="625" y="157"/>
                  </a:lnTo>
                  <a:lnTo>
                    <a:pt x="621" y="163"/>
                  </a:lnTo>
                  <a:lnTo>
                    <a:pt x="618" y="170"/>
                  </a:lnTo>
                  <a:lnTo>
                    <a:pt x="619" y="180"/>
                  </a:lnTo>
                  <a:lnTo>
                    <a:pt x="622" y="184"/>
                  </a:lnTo>
                  <a:lnTo>
                    <a:pt x="623" y="187"/>
                  </a:lnTo>
                  <a:lnTo>
                    <a:pt x="626" y="188"/>
                  </a:lnTo>
                  <a:lnTo>
                    <a:pt x="633" y="188"/>
                  </a:lnTo>
                  <a:lnTo>
                    <a:pt x="636" y="189"/>
                  </a:lnTo>
                  <a:lnTo>
                    <a:pt x="637" y="191"/>
                  </a:lnTo>
                  <a:lnTo>
                    <a:pt x="637" y="192"/>
                  </a:lnTo>
                  <a:lnTo>
                    <a:pt x="632" y="198"/>
                  </a:lnTo>
                  <a:lnTo>
                    <a:pt x="629" y="202"/>
                  </a:lnTo>
                  <a:lnTo>
                    <a:pt x="628" y="205"/>
                  </a:lnTo>
                  <a:lnTo>
                    <a:pt x="625" y="214"/>
                  </a:lnTo>
                  <a:lnTo>
                    <a:pt x="623" y="226"/>
                  </a:lnTo>
                  <a:lnTo>
                    <a:pt x="623" y="240"/>
                  </a:lnTo>
                  <a:lnTo>
                    <a:pt x="622" y="244"/>
                  </a:lnTo>
                  <a:lnTo>
                    <a:pt x="617" y="244"/>
                  </a:lnTo>
                  <a:lnTo>
                    <a:pt x="592" y="236"/>
                  </a:lnTo>
                  <a:lnTo>
                    <a:pt x="584" y="236"/>
                  </a:lnTo>
                  <a:lnTo>
                    <a:pt x="578" y="239"/>
                  </a:lnTo>
                  <a:lnTo>
                    <a:pt x="576" y="244"/>
                  </a:lnTo>
                  <a:lnTo>
                    <a:pt x="576" y="251"/>
                  </a:lnTo>
                  <a:lnTo>
                    <a:pt x="578" y="258"/>
                  </a:lnTo>
                  <a:lnTo>
                    <a:pt x="581" y="266"/>
                  </a:lnTo>
                  <a:lnTo>
                    <a:pt x="582" y="272"/>
                  </a:lnTo>
                  <a:lnTo>
                    <a:pt x="585" y="276"/>
                  </a:lnTo>
                  <a:lnTo>
                    <a:pt x="587" y="280"/>
                  </a:lnTo>
                  <a:lnTo>
                    <a:pt x="588" y="281"/>
                  </a:lnTo>
                  <a:lnTo>
                    <a:pt x="588" y="290"/>
                  </a:lnTo>
                  <a:lnTo>
                    <a:pt x="585" y="295"/>
                  </a:lnTo>
                  <a:lnTo>
                    <a:pt x="582" y="298"/>
                  </a:lnTo>
                  <a:lnTo>
                    <a:pt x="574" y="300"/>
                  </a:lnTo>
                  <a:lnTo>
                    <a:pt x="566" y="298"/>
                  </a:lnTo>
                  <a:lnTo>
                    <a:pt x="562" y="294"/>
                  </a:lnTo>
                  <a:lnTo>
                    <a:pt x="562" y="290"/>
                  </a:lnTo>
                  <a:lnTo>
                    <a:pt x="561" y="287"/>
                  </a:lnTo>
                  <a:lnTo>
                    <a:pt x="561" y="283"/>
                  </a:lnTo>
                  <a:lnTo>
                    <a:pt x="559" y="277"/>
                  </a:lnTo>
                  <a:lnTo>
                    <a:pt x="546" y="269"/>
                  </a:lnTo>
                  <a:lnTo>
                    <a:pt x="539" y="266"/>
                  </a:lnTo>
                  <a:lnTo>
                    <a:pt x="535" y="265"/>
                  </a:lnTo>
                  <a:lnTo>
                    <a:pt x="533" y="268"/>
                  </a:lnTo>
                  <a:lnTo>
                    <a:pt x="536" y="281"/>
                  </a:lnTo>
                  <a:lnTo>
                    <a:pt x="539" y="288"/>
                  </a:lnTo>
                  <a:lnTo>
                    <a:pt x="544" y="291"/>
                  </a:lnTo>
                  <a:lnTo>
                    <a:pt x="552" y="294"/>
                  </a:lnTo>
                  <a:lnTo>
                    <a:pt x="556" y="298"/>
                  </a:lnTo>
                  <a:lnTo>
                    <a:pt x="559" y="302"/>
                  </a:lnTo>
                  <a:lnTo>
                    <a:pt x="566" y="309"/>
                  </a:lnTo>
                  <a:lnTo>
                    <a:pt x="566" y="310"/>
                  </a:lnTo>
                  <a:lnTo>
                    <a:pt x="563" y="311"/>
                  </a:lnTo>
                  <a:lnTo>
                    <a:pt x="561" y="311"/>
                  </a:lnTo>
                  <a:lnTo>
                    <a:pt x="558" y="313"/>
                  </a:lnTo>
                  <a:lnTo>
                    <a:pt x="555" y="313"/>
                  </a:lnTo>
                  <a:lnTo>
                    <a:pt x="552" y="311"/>
                  </a:lnTo>
                  <a:lnTo>
                    <a:pt x="550" y="311"/>
                  </a:lnTo>
                  <a:lnTo>
                    <a:pt x="543" y="313"/>
                  </a:lnTo>
                  <a:lnTo>
                    <a:pt x="521" y="324"/>
                  </a:lnTo>
                  <a:lnTo>
                    <a:pt x="507" y="328"/>
                  </a:lnTo>
                  <a:lnTo>
                    <a:pt x="495" y="329"/>
                  </a:lnTo>
                  <a:lnTo>
                    <a:pt x="483" y="328"/>
                  </a:lnTo>
                  <a:lnTo>
                    <a:pt x="465" y="328"/>
                  </a:lnTo>
                  <a:lnTo>
                    <a:pt x="461" y="331"/>
                  </a:lnTo>
                  <a:lnTo>
                    <a:pt x="455" y="337"/>
                  </a:lnTo>
                  <a:lnTo>
                    <a:pt x="450" y="346"/>
                  </a:lnTo>
                  <a:lnTo>
                    <a:pt x="446" y="354"/>
                  </a:lnTo>
                  <a:lnTo>
                    <a:pt x="443" y="358"/>
                  </a:lnTo>
                  <a:lnTo>
                    <a:pt x="440" y="359"/>
                  </a:lnTo>
                  <a:lnTo>
                    <a:pt x="424" y="359"/>
                  </a:lnTo>
                  <a:lnTo>
                    <a:pt x="416" y="358"/>
                  </a:lnTo>
                  <a:lnTo>
                    <a:pt x="409" y="358"/>
                  </a:lnTo>
                  <a:lnTo>
                    <a:pt x="401" y="361"/>
                  </a:lnTo>
                  <a:lnTo>
                    <a:pt x="391" y="368"/>
                  </a:lnTo>
                  <a:lnTo>
                    <a:pt x="375" y="373"/>
                  </a:lnTo>
                  <a:lnTo>
                    <a:pt x="372" y="374"/>
                  </a:lnTo>
                  <a:lnTo>
                    <a:pt x="370" y="377"/>
                  </a:lnTo>
                  <a:lnTo>
                    <a:pt x="370" y="380"/>
                  </a:lnTo>
                  <a:lnTo>
                    <a:pt x="372" y="383"/>
                  </a:lnTo>
                  <a:lnTo>
                    <a:pt x="372" y="385"/>
                  </a:lnTo>
                  <a:lnTo>
                    <a:pt x="373" y="390"/>
                  </a:lnTo>
                  <a:lnTo>
                    <a:pt x="373" y="396"/>
                  </a:lnTo>
                  <a:lnTo>
                    <a:pt x="372" y="400"/>
                  </a:lnTo>
                  <a:lnTo>
                    <a:pt x="370" y="402"/>
                  </a:lnTo>
                  <a:lnTo>
                    <a:pt x="365" y="405"/>
                  </a:lnTo>
                  <a:lnTo>
                    <a:pt x="361" y="403"/>
                  </a:lnTo>
                  <a:lnTo>
                    <a:pt x="358" y="402"/>
                  </a:lnTo>
                  <a:lnTo>
                    <a:pt x="355" y="403"/>
                  </a:lnTo>
                  <a:lnTo>
                    <a:pt x="354" y="403"/>
                  </a:lnTo>
                  <a:lnTo>
                    <a:pt x="353" y="406"/>
                  </a:lnTo>
                  <a:lnTo>
                    <a:pt x="353" y="422"/>
                  </a:lnTo>
                  <a:lnTo>
                    <a:pt x="351" y="431"/>
                  </a:lnTo>
                  <a:lnTo>
                    <a:pt x="346" y="439"/>
                  </a:lnTo>
                  <a:lnTo>
                    <a:pt x="342" y="443"/>
                  </a:lnTo>
                  <a:lnTo>
                    <a:pt x="338" y="446"/>
                  </a:lnTo>
                  <a:lnTo>
                    <a:pt x="335" y="448"/>
                  </a:lnTo>
                  <a:lnTo>
                    <a:pt x="323" y="448"/>
                  </a:lnTo>
                  <a:lnTo>
                    <a:pt x="320" y="446"/>
                  </a:lnTo>
                  <a:lnTo>
                    <a:pt x="317" y="440"/>
                  </a:lnTo>
                  <a:lnTo>
                    <a:pt x="317" y="437"/>
                  </a:lnTo>
                  <a:lnTo>
                    <a:pt x="316" y="435"/>
                  </a:lnTo>
                  <a:lnTo>
                    <a:pt x="316" y="432"/>
                  </a:lnTo>
                  <a:lnTo>
                    <a:pt x="314" y="431"/>
                  </a:lnTo>
                  <a:lnTo>
                    <a:pt x="312" y="431"/>
                  </a:lnTo>
                  <a:lnTo>
                    <a:pt x="310" y="432"/>
                  </a:lnTo>
                  <a:lnTo>
                    <a:pt x="305" y="435"/>
                  </a:lnTo>
                  <a:lnTo>
                    <a:pt x="301" y="436"/>
                  </a:lnTo>
                  <a:lnTo>
                    <a:pt x="295" y="439"/>
                  </a:lnTo>
                  <a:lnTo>
                    <a:pt x="293" y="436"/>
                  </a:lnTo>
                  <a:lnTo>
                    <a:pt x="287" y="429"/>
                  </a:lnTo>
                  <a:lnTo>
                    <a:pt x="279" y="422"/>
                  </a:lnTo>
                  <a:lnTo>
                    <a:pt x="269" y="416"/>
                  </a:lnTo>
                  <a:lnTo>
                    <a:pt x="256" y="405"/>
                  </a:lnTo>
                  <a:lnTo>
                    <a:pt x="250" y="395"/>
                  </a:lnTo>
                  <a:lnTo>
                    <a:pt x="246" y="387"/>
                  </a:lnTo>
                  <a:lnTo>
                    <a:pt x="246" y="383"/>
                  </a:lnTo>
                  <a:lnTo>
                    <a:pt x="249" y="381"/>
                  </a:lnTo>
                  <a:lnTo>
                    <a:pt x="250" y="381"/>
                  </a:lnTo>
                  <a:lnTo>
                    <a:pt x="253" y="379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34" y="372"/>
                  </a:lnTo>
                  <a:lnTo>
                    <a:pt x="231" y="370"/>
                  </a:lnTo>
                  <a:lnTo>
                    <a:pt x="228" y="363"/>
                  </a:lnTo>
                  <a:lnTo>
                    <a:pt x="226" y="355"/>
                  </a:lnTo>
                  <a:lnTo>
                    <a:pt x="221" y="346"/>
                  </a:lnTo>
                  <a:lnTo>
                    <a:pt x="220" y="339"/>
                  </a:lnTo>
                  <a:lnTo>
                    <a:pt x="220" y="336"/>
                  </a:lnTo>
                  <a:lnTo>
                    <a:pt x="221" y="333"/>
                  </a:lnTo>
                  <a:lnTo>
                    <a:pt x="227" y="328"/>
                  </a:lnTo>
                  <a:lnTo>
                    <a:pt x="228" y="324"/>
                  </a:lnTo>
                  <a:lnTo>
                    <a:pt x="231" y="322"/>
                  </a:lnTo>
                  <a:lnTo>
                    <a:pt x="231" y="320"/>
                  </a:lnTo>
                  <a:lnTo>
                    <a:pt x="230" y="318"/>
                  </a:lnTo>
                  <a:lnTo>
                    <a:pt x="228" y="318"/>
                  </a:lnTo>
                  <a:lnTo>
                    <a:pt x="224" y="317"/>
                  </a:lnTo>
                  <a:lnTo>
                    <a:pt x="215" y="317"/>
                  </a:lnTo>
                  <a:lnTo>
                    <a:pt x="211" y="313"/>
                  </a:lnTo>
                  <a:lnTo>
                    <a:pt x="209" y="303"/>
                  </a:lnTo>
                  <a:lnTo>
                    <a:pt x="212" y="291"/>
                  </a:lnTo>
                  <a:lnTo>
                    <a:pt x="215" y="287"/>
                  </a:lnTo>
                  <a:lnTo>
                    <a:pt x="219" y="284"/>
                  </a:lnTo>
                  <a:lnTo>
                    <a:pt x="221" y="281"/>
                  </a:lnTo>
                  <a:lnTo>
                    <a:pt x="238" y="281"/>
                  </a:lnTo>
                  <a:lnTo>
                    <a:pt x="241" y="284"/>
                  </a:lnTo>
                  <a:lnTo>
                    <a:pt x="242" y="290"/>
                  </a:lnTo>
                  <a:lnTo>
                    <a:pt x="239" y="303"/>
                  </a:lnTo>
                  <a:lnTo>
                    <a:pt x="239" y="307"/>
                  </a:lnTo>
                  <a:lnTo>
                    <a:pt x="241" y="309"/>
                  </a:lnTo>
                  <a:lnTo>
                    <a:pt x="242" y="309"/>
                  </a:lnTo>
                  <a:lnTo>
                    <a:pt x="243" y="310"/>
                  </a:lnTo>
                  <a:lnTo>
                    <a:pt x="246" y="310"/>
                  </a:lnTo>
                  <a:lnTo>
                    <a:pt x="249" y="313"/>
                  </a:lnTo>
                  <a:lnTo>
                    <a:pt x="253" y="309"/>
                  </a:lnTo>
                  <a:lnTo>
                    <a:pt x="253" y="306"/>
                  </a:lnTo>
                  <a:lnTo>
                    <a:pt x="254" y="303"/>
                  </a:lnTo>
                  <a:lnTo>
                    <a:pt x="254" y="300"/>
                  </a:lnTo>
                  <a:lnTo>
                    <a:pt x="253" y="294"/>
                  </a:lnTo>
                  <a:lnTo>
                    <a:pt x="249" y="287"/>
                  </a:lnTo>
                  <a:lnTo>
                    <a:pt x="243" y="280"/>
                  </a:lnTo>
                  <a:lnTo>
                    <a:pt x="239" y="274"/>
                  </a:lnTo>
                  <a:lnTo>
                    <a:pt x="234" y="269"/>
                  </a:lnTo>
                  <a:lnTo>
                    <a:pt x="230" y="268"/>
                  </a:lnTo>
                  <a:lnTo>
                    <a:pt x="220" y="268"/>
                  </a:lnTo>
                  <a:lnTo>
                    <a:pt x="219" y="269"/>
                  </a:lnTo>
                  <a:lnTo>
                    <a:pt x="216" y="274"/>
                  </a:lnTo>
                  <a:lnTo>
                    <a:pt x="213" y="277"/>
                  </a:lnTo>
                  <a:lnTo>
                    <a:pt x="212" y="280"/>
                  </a:lnTo>
                  <a:lnTo>
                    <a:pt x="209" y="284"/>
                  </a:lnTo>
                  <a:lnTo>
                    <a:pt x="206" y="285"/>
                  </a:lnTo>
                  <a:lnTo>
                    <a:pt x="205" y="287"/>
                  </a:lnTo>
                  <a:lnTo>
                    <a:pt x="202" y="288"/>
                  </a:lnTo>
                  <a:lnTo>
                    <a:pt x="201" y="287"/>
                  </a:lnTo>
                  <a:lnTo>
                    <a:pt x="200" y="281"/>
                  </a:lnTo>
                  <a:lnTo>
                    <a:pt x="198" y="269"/>
                  </a:lnTo>
                  <a:lnTo>
                    <a:pt x="197" y="255"/>
                  </a:lnTo>
                  <a:lnTo>
                    <a:pt x="194" y="243"/>
                  </a:lnTo>
                  <a:lnTo>
                    <a:pt x="191" y="233"/>
                  </a:lnTo>
                  <a:lnTo>
                    <a:pt x="185" y="226"/>
                  </a:lnTo>
                  <a:lnTo>
                    <a:pt x="175" y="221"/>
                  </a:lnTo>
                  <a:lnTo>
                    <a:pt x="164" y="218"/>
                  </a:lnTo>
                  <a:lnTo>
                    <a:pt x="156" y="214"/>
                  </a:lnTo>
                  <a:lnTo>
                    <a:pt x="146" y="210"/>
                  </a:lnTo>
                  <a:lnTo>
                    <a:pt x="133" y="207"/>
                  </a:lnTo>
                  <a:lnTo>
                    <a:pt x="120" y="205"/>
                  </a:lnTo>
                  <a:lnTo>
                    <a:pt x="112" y="203"/>
                  </a:lnTo>
                  <a:lnTo>
                    <a:pt x="105" y="203"/>
                  </a:lnTo>
                  <a:lnTo>
                    <a:pt x="86" y="206"/>
                  </a:lnTo>
                  <a:lnTo>
                    <a:pt x="79" y="205"/>
                  </a:lnTo>
                  <a:lnTo>
                    <a:pt x="77" y="203"/>
                  </a:lnTo>
                  <a:lnTo>
                    <a:pt x="75" y="200"/>
                  </a:lnTo>
                  <a:lnTo>
                    <a:pt x="72" y="196"/>
                  </a:lnTo>
                  <a:lnTo>
                    <a:pt x="72" y="194"/>
                  </a:lnTo>
                  <a:lnTo>
                    <a:pt x="71" y="189"/>
                  </a:lnTo>
                  <a:lnTo>
                    <a:pt x="71" y="184"/>
                  </a:lnTo>
                  <a:lnTo>
                    <a:pt x="70" y="187"/>
                  </a:lnTo>
                  <a:lnTo>
                    <a:pt x="68" y="194"/>
                  </a:lnTo>
                  <a:lnTo>
                    <a:pt x="66" y="202"/>
                  </a:lnTo>
                  <a:lnTo>
                    <a:pt x="63" y="207"/>
                  </a:lnTo>
                  <a:lnTo>
                    <a:pt x="60" y="211"/>
                  </a:lnTo>
                  <a:lnTo>
                    <a:pt x="52" y="214"/>
                  </a:lnTo>
                  <a:lnTo>
                    <a:pt x="48" y="213"/>
                  </a:lnTo>
                  <a:lnTo>
                    <a:pt x="44" y="209"/>
                  </a:lnTo>
                  <a:lnTo>
                    <a:pt x="38" y="200"/>
                  </a:lnTo>
                  <a:lnTo>
                    <a:pt x="31" y="194"/>
                  </a:lnTo>
                  <a:lnTo>
                    <a:pt x="25" y="189"/>
                  </a:lnTo>
                  <a:lnTo>
                    <a:pt x="16" y="188"/>
                  </a:lnTo>
                  <a:lnTo>
                    <a:pt x="10" y="188"/>
                  </a:lnTo>
                  <a:lnTo>
                    <a:pt x="3" y="184"/>
                  </a:lnTo>
                  <a:lnTo>
                    <a:pt x="0" y="180"/>
                  </a:lnTo>
                  <a:lnTo>
                    <a:pt x="3" y="177"/>
                  </a:lnTo>
                  <a:lnTo>
                    <a:pt x="8" y="174"/>
                  </a:lnTo>
                  <a:lnTo>
                    <a:pt x="27" y="174"/>
                  </a:lnTo>
                  <a:lnTo>
                    <a:pt x="34" y="172"/>
                  </a:lnTo>
                  <a:lnTo>
                    <a:pt x="42" y="169"/>
                  </a:lnTo>
                  <a:lnTo>
                    <a:pt x="49" y="165"/>
                  </a:lnTo>
                  <a:lnTo>
                    <a:pt x="52" y="159"/>
                  </a:lnTo>
                  <a:lnTo>
                    <a:pt x="55" y="151"/>
                  </a:lnTo>
                  <a:lnTo>
                    <a:pt x="57" y="148"/>
                  </a:lnTo>
                  <a:lnTo>
                    <a:pt x="61" y="146"/>
                  </a:lnTo>
                  <a:lnTo>
                    <a:pt x="79" y="146"/>
                  </a:lnTo>
                  <a:lnTo>
                    <a:pt x="82" y="143"/>
                  </a:lnTo>
                  <a:lnTo>
                    <a:pt x="85" y="137"/>
                  </a:lnTo>
                  <a:lnTo>
                    <a:pt x="86" y="133"/>
                  </a:lnTo>
                  <a:lnTo>
                    <a:pt x="86" y="126"/>
                  </a:lnTo>
                  <a:lnTo>
                    <a:pt x="87" y="120"/>
                  </a:lnTo>
                  <a:lnTo>
                    <a:pt x="93" y="114"/>
                  </a:lnTo>
                  <a:lnTo>
                    <a:pt x="100" y="110"/>
                  </a:lnTo>
                  <a:lnTo>
                    <a:pt x="105" y="109"/>
                  </a:lnTo>
                  <a:lnTo>
                    <a:pt x="111" y="110"/>
                  </a:lnTo>
                  <a:lnTo>
                    <a:pt x="113" y="111"/>
                  </a:lnTo>
                  <a:lnTo>
                    <a:pt x="119" y="111"/>
                  </a:lnTo>
                  <a:lnTo>
                    <a:pt x="123" y="110"/>
                  </a:lnTo>
                  <a:lnTo>
                    <a:pt x="126" y="109"/>
                  </a:lnTo>
                  <a:lnTo>
                    <a:pt x="128" y="103"/>
                  </a:lnTo>
                  <a:lnTo>
                    <a:pt x="127" y="99"/>
                  </a:lnTo>
                  <a:lnTo>
                    <a:pt x="127" y="92"/>
                  </a:lnTo>
                  <a:lnTo>
                    <a:pt x="134" y="87"/>
                  </a:lnTo>
                  <a:lnTo>
                    <a:pt x="146" y="83"/>
                  </a:lnTo>
                  <a:lnTo>
                    <a:pt x="160" y="78"/>
                  </a:lnTo>
                  <a:lnTo>
                    <a:pt x="193" y="76"/>
                  </a:lnTo>
                  <a:lnTo>
                    <a:pt x="204" y="77"/>
                  </a:lnTo>
                  <a:lnTo>
                    <a:pt x="211" y="80"/>
                  </a:lnTo>
                  <a:lnTo>
                    <a:pt x="215" y="83"/>
                  </a:lnTo>
                  <a:lnTo>
                    <a:pt x="223" y="85"/>
                  </a:lnTo>
                  <a:lnTo>
                    <a:pt x="232" y="85"/>
                  </a:lnTo>
                  <a:lnTo>
                    <a:pt x="243" y="83"/>
                  </a:lnTo>
                  <a:lnTo>
                    <a:pt x="252" y="77"/>
                  </a:lnTo>
                  <a:lnTo>
                    <a:pt x="256" y="68"/>
                  </a:lnTo>
                  <a:lnTo>
                    <a:pt x="256" y="57"/>
                  </a:lnTo>
                  <a:lnTo>
                    <a:pt x="257" y="48"/>
                  </a:lnTo>
                  <a:lnTo>
                    <a:pt x="261" y="42"/>
                  </a:lnTo>
                  <a:lnTo>
                    <a:pt x="264" y="40"/>
                  </a:lnTo>
                  <a:lnTo>
                    <a:pt x="265" y="40"/>
                  </a:lnTo>
                  <a:lnTo>
                    <a:pt x="268" y="42"/>
                  </a:lnTo>
                  <a:lnTo>
                    <a:pt x="269" y="43"/>
                  </a:lnTo>
                  <a:lnTo>
                    <a:pt x="271" y="46"/>
                  </a:lnTo>
                  <a:lnTo>
                    <a:pt x="272" y="50"/>
                  </a:lnTo>
                  <a:lnTo>
                    <a:pt x="275" y="52"/>
                  </a:lnTo>
                  <a:lnTo>
                    <a:pt x="276" y="55"/>
                  </a:lnTo>
                  <a:lnTo>
                    <a:pt x="279" y="58"/>
                  </a:lnTo>
                  <a:lnTo>
                    <a:pt x="283" y="58"/>
                  </a:lnTo>
                  <a:lnTo>
                    <a:pt x="287" y="54"/>
                  </a:lnTo>
                  <a:lnTo>
                    <a:pt x="291" y="46"/>
                  </a:lnTo>
                  <a:lnTo>
                    <a:pt x="297" y="36"/>
                  </a:lnTo>
                  <a:lnTo>
                    <a:pt x="301" y="29"/>
                  </a:lnTo>
                  <a:lnTo>
                    <a:pt x="305" y="28"/>
                  </a:lnTo>
                  <a:lnTo>
                    <a:pt x="313" y="26"/>
                  </a:lnTo>
                  <a:lnTo>
                    <a:pt x="323" y="22"/>
                  </a:lnTo>
                  <a:lnTo>
                    <a:pt x="334" y="17"/>
                  </a:lnTo>
                  <a:lnTo>
                    <a:pt x="346" y="10"/>
                  </a:lnTo>
                  <a:lnTo>
                    <a:pt x="361" y="7"/>
                  </a:lnTo>
                  <a:lnTo>
                    <a:pt x="377" y="6"/>
                  </a:lnTo>
                  <a:lnTo>
                    <a:pt x="392" y="6"/>
                  </a:lnTo>
                  <a:lnTo>
                    <a:pt x="407" y="3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7"/>
            <p:cNvSpPr/>
            <p:nvPr/>
          </p:nvSpPr>
          <p:spPr>
            <a:xfrm>
              <a:off x="2517775" y="2711450"/>
              <a:ext cx="182563" cy="76200"/>
            </a:xfrm>
            <a:custGeom>
              <a:rect b="b" l="l" r="r" t="t"/>
              <a:pathLst>
                <a:path extrusionOk="0" h="48" w="115">
                  <a:moveTo>
                    <a:pt x="33" y="0"/>
                  </a:moveTo>
                  <a:lnTo>
                    <a:pt x="38" y="0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63" y="10"/>
                  </a:lnTo>
                  <a:lnTo>
                    <a:pt x="71" y="17"/>
                  </a:lnTo>
                  <a:lnTo>
                    <a:pt x="79" y="22"/>
                  </a:lnTo>
                  <a:lnTo>
                    <a:pt x="89" y="26"/>
                  </a:lnTo>
                  <a:lnTo>
                    <a:pt x="96" y="28"/>
                  </a:lnTo>
                  <a:lnTo>
                    <a:pt x="98" y="28"/>
                  </a:lnTo>
                  <a:lnTo>
                    <a:pt x="101" y="29"/>
                  </a:lnTo>
                  <a:lnTo>
                    <a:pt x="105" y="32"/>
                  </a:lnTo>
                  <a:lnTo>
                    <a:pt x="113" y="40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1" y="48"/>
                  </a:lnTo>
                  <a:lnTo>
                    <a:pt x="105" y="48"/>
                  </a:lnTo>
                  <a:lnTo>
                    <a:pt x="97" y="47"/>
                  </a:lnTo>
                  <a:lnTo>
                    <a:pt x="92" y="44"/>
                  </a:lnTo>
                  <a:lnTo>
                    <a:pt x="85" y="40"/>
                  </a:lnTo>
                  <a:lnTo>
                    <a:pt x="77" y="33"/>
                  </a:lnTo>
                  <a:lnTo>
                    <a:pt x="68" y="28"/>
                  </a:lnTo>
                  <a:lnTo>
                    <a:pt x="63" y="22"/>
                  </a:lnTo>
                  <a:lnTo>
                    <a:pt x="56" y="18"/>
                  </a:lnTo>
                  <a:lnTo>
                    <a:pt x="5" y="18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3" y="8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7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7"/>
            <p:cNvSpPr/>
            <p:nvPr/>
          </p:nvSpPr>
          <p:spPr>
            <a:xfrm>
              <a:off x="2632075" y="2670175"/>
              <a:ext cx="26988" cy="20638"/>
            </a:xfrm>
            <a:custGeom>
              <a:rect b="b" l="l" r="r" t="t"/>
              <a:pathLst>
                <a:path extrusionOk="0" h="13" w="17">
                  <a:moveTo>
                    <a:pt x="6" y="0"/>
                  </a:moveTo>
                  <a:lnTo>
                    <a:pt x="10" y="0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7" y="4"/>
                  </a:lnTo>
                  <a:lnTo>
                    <a:pt x="17" y="10"/>
                  </a:lnTo>
                  <a:lnTo>
                    <a:pt x="11" y="13"/>
                  </a:lnTo>
                  <a:lnTo>
                    <a:pt x="5" y="13"/>
                  </a:lnTo>
                  <a:lnTo>
                    <a:pt x="0" y="8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7"/>
            <p:cNvSpPr/>
            <p:nvPr/>
          </p:nvSpPr>
          <p:spPr>
            <a:xfrm>
              <a:off x="2641600" y="2838450"/>
              <a:ext cx="25400" cy="31750"/>
            </a:xfrm>
            <a:custGeom>
              <a:rect b="b" l="l" r="r" t="t"/>
              <a:pathLst>
                <a:path extrusionOk="0" h="20" w="16">
                  <a:moveTo>
                    <a:pt x="5" y="0"/>
                  </a:moveTo>
                  <a:lnTo>
                    <a:pt x="8" y="0"/>
                  </a:lnTo>
                  <a:lnTo>
                    <a:pt x="14" y="2"/>
                  </a:lnTo>
                  <a:lnTo>
                    <a:pt x="15" y="5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5" y="16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7" y="20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47"/>
            <p:cNvSpPr/>
            <p:nvPr/>
          </p:nvSpPr>
          <p:spPr>
            <a:xfrm>
              <a:off x="2867025" y="2816225"/>
              <a:ext cx="26988" cy="33338"/>
            </a:xfrm>
            <a:custGeom>
              <a:rect b="b" l="l" r="r" t="t"/>
              <a:pathLst>
                <a:path extrusionOk="0" h="21" w="17">
                  <a:moveTo>
                    <a:pt x="6" y="0"/>
                  </a:moveTo>
                  <a:lnTo>
                    <a:pt x="8" y="0"/>
                  </a:lnTo>
                  <a:lnTo>
                    <a:pt x="14" y="3"/>
                  </a:lnTo>
                  <a:lnTo>
                    <a:pt x="15" y="6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7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47"/>
            <p:cNvSpPr/>
            <p:nvPr/>
          </p:nvSpPr>
          <p:spPr>
            <a:xfrm>
              <a:off x="2722563" y="2787650"/>
              <a:ext cx="112713" cy="57150"/>
            </a:xfrm>
            <a:custGeom>
              <a:rect b="b" l="l" r="r" t="t"/>
              <a:pathLst>
                <a:path extrusionOk="0" h="36" w="71">
                  <a:moveTo>
                    <a:pt x="35" y="0"/>
                  </a:moveTo>
                  <a:lnTo>
                    <a:pt x="49" y="2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8" y="17"/>
                  </a:lnTo>
                  <a:lnTo>
                    <a:pt x="71" y="28"/>
                  </a:lnTo>
                  <a:lnTo>
                    <a:pt x="71" y="32"/>
                  </a:lnTo>
                  <a:lnTo>
                    <a:pt x="69" y="34"/>
                  </a:lnTo>
                  <a:lnTo>
                    <a:pt x="68" y="36"/>
                  </a:lnTo>
                  <a:lnTo>
                    <a:pt x="67" y="34"/>
                  </a:lnTo>
                  <a:lnTo>
                    <a:pt x="65" y="34"/>
                  </a:lnTo>
                  <a:lnTo>
                    <a:pt x="64" y="32"/>
                  </a:lnTo>
                  <a:lnTo>
                    <a:pt x="61" y="29"/>
                  </a:lnTo>
                  <a:lnTo>
                    <a:pt x="60" y="29"/>
                  </a:lnTo>
                  <a:lnTo>
                    <a:pt x="56" y="30"/>
                  </a:lnTo>
                  <a:lnTo>
                    <a:pt x="42" y="36"/>
                  </a:lnTo>
                  <a:lnTo>
                    <a:pt x="36" y="34"/>
                  </a:lnTo>
                  <a:lnTo>
                    <a:pt x="32" y="32"/>
                  </a:lnTo>
                  <a:lnTo>
                    <a:pt x="30" y="29"/>
                  </a:lnTo>
                  <a:lnTo>
                    <a:pt x="26" y="28"/>
                  </a:lnTo>
                  <a:lnTo>
                    <a:pt x="23" y="25"/>
                  </a:lnTo>
                  <a:lnTo>
                    <a:pt x="15" y="25"/>
                  </a:lnTo>
                  <a:lnTo>
                    <a:pt x="10" y="24"/>
                  </a:lnTo>
                  <a:lnTo>
                    <a:pt x="2" y="24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6" y="15"/>
                  </a:lnTo>
                  <a:lnTo>
                    <a:pt x="13" y="10"/>
                  </a:lnTo>
                  <a:lnTo>
                    <a:pt x="19" y="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7"/>
            <p:cNvSpPr/>
            <p:nvPr/>
          </p:nvSpPr>
          <p:spPr>
            <a:xfrm>
              <a:off x="5089525" y="3557588"/>
              <a:ext cx="141288" cy="320675"/>
            </a:xfrm>
            <a:custGeom>
              <a:rect b="b" l="l" r="r" t="t"/>
              <a:pathLst>
                <a:path extrusionOk="0" h="202" w="89">
                  <a:moveTo>
                    <a:pt x="69" y="0"/>
                  </a:moveTo>
                  <a:lnTo>
                    <a:pt x="75" y="0"/>
                  </a:lnTo>
                  <a:lnTo>
                    <a:pt x="81" y="4"/>
                  </a:lnTo>
                  <a:lnTo>
                    <a:pt x="85" y="14"/>
                  </a:lnTo>
                  <a:lnTo>
                    <a:pt x="88" y="24"/>
                  </a:lnTo>
                  <a:lnTo>
                    <a:pt x="89" y="35"/>
                  </a:lnTo>
                  <a:lnTo>
                    <a:pt x="89" y="47"/>
                  </a:lnTo>
                  <a:lnTo>
                    <a:pt x="86" y="61"/>
                  </a:lnTo>
                  <a:lnTo>
                    <a:pt x="84" y="73"/>
                  </a:lnTo>
                  <a:lnTo>
                    <a:pt x="78" y="89"/>
                  </a:lnTo>
                  <a:lnTo>
                    <a:pt x="70" y="119"/>
                  </a:lnTo>
                  <a:lnTo>
                    <a:pt x="65" y="132"/>
                  </a:lnTo>
                  <a:lnTo>
                    <a:pt x="58" y="154"/>
                  </a:lnTo>
                  <a:lnTo>
                    <a:pt x="51" y="178"/>
                  </a:lnTo>
                  <a:lnTo>
                    <a:pt x="47" y="189"/>
                  </a:lnTo>
                  <a:lnTo>
                    <a:pt x="41" y="196"/>
                  </a:lnTo>
                  <a:lnTo>
                    <a:pt x="34" y="200"/>
                  </a:lnTo>
                  <a:lnTo>
                    <a:pt x="25" y="202"/>
                  </a:lnTo>
                  <a:lnTo>
                    <a:pt x="15" y="200"/>
                  </a:lnTo>
                  <a:lnTo>
                    <a:pt x="10" y="195"/>
                  </a:lnTo>
                  <a:lnTo>
                    <a:pt x="6" y="188"/>
                  </a:lnTo>
                  <a:lnTo>
                    <a:pt x="6" y="169"/>
                  </a:lnTo>
                  <a:lnTo>
                    <a:pt x="0" y="147"/>
                  </a:lnTo>
                  <a:lnTo>
                    <a:pt x="0" y="137"/>
                  </a:lnTo>
                  <a:lnTo>
                    <a:pt x="2" y="130"/>
                  </a:lnTo>
                  <a:lnTo>
                    <a:pt x="6" y="122"/>
                  </a:lnTo>
                  <a:lnTo>
                    <a:pt x="8" y="110"/>
                  </a:lnTo>
                  <a:lnTo>
                    <a:pt x="7" y="96"/>
                  </a:lnTo>
                  <a:lnTo>
                    <a:pt x="3" y="82"/>
                  </a:lnTo>
                  <a:lnTo>
                    <a:pt x="2" y="73"/>
                  </a:lnTo>
                  <a:lnTo>
                    <a:pt x="6" y="65"/>
                  </a:lnTo>
                  <a:lnTo>
                    <a:pt x="13" y="59"/>
                  </a:lnTo>
                  <a:lnTo>
                    <a:pt x="19" y="55"/>
                  </a:lnTo>
                  <a:lnTo>
                    <a:pt x="24" y="55"/>
                  </a:lnTo>
                  <a:lnTo>
                    <a:pt x="28" y="54"/>
                  </a:lnTo>
                  <a:lnTo>
                    <a:pt x="34" y="50"/>
                  </a:lnTo>
                  <a:lnTo>
                    <a:pt x="43" y="41"/>
                  </a:lnTo>
                  <a:lnTo>
                    <a:pt x="49" y="30"/>
                  </a:lnTo>
                  <a:lnTo>
                    <a:pt x="55" y="22"/>
                  </a:lnTo>
                  <a:lnTo>
                    <a:pt x="59" y="13"/>
                  </a:lnTo>
                  <a:lnTo>
                    <a:pt x="63" y="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7"/>
            <p:cNvSpPr/>
            <p:nvPr/>
          </p:nvSpPr>
          <p:spPr>
            <a:xfrm>
              <a:off x="5816600" y="3038475"/>
              <a:ext cx="41275" cy="111125"/>
            </a:xfrm>
            <a:custGeom>
              <a:rect b="b" l="l" r="r" t="t"/>
              <a:pathLst>
                <a:path extrusionOk="0" h="70" w="26">
                  <a:moveTo>
                    <a:pt x="9" y="0"/>
                  </a:moveTo>
                  <a:lnTo>
                    <a:pt x="14" y="0"/>
                  </a:lnTo>
                  <a:lnTo>
                    <a:pt x="17" y="5"/>
                  </a:lnTo>
                  <a:lnTo>
                    <a:pt x="19" y="12"/>
                  </a:lnTo>
                  <a:lnTo>
                    <a:pt x="22" y="20"/>
                  </a:lnTo>
                  <a:lnTo>
                    <a:pt x="25" y="26"/>
                  </a:lnTo>
                  <a:lnTo>
                    <a:pt x="26" y="31"/>
                  </a:lnTo>
                  <a:lnTo>
                    <a:pt x="25" y="41"/>
                  </a:lnTo>
                  <a:lnTo>
                    <a:pt x="22" y="52"/>
                  </a:lnTo>
                  <a:lnTo>
                    <a:pt x="18" y="61"/>
                  </a:lnTo>
                  <a:lnTo>
                    <a:pt x="14" y="68"/>
                  </a:lnTo>
                  <a:lnTo>
                    <a:pt x="7" y="70"/>
                  </a:lnTo>
                  <a:lnTo>
                    <a:pt x="3" y="64"/>
                  </a:lnTo>
                  <a:lnTo>
                    <a:pt x="0" y="55"/>
                  </a:lnTo>
                  <a:lnTo>
                    <a:pt x="0" y="41"/>
                  </a:lnTo>
                  <a:lnTo>
                    <a:pt x="2" y="27"/>
                  </a:lnTo>
                  <a:lnTo>
                    <a:pt x="3" y="15"/>
                  </a:lnTo>
                  <a:lnTo>
                    <a:pt x="6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47"/>
            <p:cNvSpPr/>
            <p:nvPr/>
          </p:nvSpPr>
          <p:spPr>
            <a:xfrm>
              <a:off x="4373563" y="2282825"/>
              <a:ext cx="34925" cy="46038"/>
            </a:xfrm>
            <a:custGeom>
              <a:rect b="b" l="l" r="r" t="t"/>
              <a:pathLst>
                <a:path extrusionOk="0" h="29" w="22">
                  <a:moveTo>
                    <a:pt x="11" y="0"/>
                  </a:moveTo>
                  <a:lnTo>
                    <a:pt x="15" y="3"/>
                  </a:lnTo>
                  <a:lnTo>
                    <a:pt x="21" y="7"/>
                  </a:lnTo>
                  <a:lnTo>
                    <a:pt x="22" y="15"/>
                  </a:lnTo>
                  <a:lnTo>
                    <a:pt x="21" y="22"/>
                  </a:lnTo>
                  <a:lnTo>
                    <a:pt x="18" y="26"/>
                  </a:lnTo>
                  <a:lnTo>
                    <a:pt x="15" y="29"/>
                  </a:lnTo>
                  <a:lnTo>
                    <a:pt x="7" y="29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1"/>
                  </a:lnTo>
                  <a:lnTo>
                    <a:pt x="4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7"/>
            <p:cNvSpPr/>
            <p:nvPr/>
          </p:nvSpPr>
          <p:spPr>
            <a:xfrm>
              <a:off x="4262438" y="2305050"/>
              <a:ext cx="15875" cy="19050"/>
            </a:xfrm>
            <a:custGeom>
              <a:rect b="b" l="l" r="r" t="t"/>
              <a:pathLst>
                <a:path extrusionOk="0" h="12" w="10">
                  <a:moveTo>
                    <a:pt x="4" y="0"/>
                  </a:moveTo>
                  <a:lnTo>
                    <a:pt x="9" y="0"/>
                  </a:lnTo>
                  <a:lnTo>
                    <a:pt x="10" y="1"/>
                  </a:lnTo>
                  <a:lnTo>
                    <a:pt x="10" y="8"/>
                  </a:lnTo>
                  <a:lnTo>
                    <a:pt x="7" y="11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47"/>
            <p:cNvSpPr/>
            <p:nvPr/>
          </p:nvSpPr>
          <p:spPr>
            <a:xfrm>
              <a:off x="4462463" y="2347913"/>
              <a:ext cx="68263" cy="41275"/>
            </a:xfrm>
            <a:custGeom>
              <a:rect b="b" l="l" r="r" t="t"/>
              <a:pathLst>
                <a:path extrusionOk="0" h="26" w="43">
                  <a:moveTo>
                    <a:pt x="7" y="0"/>
                  </a:moveTo>
                  <a:lnTo>
                    <a:pt x="14" y="0"/>
                  </a:lnTo>
                  <a:lnTo>
                    <a:pt x="21" y="2"/>
                  </a:lnTo>
                  <a:lnTo>
                    <a:pt x="29" y="2"/>
                  </a:lnTo>
                  <a:lnTo>
                    <a:pt x="37" y="6"/>
                  </a:lnTo>
                  <a:lnTo>
                    <a:pt x="38" y="10"/>
                  </a:lnTo>
                  <a:lnTo>
                    <a:pt x="41" y="14"/>
                  </a:lnTo>
                  <a:lnTo>
                    <a:pt x="43" y="18"/>
                  </a:lnTo>
                  <a:lnTo>
                    <a:pt x="40" y="24"/>
                  </a:lnTo>
                  <a:lnTo>
                    <a:pt x="34" y="26"/>
                  </a:lnTo>
                  <a:lnTo>
                    <a:pt x="27" y="26"/>
                  </a:lnTo>
                  <a:lnTo>
                    <a:pt x="22" y="24"/>
                  </a:lnTo>
                  <a:lnTo>
                    <a:pt x="14" y="16"/>
                  </a:lnTo>
                  <a:lnTo>
                    <a:pt x="11" y="14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47"/>
            <p:cNvSpPr/>
            <p:nvPr/>
          </p:nvSpPr>
          <p:spPr>
            <a:xfrm>
              <a:off x="4006850" y="1941513"/>
              <a:ext cx="88900" cy="103188"/>
            </a:xfrm>
            <a:custGeom>
              <a:rect b="b" l="l" r="r" t="t"/>
              <a:pathLst>
                <a:path extrusionOk="0" h="65" w="56">
                  <a:moveTo>
                    <a:pt x="31" y="0"/>
                  </a:moveTo>
                  <a:lnTo>
                    <a:pt x="41" y="0"/>
                  </a:lnTo>
                  <a:lnTo>
                    <a:pt x="49" y="6"/>
                  </a:lnTo>
                  <a:lnTo>
                    <a:pt x="53" y="11"/>
                  </a:lnTo>
                  <a:lnTo>
                    <a:pt x="56" y="21"/>
                  </a:lnTo>
                  <a:lnTo>
                    <a:pt x="56" y="32"/>
                  </a:lnTo>
                  <a:lnTo>
                    <a:pt x="55" y="40"/>
                  </a:lnTo>
                  <a:lnTo>
                    <a:pt x="49" y="47"/>
                  </a:lnTo>
                  <a:lnTo>
                    <a:pt x="38" y="55"/>
                  </a:lnTo>
                  <a:lnTo>
                    <a:pt x="30" y="59"/>
                  </a:lnTo>
                  <a:lnTo>
                    <a:pt x="20" y="63"/>
                  </a:lnTo>
                  <a:lnTo>
                    <a:pt x="12" y="65"/>
                  </a:lnTo>
                  <a:lnTo>
                    <a:pt x="7" y="62"/>
                  </a:lnTo>
                  <a:lnTo>
                    <a:pt x="4" y="59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1" y="47"/>
                  </a:lnTo>
                  <a:lnTo>
                    <a:pt x="5" y="43"/>
                  </a:lnTo>
                  <a:lnTo>
                    <a:pt x="5" y="34"/>
                  </a:lnTo>
                  <a:lnTo>
                    <a:pt x="3" y="26"/>
                  </a:lnTo>
                  <a:lnTo>
                    <a:pt x="3" y="19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9" y="11"/>
                  </a:lnTo>
                  <a:lnTo>
                    <a:pt x="20" y="8"/>
                  </a:lnTo>
                  <a:lnTo>
                    <a:pt x="23" y="6"/>
                  </a:lnTo>
                  <a:lnTo>
                    <a:pt x="25" y="3"/>
                  </a:lnTo>
                  <a:lnTo>
                    <a:pt x="27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7"/>
            <p:cNvSpPr/>
            <p:nvPr/>
          </p:nvSpPr>
          <p:spPr>
            <a:xfrm>
              <a:off x="4067175" y="1862138"/>
              <a:ext cx="184150" cy="206375"/>
            </a:xfrm>
            <a:custGeom>
              <a:rect b="b" l="l" r="r" t="t"/>
              <a:pathLst>
                <a:path extrusionOk="0" h="130" w="116">
                  <a:moveTo>
                    <a:pt x="37" y="0"/>
                  </a:moveTo>
                  <a:lnTo>
                    <a:pt x="45" y="2"/>
                  </a:lnTo>
                  <a:lnTo>
                    <a:pt x="52" y="5"/>
                  </a:lnTo>
                  <a:lnTo>
                    <a:pt x="60" y="5"/>
                  </a:lnTo>
                  <a:lnTo>
                    <a:pt x="70" y="6"/>
                  </a:lnTo>
                  <a:lnTo>
                    <a:pt x="78" y="8"/>
                  </a:lnTo>
                  <a:lnTo>
                    <a:pt x="84" y="12"/>
                  </a:lnTo>
                  <a:lnTo>
                    <a:pt x="85" y="17"/>
                  </a:lnTo>
                  <a:lnTo>
                    <a:pt x="82" y="23"/>
                  </a:lnTo>
                  <a:lnTo>
                    <a:pt x="71" y="34"/>
                  </a:lnTo>
                  <a:lnTo>
                    <a:pt x="67" y="39"/>
                  </a:lnTo>
                  <a:lnTo>
                    <a:pt x="67" y="42"/>
                  </a:lnTo>
                  <a:lnTo>
                    <a:pt x="73" y="49"/>
                  </a:lnTo>
                  <a:lnTo>
                    <a:pt x="80" y="58"/>
                  </a:lnTo>
                  <a:lnTo>
                    <a:pt x="88" y="69"/>
                  </a:lnTo>
                  <a:lnTo>
                    <a:pt x="95" y="76"/>
                  </a:lnTo>
                  <a:lnTo>
                    <a:pt x="101" y="82"/>
                  </a:lnTo>
                  <a:lnTo>
                    <a:pt x="108" y="89"/>
                  </a:lnTo>
                  <a:lnTo>
                    <a:pt x="114" y="97"/>
                  </a:lnTo>
                  <a:lnTo>
                    <a:pt x="116" y="104"/>
                  </a:lnTo>
                  <a:lnTo>
                    <a:pt x="115" y="112"/>
                  </a:lnTo>
                  <a:lnTo>
                    <a:pt x="110" y="119"/>
                  </a:lnTo>
                  <a:lnTo>
                    <a:pt x="101" y="124"/>
                  </a:lnTo>
                  <a:lnTo>
                    <a:pt x="95" y="127"/>
                  </a:lnTo>
                  <a:lnTo>
                    <a:pt x="86" y="126"/>
                  </a:lnTo>
                  <a:lnTo>
                    <a:pt x="77" y="123"/>
                  </a:lnTo>
                  <a:lnTo>
                    <a:pt x="60" y="120"/>
                  </a:lnTo>
                  <a:lnTo>
                    <a:pt x="58" y="120"/>
                  </a:lnTo>
                  <a:lnTo>
                    <a:pt x="54" y="123"/>
                  </a:lnTo>
                  <a:lnTo>
                    <a:pt x="49" y="127"/>
                  </a:lnTo>
                  <a:lnTo>
                    <a:pt x="47" y="128"/>
                  </a:lnTo>
                  <a:lnTo>
                    <a:pt x="45" y="130"/>
                  </a:lnTo>
                  <a:lnTo>
                    <a:pt x="43" y="130"/>
                  </a:lnTo>
                  <a:lnTo>
                    <a:pt x="41" y="128"/>
                  </a:lnTo>
                  <a:lnTo>
                    <a:pt x="40" y="126"/>
                  </a:lnTo>
                  <a:lnTo>
                    <a:pt x="41" y="124"/>
                  </a:lnTo>
                  <a:lnTo>
                    <a:pt x="41" y="121"/>
                  </a:lnTo>
                  <a:lnTo>
                    <a:pt x="43" y="119"/>
                  </a:lnTo>
                  <a:lnTo>
                    <a:pt x="44" y="117"/>
                  </a:lnTo>
                  <a:lnTo>
                    <a:pt x="41" y="117"/>
                  </a:lnTo>
                  <a:lnTo>
                    <a:pt x="33" y="119"/>
                  </a:lnTo>
                  <a:lnTo>
                    <a:pt x="25" y="119"/>
                  </a:lnTo>
                  <a:lnTo>
                    <a:pt x="18" y="117"/>
                  </a:lnTo>
                  <a:lnTo>
                    <a:pt x="17" y="113"/>
                  </a:lnTo>
                  <a:lnTo>
                    <a:pt x="19" y="108"/>
                  </a:lnTo>
                  <a:lnTo>
                    <a:pt x="36" y="89"/>
                  </a:lnTo>
                  <a:lnTo>
                    <a:pt x="45" y="80"/>
                  </a:lnTo>
                  <a:lnTo>
                    <a:pt x="52" y="76"/>
                  </a:lnTo>
                  <a:lnTo>
                    <a:pt x="54" y="74"/>
                  </a:lnTo>
                  <a:lnTo>
                    <a:pt x="49" y="69"/>
                  </a:lnTo>
                  <a:lnTo>
                    <a:pt x="43" y="67"/>
                  </a:lnTo>
                  <a:lnTo>
                    <a:pt x="34" y="63"/>
                  </a:lnTo>
                  <a:lnTo>
                    <a:pt x="26" y="60"/>
                  </a:lnTo>
                  <a:lnTo>
                    <a:pt x="17" y="53"/>
                  </a:lnTo>
                  <a:lnTo>
                    <a:pt x="10" y="43"/>
                  </a:lnTo>
                  <a:lnTo>
                    <a:pt x="4" y="35"/>
                  </a:lnTo>
                  <a:lnTo>
                    <a:pt x="2" y="30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6" y="12"/>
                  </a:lnTo>
                  <a:lnTo>
                    <a:pt x="11" y="12"/>
                  </a:lnTo>
                  <a:lnTo>
                    <a:pt x="14" y="13"/>
                  </a:lnTo>
                  <a:lnTo>
                    <a:pt x="21" y="13"/>
                  </a:lnTo>
                  <a:lnTo>
                    <a:pt x="30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7"/>
            <p:cNvSpPr/>
            <p:nvPr/>
          </p:nvSpPr>
          <p:spPr>
            <a:xfrm>
              <a:off x="3859213" y="1409700"/>
              <a:ext cx="3976688" cy="2686050"/>
            </a:xfrm>
            <a:custGeom>
              <a:rect b="b" l="l" r="r" t="t"/>
              <a:pathLst>
                <a:path extrusionOk="0" h="1692" w="2505">
                  <a:moveTo>
                    <a:pt x="643" y="1161"/>
                  </a:moveTo>
                  <a:lnTo>
                    <a:pt x="634" y="1163"/>
                  </a:lnTo>
                  <a:lnTo>
                    <a:pt x="630" y="1167"/>
                  </a:lnTo>
                  <a:lnTo>
                    <a:pt x="629" y="1174"/>
                  </a:lnTo>
                  <a:lnTo>
                    <a:pt x="628" y="1182"/>
                  </a:lnTo>
                  <a:lnTo>
                    <a:pt x="628" y="1193"/>
                  </a:lnTo>
                  <a:lnTo>
                    <a:pt x="629" y="1201"/>
                  </a:lnTo>
                  <a:lnTo>
                    <a:pt x="633" y="1205"/>
                  </a:lnTo>
                  <a:lnTo>
                    <a:pt x="640" y="1203"/>
                  </a:lnTo>
                  <a:lnTo>
                    <a:pt x="647" y="1196"/>
                  </a:lnTo>
                  <a:lnTo>
                    <a:pt x="652" y="1185"/>
                  </a:lnTo>
                  <a:lnTo>
                    <a:pt x="656" y="1172"/>
                  </a:lnTo>
                  <a:lnTo>
                    <a:pt x="655" y="1164"/>
                  </a:lnTo>
                  <a:lnTo>
                    <a:pt x="651" y="1161"/>
                  </a:lnTo>
                  <a:lnTo>
                    <a:pt x="643" y="1161"/>
                  </a:lnTo>
                  <a:close/>
                  <a:moveTo>
                    <a:pt x="619" y="467"/>
                  </a:moveTo>
                  <a:lnTo>
                    <a:pt x="617" y="468"/>
                  </a:lnTo>
                  <a:lnTo>
                    <a:pt x="613" y="469"/>
                  </a:lnTo>
                  <a:lnTo>
                    <a:pt x="610" y="474"/>
                  </a:lnTo>
                  <a:lnTo>
                    <a:pt x="606" y="479"/>
                  </a:lnTo>
                  <a:lnTo>
                    <a:pt x="599" y="491"/>
                  </a:lnTo>
                  <a:lnTo>
                    <a:pt x="592" y="502"/>
                  </a:lnTo>
                  <a:lnTo>
                    <a:pt x="580" y="515"/>
                  </a:lnTo>
                  <a:lnTo>
                    <a:pt x="576" y="522"/>
                  </a:lnTo>
                  <a:lnTo>
                    <a:pt x="574" y="528"/>
                  </a:lnTo>
                  <a:lnTo>
                    <a:pt x="580" y="537"/>
                  </a:lnTo>
                  <a:lnTo>
                    <a:pt x="580" y="543"/>
                  </a:lnTo>
                  <a:lnTo>
                    <a:pt x="578" y="550"/>
                  </a:lnTo>
                  <a:lnTo>
                    <a:pt x="577" y="556"/>
                  </a:lnTo>
                  <a:lnTo>
                    <a:pt x="577" y="559"/>
                  </a:lnTo>
                  <a:lnTo>
                    <a:pt x="578" y="560"/>
                  </a:lnTo>
                  <a:lnTo>
                    <a:pt x="580" y="559"/>
                  </a:lnTo>
                  <a:lnTo>
                    <a:pt x="588" y="554"/>
                  </a:lnTo>
                  <a:lnTo>
                    <a:pt x="591" y="552"/>
                  </a:lnTo>
                  <a:lnTo>
                    <a:pt x="595" y="550"/>
                  </a:lnTo>
                  <a:lnTo>
                    <a:pt x="606" y="550"/>
                  </a:lnTo>
                  <a:lnTo>
                    <a:pt x="617" y="552"/>
                  </a:lnTo>
                  <a:lnTo>
                    <a:pt x="625" y="550"/>
                  </a:lnTo>
                  <a:lnTo>
                    <a:pt x="632" y="545"/>
                  </a:lnTo>
                  <a:lnTo>
                    <a:pt x="637" y="539"/>
                  </a:lnTo>
                  <a:lnTo>
                    <a:pt x="647" y="537"/>
                  </a:lnTo>
                  <a:lnTo>
                    <a:pt x="658" y="537"/>
                  </a:lnTo>
                  <a:lnTo>
                    <a:pt x="669" y="538"/>
                  </a:lnTo>
                  <a:lnTo>
                    <a:pt x="693" y="549"/>
                  </a:lnTo>
                  <a:lnTo>
                    <a:pt x="704" y="553"/>
                  </a:lnTo>
                  <a:lnTo>
                    <a:pt x="726" y="553"/>
                  </a:lnTo>
                  <a:lnTo>
                    <a:pt x="738" y="550"/>
                  </a:lnTo>
                  <a:lnTo>
                    <a:pt x="748" y="549"/>
                  </a:lnTo>
                  <a:lnTo>
                    <a:pt x="752" y="545"/>
                  </a:lnTo>
                  <a:lnTo>
                    <a:pt x="752" y="537"/>
                  </a:lnTo>
                  <a:lnTo>
                    <a:pt x="748" y="528"/>
                  </a:lnTo>
                  <a:lnTo>
                    <a:pt x="740" y="520"/>
                  </a:lnTo>
                  <a:lnTo>
                    <a:pt x="726" y="509"/>
                  </a:lnTo>
                  <a:lnTo>
                    <a:pt x="714" y="500"/>
                  </a:lnTo>
                  <a:lnTo>
                    <a:pt x="701" y="491"/>
                  </a:lnTo>
                  <a:lnTo>
                    <a:pt x="696" y="490"/>
                  </a:lnTo>
                  <a:lnTo>
                    <a:pt x="693" y="487"/>
                  </a:lnTo>
                  <a:lnTo>
                    <a:pt x="690" y="486"/>
                  </a:lnTo>
                  <a:lnTo>
                    <a:pt x="688" y="483"/>
                  </a:lnTo>
                  <a:lnTo>
                    <a:pt x="688" y="482"/>
                  </a:lnTo>
                  <a:lnTo>
                    <a:pt x="689" y="480"/>
                  </a:lnTo>
                  <a:lnTo>
                    <a:pt x="697" y="476"/>
                  </a:lnTo>
                  <a:lnTo>
                    <a:pt x="701" y="472"/>
                  </a:lnTo>
                  <a:lnTo>
                    <a:pt x="703" y="469"/>
                  </a:lnTo>
                  <a:lnTo>
                    <a:pt x="703" y="468"/>
                  </a:lnTo>
                  <a:lnTo>
                    <a:pt x="701" y="467"/>
                  </a:lnTo>
                  <a:lnTo>
                    <a:pt x="699" y="467"/>
                  </a:lnTo>
                  <a:lnTo>
                    <a:pt x="689" y="468"/>
                  </a:lnTo>
                  <a:lnTo>
                    <a:pt x="681" y="471"/>
                  </a:lnTo>
                  <a:lnTo>
                    <a:pt x="677" y="476"/>
                  </a:lnTo>
                  <a:lnTo>
                    <a:pt x="675" y="482"/>
                  </a:lnTo>
                  <a:lnTo>
                    <a:pt x="671" y="486"/>
                  </a:lnTo>
                  <a:lnTo>
                    <a:pt x="669" y="490"/>
                  </a:lnTo>
                  <a:lnTo>
                    <a:pt x="665" y="493"/>
                  </a:lnTo>
                  <a:lnTo>
                    <a:pt x="663" y="494"/>
                  </a:lnTo>
                  <a:lnTo>
                    <a:pt x="660" y="496"/>
                  </a:lnTo>
                  <a:lnTo>
                    <a:pt x="658" y="498"/>
                  </a:lnTo>
                  <a:lnTo>
                    <a:pt x="652" y="501"/>
                  </a:lnTo>
                  <a:lnTo>
                    <a:pt x="648" y="501"/>
                  </a:lnTo>
                  <a:lnTo>
                    <a:pt x="643" y="490"/>
                  </a:lnTo>
                  <a:lnTo>
                    <a:pt x="632" y="471"/>
                  </a:lnTo>
                  <a:lnTo>
                    <a:pt x="626" y="467"/>
                  </a:lnTo>
                  <a:lnTo>
                    <a:pt x="619" y="467"/>
                  </a:lnTo>
                  <a:close/>
                  <a:moveTo>
                    <a:pt x="875" y="453"/>
                  </a:moveTo>
                  <a:lnTo>
                    <a:pt x="874" y="454"/>
                  </a:lnTo>
                  <a:lnTo>
                    <a:pt x="871" y="456"/>
                  </a:lnTo>
                  <a:lnTo>
                    <a:pt x="864" y="463"/>
                  </a:lnTo>
                  <a:lnTo>
                    <a:pt x="860" y="465"/>
                  </a:lnTo>
                  <a:lnTo>
                    <a:pt x="856" y="469"/>
                  </a:lnTo>
                  <a:lnTo>
                    <a:pt x="848" y="471"/>
                  </a:lnTo>
                  <a:lnTo>
                    <a:pt x="838" y="469"/>
                  </a:lnTo>
                  <a:lnTo>
                    <a:pt x="830" y="468"/>
                  </a:lnTo>
                  <a:lnTo>
                    <a:pt x="823" y="469"/>
                  </a:lnTo>
                  <a:lnTo>
                    <a:pt x="812" y="480"/>
                  </a:lnTo>
                  <a:lnTo>
                    <a:pt x="808" y="491"/>
                  </a:lnTo>
                  <a:lnTo>
                    <a:pt x="811" y="502"/>
                  </a:lnTo>
                  <a:lnTo>
                    <a:pt x="815" y="509"/>
                  </a:lnTo>
                  <a:lnTo>
                    <a:pt x="820" y="519"/>
                  </a:lnTo>
                  <a:lnTo>
                    <a:pt x="827" y="530"/>
                  </a:lnTo>
                  <a:lnTo>
                    <a:pt x="834" y="538"/>
                  </a:lnTo>
                  <a:lnTo>
                    <a:pt x="840" y="542"/>
                  </a:lnTo>
                  <a:lnTo>
                    <a:pt x="845" y="543"/>
                  </a:lnTo>
                  <a:lnTo>
                    <a:pt x="861" y="549"/>
                  </a:lnTo>
                  <a:lnTo>
                    <a:pt x="866" y="554"/>
                  </a:lnTo>
                  <a:lnTo>
                    <a:pt x="863" y="561"/>
                  </a:lnTo>
                  <a:lnTo>
                    <a:pt x="852" y="572"/>
                  </a:lnTo>
                  <a:lnTo>
                    <a:pt x="846" y="575"/>
                  </a:lnTo>
                  <a:lnTo>
                    <a:pt x="840" y="575"/>
                  </a:lnTo>
                  <a:lnTo>
                    <a:pt x="835" y="576"/>
                  </a:lnTo>
                  <a:lnTo>
                    <a:pt x="834" y="582"/>
                  </a:lnTo>
                  <a:lnTo>
                    <a:pt x="837" y="598"/>
                  </a:lnTo>
                  <a:lnTo>
                    <a:pt x="840" y="604"/>
                  </a:lnTo>
                  <a:lnTo>
                    <a:pt x="842" y="608"/>
                  </a:lnTo>
                  <a:lnTo>
                    <a:pt x="850" y="611"/>
                  </a:lnTo>
                  <a:lnTo>
                    <a:pt x="861" y="615"/>
                  </a:lnTo>
                  <a:lnTo>
                    <a:pt x="872" y="617"/>
                  </a:lnTo>
                  <a:lnTo>
                    <a:pt x="881" y="620"/>
                  </a:lnTo>
                  <a:lnTo>
                    <a:pt x="889" y="620"/>
                  </a:lnTo>
                  <a:lnTo>
                    <a:pt x="898" y="619"/>
                  </a:lnTo>
                  <a:lnTo>
                    <a:pt x="908" y="615"/>
                  </a:lnTo>
                  <a:lnTo>
                    <a:pt x="911" y="611"/>
                  </a:lnTo>
                  <a:lnTo>
                    <a:pt x="909" y="601"/>
                  </a:lnTo>
                  <a:lnTo>
                    <a:pt x="907" y="587"/>
                  </a:lnTo>
                  <a:lnTo>
                    <a:pt x="902" y="574"/>
                  </a:lnTo>
                  <a:lnTo>
                    <a:pt x="897" y="564"/>
                  </a:lnTo>
                  <a:lnTo>
                    <a:pt x="896" y="561"/>
                  </a:lnTo>
                  <a:lnTo>
                    <a:pt x="896" y="560"/>
                  </a:lnTo>
                  <a:lnTo>
                    <a:pt x="898" y="554"/>
                  </a:lnTo>
                  <a:lnTo>
                    <a:pt x="902" y="550"/>
                  </a:lnTo>
                  <a:lnTo>
                    <a:pt x="905" y="545"/>
                  </a:lnTo>
                  <a:lnTo>
                    <a:pt x="901" y="541"/>
                  </a:lnTo>
                  <a:lnTo>
                    <a:pt x="896" y="538"/>
                  </a:lnTo>
                  <a:lnTo>
                    <a:pt x="891" y="537"/>
                  </a:lnTo>
                  <a:lnTo>
                    <a:pt x="886" y="531"/>
                  </a:lnTo>
                  <a:lnTo>
                    <a:pt x="883" y="527"/>
                  </a:lnTo>
                  <a:lnTo>
                    <a:pt x="882" y="523"/>
                  </a:lnTo>
                  <a:lnTo>
                    <a:pt x="879" y="519"/>
                  </a:lnTo>
                  <a:lnTo>
                    <a:pt x="878" y="515"/>
                  </a:lnTo>
                  <a:lnTo>
                    <a:pt x="874" y="511"/>
                  </a:lnTo>
                  <a:lnTo>
                    <a:pt x="871" y="509"/>
                  </a:lnTo>
                  <a:lnTo>
                    <a:pt x="867" y="509"/>
                  </a:lnTo>
                  <a:lnTo>
                    <a:pt x="866" y="511"/>
                  </a:lnTo>
                  <a:lnTo>
                    <a:pt x="864" y="511"/>
                  </a:lnTo>
                  <a:lnTo>
                    <a:pt x="864" y="509"/>
                  </a:lnTo>
                  <a:lnTo>
                    <a:pt x="863" y="508"/>
                  </a:lnTo>
                  <a:lnTo>
                    <a:pt x="863" y="502"/>
                  </a:lnTo>
                  <a:lnTo>
                    <a:pt x="866" y="493"/>
                  </a:lnTo>
                  <a:lnTo>
                    <a:pt x="872" y="486"/>
                  </a:lnTo>
                  <a:lnTo>
                    <a:pt x="879" y="485"/>
                  </a:lnTo>
                  <a:lnTo>
                    <a:pt x="893" y="490"/>
                  </a:lnTo>
                  <a:lnTo>
                    <a:pt x="901" y="491"/>
                  </a:lnTo>
                  <a:lnTo>
                    <a:pt x="909" y="490"/>
                  </a:lnTo>
                  <a:lnTo>
                    <a:pt x="916" y="487"/>
                  </a:lnTo>
                  <a:lnTo>
                    <a:pt x="916" y="483"/>
                  </a:lnTo>
                  <a:lnTo>
                    <a:pt x="908" y="469"/>
                  </a:lnTo>
                  <a:lnTo>
                    <a:pt x="904" y="464"/>
                  </a:lnTo>
                  <a:lnTo>
                    <a:pt x="898" y="459"/>
                  </a:lnTo>
                  <a:lnTo>
                    <a:pt x="890" y="454"/>
                  </a:lnTo>
                  <a:lnTo>
                    <a:pt x="881" y="453"/>
                  </a:lnTo>
                  <a:lnTo>
                    <a:pt x="875" y="453"/>
                  </a:lnTo>
                  <a:close/>
                  <a:moveTo>
                    <a:pt x="624" y="243"/>
                  </a:moveTo>
                  <a:lnTo>
                    <a:pt x="617" y="245"/>
                  </a:lnTo>
                  <a:lnTo>
                    <a:pt x="613" y="250"/>
                  </a:lnTo>
                  <a:lnTo>
                    <a:pt x="614" y="257"/>
                  </a:lnTo>
                  <a:lnTo>
                    <a:pt x="621" y="261"/>
                  </a:lnTo>
                  <a:lnTo>
                    <a:pt x="629" y="265"/>
                  </a:lnTo>
                  <a:lnTo>
                    <a:pt x="637" y="265"/>
                  </a:lnTo>
                  <a:lnTo>
                    <a:pt x="643" y="263"/>
                  </a:lnTo>
                  <a:lnTo>
                    <a:pt x="643" y="257"/>
                  </a:lnTo>
                  <a:lnTo>
                    <a:pt x="639" y="252"/>
                  </a:lnTo>
                  <a:lnTo>
                    <a:pt x="632" y="246"/>
                  </a:lnTo>
                  <a:lnTo>
                    <a:pt x="624" y="243"/>
                  </a:lnTo>
                  <a:close/>
                  <a:moveTo>
                    <a:pt x="1520" y="0"/>
                  </a:moveTo>
                  <a:lnTo>
                    <a:pt x="1522" y="1"/>
                  </a:lnTo>
                  <a:lnTo>
                    <a:pt x="1522" y="2"/>
                  </a:lnTo>
                  <a:lnTo>
                    <a:pt x="1526" y="5"/>
                  </a:lnTo>
                  <a:lnTo>
                    <a:pt x="1531" y="5"/>
                  </a:lnTo>
                  <a:lnTo>
                    <a:pt x="1540" y="4"/>
                  </a:lnTo>
                  <a:lnTo>
                    <a:pt x="1551" y="5"/>
                  </a:lnTo>
                  <a:lnTo>
                    <a:pt x="1563" y="9"/>
                  </a:lnTo>
                  <a:lnTo>
                    <a:pt x="1567" y="12"/>
                  </a:lnTo>
                  <a:lnTo>
                    <a:pt x="1570" y="13"/>
                  </a:lnTo>
                  <a:lnTo>
                    <a:pt x="1572" y="13"/>
                  </a:lnTo>
                  <a:lnTo>
                    <a:pt x="1572" y="15"/>
                  </a:lnTo>
                  <a:lnTo>
                    <a:pt x="1567" y="15"/>
                  </a:lnTo>
                  <a:lnTo>
                    <a:pt x="1567" y="16"/>
                  </a:lnTo>
                  <a:lnTo>
                    <a:pt x="1568" y="17"/>
                  </a:lnTo>
                  <a:lnTo>
                    <a:pt x="1572" y="20"/>
                  </a:lnTo>
                  <a:lnTo>
                    <a:pt x="1578" y="19"/>
                  </a:lnTo>
                  <a:lnTo>
                    <a:pt x="1583" y="16"/>
                  </a:lnTo>
                  <a:lnTo>
                    <a:pt x="1593" y="13"/>
                  </a:lnTo>
                  <a:lnTo>
                    <a:pt x="1607" y="12"/>
                  </a:lnTo>
                  <a:lnTo>
                    <a:pt x="1619" y="13"/>
                  </a:lnTo>
                  <a:lnTo>
                    <a:pt x="1638" y="16"/>
                  </a:lnTo>
                  <a:lnTo>
                    <a:pt x="1649" y="16"/>
                  </a:lnTo>
                  <a:lnTo>
                    <a:pt x="1660" y="19"/>
                  </a:lnTo>
                  <a:lnTo>
                    <a:pt x="1669" y="23"/>
                  </a:lnTo>
                  <a:lnTo>
                    <a:pt x="1672" y="28"/>
                  </a:lnTo>
                  <a:lnTo>
                    <a:pt x="1671" y="35"/>
                  </a:lnTo>
                  <a:lnTo>
                    <a:pt x="1667" y="42"/>
                  </a:lnTo>
                  <a:lnTo>
                    <a:pt x="1661" y="49"/>
                  </a:lnTo>
                  <a:lnTo>
                    <a:pt x="1656" y="54"/>
                  </a:lnTo>
                  <a:lnTo>
                    <a:pt x="1657" y="56"/>
                  </a:lnTo>
                  <a:lnTo>
                    <a:pt x="1659" y="58"/>
                  </a:lnTo>
                  <a:lnTo>
                    <a:pt x="1661" y="58"/>
                  </a:lnTo>
                  <a:lnTo>
                    <a:pt x="1664" y="60"/>
                  </a:lnTo>
                  <a:lnTo>
                    <a:pt x="1700" y="60"/>
                  </a:lnTo>
                  <a:lnTo>
                    <a:pt x="1713" y="61"/>
                  </a:lnTo>
                  <a:lnTo>
                    <a:pt x="1726" y="63"/>
                  </a:lnTo>
                  <a:lnTo>
                    <a:pt x="1739" y="67"/>
                  </a:lnTo>
                  <a:lnTo>
                    <a:pt x="1749" y="71"/>
                  </a:lnTo>
                  <a:lnTo>
                    <a:pt x="1756" y="74"/>
                  </a:lnTo>
                  <a:lnTo>
                    <a:pt x="1764" y="72"/>
                  </a:lnTo>
                  <a:lnTo>
                    <a:pt x="1773" y="69"/>
                  </a:lnTo>
                  <a:lnTo>
                    <a:pt x="1787" y="61"/>
                  </a:lnTo>
                  <a:lnTo>
                    <a:pt x="1798" y="58"/>
                  </a:lnTo>
                  <a:lnTo>
                    <a:pt x="1810" y="57"/>
                  </a:lnTo>
                  <a:lnTo>
                    <a:pt x="1820" y="56"/>
                  </a:lnTo>
                  <a:lnTo>
                    <a:pt x="1839" y="56"/>
                  </a:lnTo>
                  <a:lnTo>
                    <a:pt x="1850" y="57"/>
                  </a:lnTo>
                  <a:lnTo>
                    <a:pt x="1855" y="58"/>
                  </a:lnTo>
                  <a:lnTo>
                    <a:pt x="1858" y="64"/>
                  </a:lnTo>
                  <a:lnTo>
                    <a:pt x="1860" y="74"/>
                  </a:lnTo>
                  <a:lnTo>
                    <a:pt x="1861" y="84"/>
                  </a:lnTo>
                  <a:lnTo>
                    <a:pt x="1862" y="89"/>
                  </a:lnTo>
                  <a:lnTo>
                    <a:pt x="1864" y="94"/>
                  </a:lnTo>
                  <a:lnTo>
                    <a:pt x="1870" y="101"/>
                  </a:lnTo>
                  <a:lnTo>
                    <a:pt x="1875" y="104"/>
                  </a:lnTo>
                  <a:lnTo>
                    <a:pt x="1879" y="105"/>
                  </a:lnTo>
                  <a:lnTo>
                    <a:pt x="1886" y="104"/>
                  </a:lnTo>
                  <a:lnTo>
                    <a:pt x="1894" y="98"/>
                  </a:lnTo>
                  <a:lnTo>
                    <a:pt x="1901" y="91"/>
                  </a:lnTo>
                  <a:lnTo>
                    <a:pt x="1906" y="87"/>
                  </a:lnTo>
                  <a:lnTo>
                    <a:pt x="1909" y="87"/>
                  </a:lnTo>
                  <a:lnTo>
                    <a:pt x="1910" y="89"/>
                  </a:lnTo>
                  <a:lnTo>
                    <a:pt x="1913" y="90"/>
                  </a:lnTo>
                  <a:lnTo>
                    <a:pt x="1917" y="94"/>
                  </a:lnTo>
                  <a:lnTo>
                    <a:pt x="1920" y="95"/>
                  </a:lnTo>
                  <a:lnTo>
                    <a:pt x="1921" y="94"/>
                  </a:lnTo>
                  <a:lnTo>
                    <a:pt x="1925" y="93"/>
                  </a:lnTo>
                  <a:lnTo>
                    <a:pt x="1954" y="93"/>
                  </a:lnTo>
                  <a:lnTo>
                    <a:pt x="1962" y="90"/>
                  </a:lnTo>
                  <a:lnTo>
                    <a:pt x="1969" y="87"/>
                  </a:lnTo>
                  <a:lnTo>
                    <a:pt x="1984" y="87"/>
                  </a:lnTo>
                  <a:lnTo>
                    <a:pt x="1994" y="78"/>
                  </a:lnTo>
                  <a:lnTo>
                    <a:pt x="1996" y="71"/>
                  </a:lnTo>
                  <a:lnTo>
                    <a:pt x="1998" y="65"/>
                  </a:lnTo>
                  <a:lnTo>
                    <a:pt x="1998" y="63"/>
                  </a:lnTo>
                  <a:lnTo>
                    <a:pt x="2000" y="57"/>
                  </a:lnTo>
                  <a:lnTo>
                    <a:pt x="2000" y="54"/>
                  </a:lnTo>
                  <a:lnTo>
                    <a:pt x="1998" y="49"/>
                  </a:lnTo>
                  <a:lnTo>
                    <a:pt x="1992" y="45"/>
                  </a:lnTo>
                  <a:lnTo>
                    <a:pt x="1984" y="43"/>
                  </a:lnTo>
                  <a:lnTo>
                    <a:pt x="1974" y="43"/>
                  </a:lnTo>
                  <a:lnTo>
                    <a:pt x="1962" y="41"/>
                  </a:lnTo>
                  <a:lnTo>
                    <a:pt x="1959" y="39"/>
                  </a:lnTo>
                  <a:lnTo>
                    <a:pt x="1957" y="37"/>
                  </a:lnTo>
                  <a:lnTo>
                    <a:pt x="1955" y="32"/>
                  </a:lnTo>
                  <a:lnTo>
                    <a:pt x="1957" y="30"/>
                  </a:lnTo>
                  <a:lnTo>
                    <a:pt x="1957" y="26"/>
                  </a:lnTo>
                  <a:lnTo>
                    <a:pt x="1958" y="23"/>
                  </a:lnTo>
                  <a:lnTo>
                    <a:pt x="1962" y="19"/>
                  </a:lnTo>
                  <a:lnTo>
                    <a:pt x="1965" y="19"/>
                  </a:lnTo>
                  <a:lnTo>
                    <a:pt x="1966" y="20"/>
                  </a:lnTo>
                  <a:lnTo>
                    <a:pt x="1968" y="23"/>
                  </a:lnTo>
                  <a:lnTo>
                    <a:pt x="1972" y="27"/>
                  </a:lnTo>
                  <a:lnTo>
                    <a:pt x="1979" y="26"/>
                  </a:lnTo>
                  <a:lnTo>
                    <a:pt x="2003" y="26"/>
                  </a:lnTo>
                  <a:lnTo>
                    <a:pt x="2004" y="24"/>
                  </a:lnTo>
                  <a:lnTo>
                    <a:pt x="2004" y="23"/>
                  </a:lnTo>
                  <a:lnTo>
                    <a:pt x="2006" y="23"/>
                  </a:lnTo>
                  <a:lnTo>
                    <a:pt x="2006" y="21"/>
                  </a:lnTo>
                  <a:lnTo>
                    <a:pt x="2007" y="21"/>
                  </a:lnTo>
                  <a:lnTo>
                    <a:pt x="2014" y="23"/>
                  </a:lnTo>
                  <a:lnTo>
                    <a:pt x="2024" y="24"/>
                  </a:lnTo>
                  <a:lnTo>
                    <a:pt x="2035" y="27"/>
                  </a:lnTo>
                  <a:lnTo>
                    <a:pt x="2043" y="28"/>
                  </a:lnTo>
                  <a:lnTo>
                    <a:pt x="2047" y="28"/>
                  </a:lnTo>
                  <a:lnTo>
                    <a:pt x="2051" y="31"/>
                  </a:lnTo>
                  <a:lnTo>
                    <a:pt x="2054" y="32"/>
                  </a:lnTo>
                  <a:lnTo>
                    <a:pt x="2058" y="35"/>
                  </a:lnTo>
                  <a:lnTo>
                    <a:pt x="2059" y="38"/>
                  </a:lnTo>
                  <a:lnTo>
                    <a:pt x="2062" y="39"/>
                  </a:lnTo>
                  <a:lnTo>
                    <a:pt x="2063" y="42"/>
                  </a:lnTo>
                  <a:lnTo>
                    <a:pt x="2061" y="43"/>
                  </a:lnTo>
                  <a:lnTo>
                    <a:pt x="2052" y="46"/>
                  </a:lnTo>
                  <a:lnTo>
                    <a:pt x="2033" y="52"/>
                  </a:lnTo>
                  <a:lnTo>
                    <a:pt x="2026" y="53"/>
                  </a:lnTo>
                  <a:lnTo>
                    <a:pt x="2024" y="53"/>
                  </a:lnTo>
                  <a:lnTo>
                    <a:pt x="2024" y="54"/>
                  </a:lnTo>
                  <a:lnTo>
                    <a:pt x="2022" y="57"/>
                  </a:lnTo>
                  <a:lnTo>
                    <a:pt x="2024" y="58"/>
                  </a:lnTo>
                  <a:lnTo>
                    <a:pt x="2025" y="61"/>
                  </a:lnTo>
                  <a:lnTo>
                    <a:pt x="2026" y="63"/>
                  </a:lnTo>
                  <a:lnTo>
                    <a:pt x="2029" y="63"/>
                  </a:lnTo>
                  <a:lnTo>
                    <a:pt x="2033" y="64"/>
                  </a:lnTo>
                  <a:lnTo>
                    <a:pt x="2039" y="65"/>
                  </a:lnTo>
                  <a:lnTo>
                    <a:pt x="2044" y="68"/>
                  </a:lnTo>
                  <a:lnTo>
                    <a:pt x="2050" y="72"/>
                  </a:lnTo>
                  <a:lnTo>
                    <a:pt x="2056" y="75"/>
                  </a:lnTo>
                  <a:lnTo>
                    <a:pt x="2067" y="75"/>
                  </a:lnTo>
                  <a:lnTo>
                    <a:pt x="2080" y="74"/>
                  </a:lnTo>
                  <a:lnTo>
                    <a:pt x="2089" y="72"/>
                  </a:lnTo>
                  <a:lnTo>
                    <a:pt x="2095" y="72"/>
                  </a:lnTo>
                  <a:lnTo>
                    <a:pt x="2107" y="76"/>
                  </a:lnTo>
                  <a:lnTo>
                    <a:pt x="2115" y="82"/>
                  </a:lnTo>
                  <a:lnTo>
                    <a:pt x="2125" y="89"/>
                  </a:lnTo>
                  <a:lnTo>
                    <a:pt x="2137" y="95"/>
                  </a:lnTo>
                  <a:lnTo>
                    <a:pt x="2144" y="100"/>
                  </a:lnTo>
                  <a:lnTo>
                    <a:pt x="2147" y="101"/>
                  </a:lnTo>
                  <a:lnTo>
                    <a:pt x="2158" y="101"/>
                  </a:lnTo>
                  <a:lnTo>
                    <a:pt x="2170" y="100"/>
                  </a:lnTo>
                  <a:lnTo>
                    <a:pt x="2197" y="97"/>
                  </a:lnTo>
                  <a:lnTo>
                    <a:pt x="2223" y="97"/>
                  </a:lnTo>
                  <a:lnTo>
                    <a:pt x="2230" y="100"/>
                  </a:lnTo>
                  <a:lnTo>
                    <a:pt x="2241" y="106"/>
                  </a:lnTo>
                  <a:lnTo>
                    <a:pt x="2255" y="116"/>
                  </a:lnTo>
                  <a:lnTo>
                    <a:pt x="2263" y="121"/>
                  </a:lnTo>
                  <a:lnTo>
                    <a:pt x="2271" y="121"/>
                  </a:lnTo>
                  <a:lnTo>
                    <a:pt x="2281" y="120"/>
                  </a:lnTo>
                  <a:lnTo>
                    <a:pt x="2298" y="117"/>
                  </a:lnTo>
                  <a:lnTo>
                    <a:pt x="2316" y="116"/>
                  </a:lnTo>
                  <a:lnTo>
                    <a:pt x="2337" y="116"/>
                  </a:lnTo>
                  <a:lnTo>
                    <a:pt x="2349" y="117"/>
                  </a:lnTo>
                  <a:lnTo>
                    <a:pt x="2361" y="120"/>
                  </a:lnTo>
                  <a:lnTo>
                    <a:pt x="2368" y="126"/>
                  </a:lnTo>
                  <a:lnTo>
                    <a:pt x="2371" y="131"/>
                  </a:lnTo>
                  <a:lnTo>
                    <a:pt x="2375" y="134"/>
                  </a:lnTo>
                  <a:lnTo>
                    <a:pt x="2378" y="135"/>
                  </a:lnTo>
                  <a:lnTo>
                    <a:pt x="2382" y="135"/>
                  </a:lnTo>
                  <a:lnTo>
                    <a:pt x="2383" y="132"/>
                  </a:lnTo>
                  <a:lnTo>
                    <a:pt x="2386" y="128"/>
                  </a:lnTo>
                  <a:lnTo>
                    <a:pt x="2389" y="121"/>
                  </a:lnTo>
                  <a:lnTo>
                    <a:pt x="2393" y="115"/>
                  </a:lnTo>
                  <a:lnTo>
                    <a:pt x="2397" y="111"/>
                  </a:lnTo>
                  <a:lnTo>
                    <a:pt x="2401" y="111"/>
                  </a:lnTo>
                  <a:lnTo>
                    <a:pt x="2408" y="112"/>
                  </a:lnTo>
                  <a:lnTo>
                    <a:pt x="2416" y="115"/>
                  </a:lnTo>
                  <a:lnTo>
                    <a:pt x="2423" y="119"/>
                  </a:lnTo>
                  <a:lnTo>
                    <a:pt x="2432" y="121"/>
                  </a:lnTo>
                  <a:lnTo>
                    <a:pt x="2461" y="121"/>
                  </a:lnTo>
                  <a:lnTo>
                    <a:pt x="2475" y="120"/>
                  </a:lnTo>
                  <a:lnTo>
                    <a:pt x="2484" y="121"/>
                  </a:lnTo>
                  <a:lnTo>
                    <a:pt x="2493" y="126"/>
                  </a:lnTo>
                  <a:lnTo>
                    <a:pt x="2501" y="131"/>
                  </a:lnTo>
                  <a:lnTo>
                    <a:pt x="2505" y="139"/>
                  </a:lnTo>
                  <a:lnTo>
                    <a:pt x="2499" y="153"/>
                  </a:lnTo>
                  <a:lnTo>
                    <a:pt x="2499" y="161"/>
                  </a:lnTo>
                  <a:lnTo>
                    <a:pt x="2505" y="178"/>
                  </a:lnTo>
                  <a:lnTo>
                    <a:pt x="2505" y="184"/>
                  </a:lnTo>
                  <a:lnTo>
                    <a:pt x="2504" y="189"/>
                  </a:lnTo>
                  <a:lnTo>
                    <a:pt x="2498" y="194"/>
                  </a:lnTo>
                  <a:lnTo>
                    <a:pt x="2495" y="195"/>
                  </a:lnTo>
                  <a:lnTo>
                    <a:pt x="2491" y="197"/>
                  </a:lnTo>
                  <a:lnTo>
                    <a:pt x="2489" y="198"/>
                  </a:lnTo>
                  <a:lnTo>
                    <a:pt x="2484" y="198"/>
                  </a:lnTo>
                  <a:lnTo>
                    <a:pt x="2482" y="201"/>
                  </a:lnTo>
                  <a:lnTo>
                    <a:pt x="2484" y="205"/>
                  </a:lnTo>
                  <a:lnTo>
                    <a:pt x="2489" y="212"/>
                  </a:lnTo>
                  <a:lnTo>
                    <a:pt x="2495" y="217"/>
                  </a:lnTo>
                  <a:lnTo>
                    <a:pt x="2501" y="223"/>
                  </a:lnTo>
                  <a:lnTo>
                    <a:pt x="2504" y="228"/>
                  </a:lnTo>
                  <a:lnTo>
                    <a:pt x="2502" y="231"/>
                  </a:lnTo>
                  <a:lnTo>
                    <a:pt x="2501" y="232"/>
                  </a:lnTo>
                  <a:lnTo>
                    <a:pt x="2491" y="232"/>
                  </a:lnTo>
                  <a:lnTo>
                    <a:pt x="2489" y="231"/>
                  </a:lnTo>
                  <a:lnTo>
                    <a:pt x="2482" y="230"/>
                  </a:lnTo>
                  <a:lnTo>
                    <a:pt x="2469" y="231"/>
                  </a:lnTo>
                  <a:lnTo>
                    <a:pt x="2456" y="235"/>
                  </a:lnTo>
                  <a:lnTo>
                    <a:pt x="2438" y="239"/>
                  </a:lnTo>
                  <a:lnTo>
                    <a:pt x="2424" y="245"/>
                  </a:lnTo>
                  <a:lnTo>
                    <a:pt x="2412" y="252"/>
                  </a:lnTo>
                  <a:lnTo>
                    <a:pt x="2402" y="257"/>
                  </a:lnTo>
                  <a:lnTo>
                    <a:pt x="2390" y="261"/>
                  </a:lnTo>
                  <a:lnTo>
                    <a:pt x="2376" y="264"/>
                  </a:lnTo>
                  <a:lnTo>
                    <a:pt x="2353" y="264"/>
                  </a:lnTo>
                  <a:lnTo>
                    <a:pt x="2345" y="263"/>
                  </a:lnTo>
                  <a:lnTo>
                    <a:pt x="2330" y="263"/>
                  </a:lnTo>
                  <a:lnTo>
                    <a:pt x="2313" y="264"/>
                  </a:lnTo>
                  <a:lnTo>
                    <a:pt x="2304" y="267"/>
                  </a:lnTo>
                  <a:lnTo>
                    <a:pt x="2298" y="272"/>
                  </a:lnTo>
                  <a:lnTo>
                    <a:pt x="2292" y="286"/>
                  </a:lnTo>
                  <a:lnTo>
                    <a:pt x="2290" y="290"/>
                  </a:lnTo>
                  <a:lnTo>
                    <a:pt x="2290" y="295"/>
                  </a:lnTo>
                  <a:lnTo>
                    <a:pt x="2292" y="297"/>
                  </a:lnTo>
                  <a:lnTo>
                    <a:pt x="2292" y="300"/>
                  </a:lnTo>
                  <a:lnTo>
                    <a:pt x="2293" y="301"/>
                  </a:lnTo>
                  <a:lnTo>
                    <a:pt x="2293" y="304"/>
                  </a:lnTo>
                  <a:lnTo>
                    <a:pt x="2292" y="306"/>
                  </a:lnTo>
                  <a:lnTo>
                    <a:pt x="2286" y="322"/>
                  </a:lnTo>
                  <a:lnTo>
                    <a:pt x="2283" y="337"/>
                  </a:lnTo>
                  <a:lnTo>
                    <a:pt x="2281" y="342"/>
                  </a:lnTo>
                  <a:lnTo>
                    <a:pt x="2272" y="345"/>
                  </a:lnTo>
                  <a:lnTo>
                    <a:pt x="2264" y="349"/>
                  </a:lnTo>
                  <a:lnTo>
                    <a:pt x="2257" y="354"/>
                  </a:lnTo>
                  <a:lnTo>
                    <a:pt x="2249" y="365"/>
                  </a:lnTo>
                  <a:lnTo>
                    <a:pt x="2237" y="380"/>
                  </a:lnTo>
                  <a:lnTo>
                    <a:pt x="2212" y="405"/>
                  </a:lnTo>
                  <a:lnTo>
                    <a:pt x="2203" y="413"/>
                  </a:lnTo>
                  <a:lnTo>
                    <a:pt x="2196" y="423"/>
                  </a:lnTo>
                  <a:lnTo>
                    <a:pt x="2192" y="428"/>
                  </a:lnTo>
                  <a:lnTo>
                    <a:pt x="2190" y="431"/>
                  </a:lnTo>
                  <a:lnTo>
                    <a:pt x="2192" y="427"/>
                  </a:lnTo>
                  <a:lnTo>
                    <a:pt x="2193" y="419"/>
                  </a:lnTo>
                  <a:lnTo>
                    <a:pt x="2197" y="406"/>
                  </a:lnTo>
                  <a:lnTo>
                    <a:pt x="2203" y="394"/>
                  </a:lnTo>
                  <a:lnTo>
                    <a:pt x="2205" y="385"/>
                  </a:lnTo>
                  <a:lnTo>
                    <a:pt x="2203" y="374"/>
                  </a:lnTo>
                  <a:lnTo>
                    <a:pt x="2195" y="352"/>
                  </a:lnTo>
                  <a:lnTo>
                    <a:pt x="2192" y="341"/>
                  </a:lnTo>
                  <a:lnTo>
                    <a:pt x="2192" y="330"/>
                  </a:lnTo>
                  <a:lnTo>
                    <a:pt x="2196" y="322"/>
                  </a:lnTo>
                  <a:lnTo>
                    <a:pt x="2201" y="313"/>
                  </a:lnTo>
                  <a:lnTo>
                    <a:pt x="2208" y="304"/>
                  </a:lnTo>
                  <a:lnTo>
                    <a:pt x="2219" y="294"/>
                  </a:lnTo>
                  <a:lnTo>
                    <a:pt x="2233" y="287"/>
                  </a:lnTo>
                  <a:lnTo>
                    <a:pt x="2245" y="280"/>
                  </a:lnTo>
                  <a:lnTo>
                    <a:pt x="2256" y="275"/>
                  </a:lnTo>
                  <a:lnTo>
                    <a:pt x="2262" y="271"/>
                  </a:lnTo>
                  <a:lnTo>
                    <a:pt x="2271" y="264"/>
                  </a:lnTo>
                  <a:lnTo>
                    <a:pt x="2282" y="256"/>
                  </a:lnTo>
                  <a:lnTo>
                    <a:pt x="2301" y="239"/>
                  </a:lnTo>
                  <a:lnTo>
                    <a:pt x="2308" y="234"/>
                  </a:lnTo>
                  <a:lnTo>
                    <a:pt x="2311" y="232"/>
                  </a:lnTo>
                  <a:lnTo>
                    <a:pt x="2309" y="232"/>
                  </a:lnTo>
                  <a:lnTo>
                    <a:pt x="2308" y="234"/>
                  </a:lnTo>
                  <a:lnTo>
                    <a:pt x="2305" y="235"/>
                  </a:lnTo>
                  <a:lnTo>
                    <a:pt x="2301" y="238"/>
                  </a:lnTo>
                  <a:lnTo>
                    <a:pt x="2296" y="241"/>
                  </a:lnTo>
                  <a:lnTo>
                    <a:pt x="2292" y="243"/>
                  </a:lnTo>
                  <a:lnTo>
                    <a:pt x="2281" y="250"/>
                  </a:lnTo>
                  <a:lnTo>
                    <a:pt x="2268" y="256"/>
                  </a:lnTo>
                  <a:lnTo>
                    <a:pt x="2259" y="258"/>
                  </a:lnTo>
                  <a:lnTo>
                    <a:pt x="2256" y="258"/>
                  </a:lnTo>
                  <a:lnTo>
                    <a:pt x="2255" y="256"/>
                  </a:lnTo>
                  <a:lnTo>
                    <a:pt x="2253" y="254"/>
                  </a:lnTo>
                  <a:lnTo>
                    <a:pt x="2252" y="250"/>
                  </a:lnTo>
                  <a:lnTo>
                    <a:pt x="2252" y="238"/>
                  </a:lnTo>
                  <a:lnTo>
                    <a:pt x="2249" y="234"/>
                  </a:lnTo>
                  <a:lnTo>
                    <a:pt x="2244" y="234"/>
                  </a:lnTo>
                  <a:lnTo>
                    <a:pt x="2236" y="235"/>
                  </a:lnTo>
                  <a:lnTo>
                    <a:pt x="2229" y="241"/>
                  </a:lnTo>
                  <a:lnTo>
                    <a:pt x="2214" y="256"/>
                  </a:lnTo>
                  <a:lnTo>
                    <a:pt x="2201" y="264"/>
                  </a:lnTo>
                  <a:lnTo>
                    <a:pt x="2186" y="275"/>
                  </a:lnTo>
                  <a:lnTo>
                    <a:pt x="2182" y="279"/>
                  </a:lnTo>
                  <a:lnTo>
                    <a:pt x="2178" y="282"/>
                  </a:lnTo>
                  <a:lnTo>
                    <a:pt x="2177" y="285"/>
                  </a:lnTo>
                  <a:lnTo>
                    <a:pt x="2174" y="287"/>
                  </a:lnTo>
                  <a:lnTo>
                    <a:pt x="2170" y="287"/>
                  </a:lnTo>
                  <a:lnTo>
                    <a:pt x="2169" y="289"/>
                  </a:lnTo>
                  <a:lnTo>
                    <a:pt x="2158" y="289"/>
                  </a:lnTo>
                  <a:lnTo>
                    <a:pt x="2148" y="285"/>
                  </a:lnTo>
                  <a:lnTo>
                    <a:pt x="2140" y="280"/>
                  </a:lnTo>
                  <a:lnTo>
                    <a:pt x="2133" y="275"/>
                  </a:lnTo>
                  <a:lnTo>
                    <a:pt x="2126" y="274"/>
                  </a:lnTo>
                  <a:lnTo>
                    <a:pt x="2119" y="276"/>
                  </a:lnTo>
                  <a:lnTo>
                    <a:pt x="2108" y="279"/>
                  </a:lnTo>
                  <a:lnTo>
                    <a:pt x="2093" y="282"/>
                  </a:lnTo>
                  <a:lnTo>
                    <a:pt x="2076" y="282"/>
                  </a:lnTo>
                  <a:lnTo>
                    <a:pt x="2058" y="280"/>
                  </a:lnTo>
                  <a:lnTo>
                    <a:pt x="2033" y="280"/>
                  </a:lnTo>
                  <a:lnTo>
                    <a:pt x="2026" y="283"/>
                  </a:lnTo>
                  <a:lnTo>
                    <a:pt x="2009" y="301"/>
                  </a:lnTo>
                  <a:lnTo>
                    <a:pt x="1998" y="311"/>
                  </a:lnTo>
                  <a:lnTo>
                    <a:pt x="1988" y="320"/>
                  </a:lnTo>
                  <a:lnTo>
                    <a:pt x="1979" y="326"/>
                  </a:lnTo>
                  <a:lnTo>
                    <a:pt x="1969" y="330"/>
                  </a:lnTo>
                  <a:lnTo>
                    <a:pt x="1959" y="335"/>
                  </a:lnTo>
                  <a:lnTo>
                    <a:pt x="1951" y="341"/>
                  </a:lnTo>
                  <a:lnTo>
                    <a:pt x="1947" y="346"/>
                  </a:lnTo>
                  <a:lnTo>
                    <a:pt x="1947" y="352"/>
                  </a:lnTo>
                  <a:lnTo>
                    <a:pt x="1948" y="354"/>
                  </a:lnTo>
                  <a:lnTo>
                    <a:pt x="1954" y="354"/>
                  </a:lnTo>
                  <a:lnTo>
                    <a:pt x="1961" y="348"/>
                  </a:lnTo>
                  <a:lnTo>
                    <a:pt x="1963" y="346"/>
                  </a:lnTo>
                  <a:lnTo>
                    <a:pt x="1966" y="343"/>
                  </a:lnTo>
                  <a:lnTo>
                    <a:pt x="1969" y="343"/>
                  </a:lnTo>
                  <a:lnTo>
                    <a:pt x="1969" y="353"/>
                  </a:lnTo>
                  <a:lnTo>
                    <a:pt x="1968" y="356"/>
                  </a:lnTo>
                  <a:lnTo>
                    <a:pt x="1969" y="359"/>
                  </a:lnTo>
                  <a:lnTo>
                    <a:pt x="1969" y="361"/>
                  </a:lnTo>
                  <a:lnTo>
                    <a:pt x="1970" y="363"/>
                  </a:lnTo>
                  <a:lnTo>
                    <a:pt x="1973" y="363"/>
                  </a:lnTo>
                  <a:lnTo>
                    <a:pt x="1981" y="361"/>
                  </a:lnTo>
                  <a:lnTo>
                    <a:pt x="1989" y="357"/>
                  </a:lnTo>
                  <a:lnTo>
                    <a:pt x="1998" y="354"/>
                  </a:lnTo>
                  <a:lnTo>
                    <a:pt x="2002" y="354"/>
                  </a:lnTo>
                  <a:lnTo>
                    <a:pt x="2007" y="356"/>
                  </a:lnTo>
                  <a:lnTo>
                    <a:pt x="2011" y="360"/>
                  </a:lnTo>
                  <a:lnTo>
                    <a:pt x="2017" y="371"/>
                  </a:lnTo>
                  <a:lnTo>
                    <a:pt x="2017" y="368"/>
                  </a:lnTo>
                  <a:lnTo>
                    <a:pt x="2018" y="365"/>
                  </a:lnTo>
                  <a:lnTo>
                    <a:pt x="2020" y="364"/>
                  </a:lnTo>
                  <a:lnTo>
                    <a:pt x="2022" y="364"/>
                  </a:lnTo>
                  <a:lnTo>
                    <a:pt x="2025" y="363"/>
                  </a:lnTo>
                  <a:lnTo>
                    <a:pt x="2040" y="363"/>
                  </a:lnTo>
                  <a:lnTo>
                    <a:pt x="2041" y="364"/>
                  </a:lnTo>
                  <a:lnTo>
                    <a:pt x="2041" y="365"/>
                  </a:lnTo>
                  <a:lnTo>
                    <a:pt x="2043" y="368"/>
                  </a:lnTo>
                  <a:lnTo>
                    <a:pt x="2043" y="369"/>
                  </a:lnTo>
                  <a:lnTo>
                    <a:pt x="2046" y="372"/>
                  </a:lnTo>
                  <a:lnTo>
                    <a:pt x="2046" y="376"/>
                  </a:lnTo>
                  <a:lnTo>
                    <a:pt x="2043" y="382"/>
                  </a:lnTo>
                  <a:lnTo>
                    <a:pt x="2040" y="383"/>
                  </a:lnTo>
                  <a:lnTo>
                    <a:pt x="2037" y="386"/>
                  </a:lnTo>
                  <a:lnTo>
                    <a:pt x="2037" y="389"/>
                  </a:lnTo>
                  <a:lnTo>
                    <a:pt x="2040" y="390"/>
                  </a:lnTo>
                  <a:lnTo>
                    <a:pt x="2041" y="393"/>
                  </a:lnTo>
                  <a:lnTo>
                    <a:pt x="2044" y="397"/>
                  </a:lnTo>
                  <a:lnTo>
                    <a:pt x="2047" y="400"/>
                  </a:lnTo>
                  <a:lnTo>
                    <a:pt x="2051" y="409"/>
                  </a:lnTo>
                  <a:lnTo>
                    <a:pt x="2054" y="419"/>
                  </a:lnTo>
                  <a:lnTo>
                    <a:pt x="2054" y="428"/>
                  </a:lnTo>
                  <a:lnTo>
                    <a:pt x="2052" y="432"/>
                  </a:lnTo>
                  <a:lnTo>
                    <a:pt x="2050" y="434"/>
                  </a:lnTo>
                  <a:lnTo>
                    <a:pt x="2047" y="437"/>
                  </a:lnTo>
                  <a:lnTo>
                    <a:pt x="2043" y="439"/>
                  </a:lnTo>
                  <a:lnTo>
                    <a:pt x="2041" y="443"/>
                  </a:lnTo>
                  <a:lnTo>
                    <a:pt x="2040" y="446"/>
                  </a:lnTo>
                  <a:lnTo>
                    <a:pt x="2041" y="452"/>
                  </a:lnTo>
                  <a:lnTo>
                    <a:pt x="2044" y="468"/>
                  </a:lnTo>
                  <a:lnTo>
                    <a:pt x="2044" y="475"/>
                  </a:lnTo>
                  <a:lnTo>
                    <a:pt x="2043" y="479"/>
                  </a:lnTo>
                  <a:lnTo>
                    <a:pt x="2037" y="479"/>
                  </a:lnTo>
                  <a:lnTo>
                    <a:pt x="2035" y="478"/>
                  </a:lnTo>
                  <a:lnTo>
                    <a:pt x="2032" y="475"/>
                  </a:lnTo>
                  <a:lnTo>
                    <a:pt x="2029" y="474"/>
                  </a:lnTo>
                  <a:lnTo>
                    <a:pt x="2028" y="471"/>
                  </a:lnTo>
                  <a:lnTo>
                    <a:pt x="2026" y="469"/>
                  </a:lnTo>
                  <a:lnTo>
                    <a:pt x="2025" y="463"/>
                  </a:lnTo>
                  <a:lnTo>
                    <a:pt x="2024" y="449"/>
                  </a:lnTo>
                  <a:lnTo>
                    <a:pt x="2024" y="408"/>
                  </a:lnTo>
                  <a:lnTo>
                    <a:pt x="2022" y="394"/>
                  </a:lnTo>
                  <a:lnTo>
                    <a:pt x="2018" y="378"/>
                  </a:lnTo>
                  <a:lnTo>
                    <a:pt x="2017" y="391"/>
                  </a:lnTo>
                  <a:lnTo>
                    <a:pt x="2013" y="404"/>
                  </a:lnTo>
                  <a:lnTo>
                    <a:pt x="2009" y="420"/>
                  </a:lnTo>
                  <a:lnTo>
                    <a:pt x="2003" y="438"/>
                  </a:lnTo>
                  <a:lnTo>
                    <a:pt x="1995" y="454"/>
                  </a:lnTo>
                  <a:lnTo>
                    <a:pt x="1981" y="471"/>
                  </a:lnTo>
                  <a:lnTo>
                    <a:pt x="1958" y="494"/>
                  </a:lnTo>
                  <a:lnTo>
                    <a:pt x="1946" y="505"/>
                  </a:lnTo>
                  <a:lnTo>
                    <a:pt x="1936" y="516"/>
                  </a:lnTo>
                  <a:lnTo>
                    <a:pt x="1931" y="523"/>
                  </a:lnTo>
                  <a:lnTo>
                    <a:pt x="1924" y="526"/>
                  </a:lnTo>
                  <a:lnTo>
                    <a:pt x="1916" y="526"/>
                  </a:lnTo>
                  <a:lnTo>
                    <a:pt x="1907" y="523"/>
                  </a:lnTo>
                  <a:lnTo>
                    <a:pt x="1902" y="519"/>
                  </a:lnTo>
                  <a:lnTo>
                    <a:pt x="1901" y="517"/>
                  </a:lnTo>
                  <a:lnTo>
                    <a:pt x="1899" y="519"/>
                  </a:lnTo>
                  <a:lnTo>
                    <a:pt x="1896" y="520"/>
                  </a:lnTo>
                  <a:lnTo>
                    <a:pt x="1884" y="533"/>
                  </a:lnTo>
                  <a:lnTo>
                    <a:pt x="1881" y="534"/>
                  </a:lnTo>
                  <a:lnTo>
                    <a:pt x="1875" y="539"/>
                  </a:lnTo>
                  <a:lnTo>
                    <a:pt x="1869" y="546"/>
                  </a:lnTo>
                  <a:lnTo>
                    <a:pt x="1866" y="556"/>
                  </a:lnTo>
                  <a:lnTo>
                    <a:pt x="1864" y="561"/>
                  </a:lnTo>
                  <a:lnTo>
                    <a:pt x="1858" y="564"/>
                  </a:lnTo>
                  <a:lnTo>
                    <a:pt x="1854" y="565"/>
                  </a:lnTo>
                  <a:lnTo>
                    <a:pt x="1849" y="568"/>
                  </a:lnTo>
                  <a:lnTo>
                    <a:pt x="1847" y="571"/>
                  </a:lnTo>
                  <a:lnTo>
                    <a:pt x="1846" y="572"/>
                  </a:lnTo>
                  <a:lnTo>
                    <a:pt x="1847" y="579"/>
                  </a:lnTo>
                  <a:lnTo>
                    <a:pt x="1853" y="589"/>
                  </a:lnTo>
                  <a:lnTo>
                    <a:pt x="1864" y="605"/>
                  </a:lnTo>
                  <a:lnTo>
                    <a:pt x="1865" y="613"/>
                  </a:lnTo>
                  <a:lnTo>
                    <a:pt x="1865" y="623"/>
                  </a:lnTo>
                  <a:lnTo>
                    <a:pt x="1862" y="634"/>
                  </a:lnTo>
                  <a:lnTo>
                    <a:pt x="1858" y="642"/>
                  </a:lnTo>
                  <a:lnTo>
                    <a:pt x="1853" y="649"/>
                  </a:lnTo>
                  <a:lnTo>
                    <a:pt x="1846" y="653"/>
                  </a:lnTo>
                  <a:lnTo>
                    <a:pt x="1840" y="657"/>
                  </a:lnTo>
                  <a:lnTo>
                    <a:pt x="1834" y="657"/>
                  </a:lnTo>
                  <a:lnTo>
                    <a:pt x="1825" y="653"/>
                  </a:lnTo>
                  <a:lnTo>
                    <a:pt x="1820" y="648"/>
                  </a:lnTo>
                  <a:lnTo>
                    <a:pt x="1821" y="641"/>
                  </a:lnTo>
                  <a:lnTo>
                    <a:pt x="1825" y="634"/>
                  </a:lnTo>
                  <a:lnTo>
                    <a:pt x="1829" y="626"/>
                  </a:lnTo>
                  <a:lnTo>
                    <a:pt x="1831" y="616"/>
                  </a:lnTo>
                  <a:lnTo>
                    <a:pt x="1828" y="609"/>
                  </a:lnTo>
                  <a:lnTo>
                    <a:pt x="1824" y="604"/>
                  </a:lnTo>
                  <a:lnTo>
                    <a:pt x="1821" y="600"/>
                  </a:lnTo>
                  <a:lnTo>
                    <a:pt x="1819" y="600"/>
                  </a:lnTo>
                  <a:lnTo>
                    <a:pt x="1816" y="602"/>
                  </a:lnTo>
                  <a:lnTo>
                    <a:pt x="1813" y="604"/>
                  </a:lnTo>
                  <a:lnTo>
                    <a:pt x="1809" y="608"/>
                  </a:lnTo>
                  <a:lnTo>
                    <a:pt x="1806" y="609"/>
                  </a:lnTo>
                  <a:lnTo>
                    <a:pt x="1805" y="609"/>
                  </a:lnTo>
                  <a:lnTo>
                    <a:pt x="1803" y="608"/>
                  </a:lnTo>
                  <a:lnTo>
                    <a:pt x="1803" y="598"/>
                  </a:lnTo>
                  <a:lnTo>
                    <a:pt x="1806" y="590"/>
                  </a:lnTo>
                  <a:lnTo>
                    <a:pt x="1808" y="583"/>
                  </a:lnTo>
                  <a:lnTo>
                    <a:pt x="1806" y="575"/>
                  </a:lnTo>
                  <a:lnTo>
                    <a:pt x="1803" y="568"/>
                  </a:lnTo>
                  <a:lnTo>
                    <a:pt x="1801" y="564"/>
                  </a:lnTo>
                  <a:lnTo>
                    <a:pt x="1797" y="565"/>
                  </a:lnTo>
                  <a:lnTo>
                    <a:pt x="1790" y="570"/>
                  </a:lnTo>
                  <a:lnTo>
                    <a:pt x="1782" y="576"/>
                  </a:lnTo>
                  <a:lnTo>
                    <a:pt x="1775" y="580"/>
                  </a:lnTo>
                  <a:lnTo>
                    <a:pt x="1768" y="582"/>
                  </a:lnTo>
                  <a:lnTo>
                    <a:pt x="1765" y="579"/>
                  </a:lnTo>
                  <a:lnTo>
                    <a:pt x="1764" y="572"/>
                  </a:lnTo>
                  <a:lnTo>
                    <a:pt x="1765" y="565"/>
                  </a:lnTo>
                  <a:lnTo>
                    <a:pt x="1768" y="557"/>
                  </a:lnTo>
                  <a:lnTo>
                    <a:pt x="1771" y="552"/>
                  </a:lnTo>
                  <a:lnTo>
                    <a:pt x="1771" y="549"/>
                  </a:lnTo>
                  <a:lnTo>
                    <a:pt x="1768" y="549"/>
                  </a:lnTo>
                  <a:lnTo>
                    <a:pt x="1765" y="550"/>
                  </a:lnTo>
                  <a:lnTo>
                    <a:pt x="1762" y="553"/>
                  </a:lnTo>
                  <a:lnTo>
                    <a:pt x="1760" y="554"/>
                  </a:lnTo>
                  <a:lnTo>
                    <a:pt x="1757" y="557"/>
                  </a:lnTo>
                  <a:lnTo>
                    <a:pt x="1750" y="563"/>
                  </a:lnTo>
                  <a:lnTo>
                    <a:pt x="1743" y="570"/>
                  </a:lnTo>
                  <a:lnTo>
                    <a:pt x="1736" y="575"/>
                  </a:lnTo>
                  <a:lnTo>
                    <a:pt x="1731" y="576"/>
                  </a:lnTo>
                  <a:lnTo>
                    <a:pt x="1728" y="576"/>
                  </a:lnTo>
                  <a:lnTo>
                    <a:pt x="1727" y="578"/>
                  </a:lnTo>
                  <a:lnTo>
                    <a:pt x="1724" y="579"/>
                  </a:lnTo>
                  <a:lnTo>
                    <a:pt x="1721" y="582"/>
                  </a:lnTo>
                  <a:lnTo>
                    <a:pt x="1720" y="585"/>
                  </a:lnTo>
                  <a:lnTo>
                    <a:pt x="1720" y="587"/>
                  </a:lnTo>
                  <a:lnTo>
                    <a:pt x="1721" y="591"/>
                  </a:lnTo>
                  <a:lnTo>
                    <a:pt x="1738" y="608"/>
                  </a:lnTo>
                  <a:lnTo>
                    <a:pt x="1741" y="609"/>
                  </a:lnTo>
                  <a:lnTo>
                    <a:pt x="1749" y="609"/>
                  </a:lnTo>
                  <a:lnTo>
                    <a:pt x="1757" y="607"/>
                  </a:lnTo>
                  <a:lnTo>
                    <a:pt x="1765" y="605"/>
                  </a:lnTo>
                  <a:lnTo>
                    <a:pt x="1768" y="605"/>
                  </a:lnTo>
                  <a:lnTo>
                    <a:pt x="1771" y="607"/>
                  </a:lnTo>
                  <a:lnTo>
                    <a:pt x="1773" y="609"/>
                  </a:lnTo>
                  <a:lnTo>
                    <a:pt x="1775" y="612"/>
                  </a:lnTo>
                  <a:lnTo>
                    <a:pt x="1775" y="622"/>
                  </a:lnTo>
                  <a:lnTo>
                    <a:pt x="1771" y="626"/>
                  </a:lnTo>
                  <a:lnTo>
                    <a:pt x="1762" y="631"/>
                  </a:lnTo>
                  <a:lnTo>
                    <a:pt x="1754" y="635"/>
                  </a:lnTo>
                  <a:lnTo>
                    <a:pt x="1747" y="638"/>
                  </a:lnTo>
                  <a:lnTo>
                    <a:pt x="1742" y="642"/>
                  </a:lnTo>
                  <a:lnTo>
                    <a:pt x="1742" y="646"/>
                  </a:lnTo>
                  <a:lnTo>
                    <a:pt x="1747" y="654"/>
                  </a:lnTo>
                  <a:lnTo>
                    <a:pt x="1757" y="667"/>
                  </a:lnTo>
                  <a:lnTo>
                    <a:pt x="1765" y="683"/>
                  </a:lnTo>
                  <a:lnTo>
                    <a:pt x="1771" y="701"/>
                  </a:lnTo>
                  <a:lnTo>
                    <a:pt x="1772" y="719"/>
                  </a:lnTo>
                  <a:lnTo>
                    <a:pt x="1773" y="734"/>
                  </a:lnTo>
                  <a:lnTo>
                    <a:pt x="1772" y="742"/>
                  </a:lnTo>
                  <a:lnTo>
                    <a:pt x="1765" y="752"/>
                  </a:lnTo>
                  <a:lnTo>
                    <a:pt x="1757" y="761"/>
                  </a:lnTo>
                  <a:lnTo>
                    <a:pt x="1747" y="772"/>
                  </a:lnTo>
                  <a:lnTo>
                    <a:pt x="1739" y="781"/>
                  </a:lnTo>
                  <a:lnTo>
                    <a:pt x="1732" y="786"/>
                  </a:lnTo>
                  <a:lnTo>
                    <a:pt x="1726" y="796"/>
                  </a:lnTo>
                  <a:lnTo>
                    <a:pt x="1717" y="807"/>
                  </a:lnTo>
                  <a:lnTo>
                    <a:pt x="1708" y="818"/>
                  </a:lnTo>
                  <a:lnTo>
                    <a:pt x="1697" y="827"/>
                  </a:lnTo>
                  <a:lnTo>
                    <a:pt x="1686" y="833"/>
                  </a:lnTo>
                  <a:lnTo>
                    <a:pt x="1672" y="838"/>
                  </a:lnTo>
                  <a:lnTo>
                    <a:pt x="1659" y="841"/>
                  </a:lnTo>
                  <a:lnTo>
                    <a:pt x="1648" y="844"/>
                  </a:lnTo>
                  <a:lnTo>
                    <a:pt x="1641" y="842"/>
                  </a:lnTo>
                  <a:lnTo>
                    <a:pt x="1638" y="841"/>
                  </a:lnTo>
                  <a:lnTo>
                    <a:pt x="1633" y="844"/>
                  </a:lnTo>
                  <a:lnTo>
                    <a:pt x="1628" y="846"/>
                  </a:lnTo>
                  <a:lnTo>
                    <a:pt x="1626" y="849"/>
                  </a:lnTo>
                  <a:lnTo>
                    <a:pt x="1623" y="853"/>
                  </a:lnTo>
                  <a:lnTo>
                    <a:pt x="1622" y="857"/>
                  </a:lnTo>
                  <a:lnTo>
                    <a:pt x="1622" y="863"/>
                  </a:lnTo>
                  <a:lnTo>
                    <a:pt x="1623" y="868"/>
                  </a:lnTo>
                  <a:lnTo>
                    <a:pt x="1626" y="874"/>
                  </a:lnTo>
                  <a:lnTo>
                    <a:pt x="1630" y="878"/>
                  </a:lnTo>
                  <a:lnTo>
                    <a:pt x="1630" y="879"/>
                  </a:lnTo>
                  <a:lnTo>
                    <a:pt x="1628" y="885"/>
                  </a:lnTo>
                  <a:lnTo>
                    <a:pt x="1624" y="892"/>
                  </a:lnTo>
                  <a:lnTo>
                    <a:pt x="1619" y="898"/>
                  </a:lnTo>
                  <a:lnTo>
                    <a:pt x="1615" y="905"/>
                  </a:lnTo>
                  <a:lnTo>
                    <a:pt x="1613" y="907"/>
                  </a:lnTo>
                  <a:lnTo>
                    <a:pt x="1608" y="907"/>
                  </a:lnTo>
                  <a:lnTo>
                    <a:pt x="1602" y="904"/>
                  </a:lnTo>
                  <a:lnTo>
                    <a:pt x="1601" y="901"/>
                  </a:lnTo>
                  <a:lnTo>
                    <a:pt x="1598" y="897"/>
                  </a:lnTo>
                  <a:lnTo>
                    <a:pt x="1598" y="886"/>
                  </a:lnTo>
                  <a:lnTo>
                    <a:pt x="1601" y="874"/>
                  </a:lnTo>
                  <a:lnTo>
                    <a:pt x="1605" y="864"/>
                  </a:lnTo>
                  <a:lnTo>
                    <a:pt x="1608" y="857"/>
                  </a:lnTo>
                  <a:lnTo>
                    <a:pt x="1609" y="850"/>
                  </a:lnTo>
                  <a:lnTo>
                    <a:pt x="1608" y="846"/>
                  </a:lnTo>
                  <a:lnTo>
                    <a:pt x="1607" y="844"/>
                  </a:lnTo>
                  <a:lnTo>
                    <a:pt x="1604" y="841"/>
                  </a:lnTo>
                  <a:lnTo>
                    <a:pt x="1601" y="839"/>
                  </a:lnTo>
                  <a:lnTo>
                    <a:pt x="1598" y="839"/>
                  </a:lnTo>
                  <a:lnTo>
                    <a:pt x="1596" y="841"/>
                  </a:lnTo>
                  <a:lnTo>
                    <a:pt x="1587" y="849"/>
                  </a:lnTo>
                  <a:lnTo>
                    <a:pt x="1581" y="857"/>
                  </a:lnTo>
                  <a:lnTo>
                    <a:pt x="1566" y="872"/>
                  </a:lnTo>
                  <a:lnTo>
                    <a:pt x="1570" y="881"/>
                  </a:lnTo>
                  <a:lnTo>
                    <a:pt x="1572" y="890"/>
                  </a:lnTo>
                  <a:lnTo>
                    <a:pt x="1578" y="898"/>
                  </a:lnTo>
                  <a:lnTo>
                    <a:pt x="1583" y="905"/>
                  </a:lnTo>
                  <a:lnTo>
                    <a:pt x="1592" y="915"/>
                  </a:lnTo>
                  <a:lnTo>
                    <a:pt x="1601" y="929"/>
                  </a:lnTo>
                  <a:lnTo>
                    <a:pt x="1612" y="945"/>
                  </a:lnTo>
                  <a:lnTo>
                    <a:pt x="1618" y="959"/>
                  </a:lnTo>
                  <a:lnTo>
                    <a:pt x="1618" y="972"/>
                  </a:lnTo>
                  <a:lnTo>
                    <a:pt x="1615" y="985"/>
                  </a:lnTo>
                  <a:lnTo>
                    <a:pt x="1612" y="996"/>
                  </a:lnTo>
                  <a:lnTo>
                    <a:pt x="1608" y="1004"/>
                  </a:lnTo>
                  <a:lnTo>
                    <a:pt x="1602" y="1008"/>
                  </a:lnTo>
                  <a:lnTo>
                    <a:pt x="1596" y="1011"/>
                  </a:lnTo>
                  <a:lnTo>
                    <a:pt x="1589" y="1012"/>
                  </a:lnTo>
                  <a:lnTo>
                    <a:pt x="1583" y="1015"/>
                  </a:lnTo>
                  <a:lnTo>
                    <a:pt x="1578" y="1020"/>
                  </a:lnTo>
                  <a:lnTo>
                    <a:pt x="1572" y="1031"/>
                  </a:lnTo>
                  <a:lnTo>
                    <a:pt x="1564" y="1050"/>
                  </a:lnTo>
                  <a:lnTo>
                    <a:pt x="1560" y="1059"/>
                  </a:lnTo>
                  <a:lnTo>
                    <a:pt x="1556" y="1064"/>
                  </a:lnTo>
                  <a:lnTo>
                    <a:pt x="1555" y="1064"/>
                  </a:lnTo>
                  <a:lnTo>
                    <a:pt x="1552" y="1059"/>
                  </a:lnTo>
                  <a:lnTo>
                    <a:pt x="1549" y="1048"/>
                  </a:lnTo>
                  <a:lnTo>
                    <a:pt x="1545" y="1037"/>
                  </a:lnTo>
                  <a:lnTo>
                    <a:pt x="1542" y="1026"/>
                  </a:lnTo>
                  <a:lnTo>
                    <a:pt x="1540" y="1018"/>
                  </a:lnTo>
                  <a:lnTo>
                    <a:pt x="1534" y="1007"/>
                  </a:lnTo>
                  <a:lnTo>
                    <a:pt x="1529" y="997"/>
                  </a:lnTo>
                  <a:lnTo>
                    <a:pt x="1523" y="989"/>
                  </a:lnTo>
                  <a:lnTo>
                    <a:pt x="1507" y="972"/>
                  </a:lnTo>
                  <a:lnTo>
                    <a:pt x="1503" y="970"/>
                  </a:lnTo>
                  <a:lnTo>
                    <a:pt x="1500" y="968"/>
                  </a:lnTo>
                  <a:lnTo>
                    <a:pt x="1499" y="968"/>
                  </a:lnTo>
                  <a:lnTo>
                    <a:pt x="1496" y="971"/>
                  </a:lnTo>
                  <a:lnTo>
                    <a:pt x="1496" y="975"/>
                  </a:lnTo>
                  <a:lnTo>
                    <a:pt x="1494" y="985"/>
                  </a:lnTo>
                  <a:lnTo>
                    <a:pt x="1492" y="997"/>
                  </a:lnTo>
                  <a:lnTo>
                    <a:pt x="1489" y="1008"/>
                  </a:lnTo>
                  <a:lnTo>
                    <a:pt x="1488" y="1016"/>
                  </a:lnTo>
                  <a:lnTo>
                    <a:pt x="1486" y="1016"/>
                  </a:lnTo>
                  <a:lnTo>
                    <a:pt x="1482" y="1012"/>
                  </a:lnTo>
                  <a:lnTo>
                    <a:pt x="1478" y="1005"/>
                  </a:lnTo>
                  <a:lnTo>
                    <a:pt x="1473" y="997"/>
                  </a:lnTo>
                  <a:lnTo>
                    <a:pt x="1468" y="987"/>
                  </a:lnTo>
                  <a:lnTo>
                    <a:pt x="1467" y="981"/>
                  </a:lnTo>
                  <a:lnTo>
                    <a:pt x="1467" y="964"/>
                  </a:lnTo>
                  <a:lnTo>
                    <a:pt x="1466" y="945"/>
                  </a:lnTo>
                  <a:lnTo>
                    <a:pt x="1466" y="926"/>
                  </a:lnTo>
                  <a:lnTo>
                    <a:pt x="1464" y="919"/>
                  </a:lnTo>
                  <a:lnTo>
                    <a:pt x="1462" y="916"/>
                  </a:lnTo>
                  <a:lnTo>
                    <a:pt x="1458" y="916"/>
                  </a:lnTo>
                  <a:lnTo>
                    <a:pt x="1452" y="919"/>
                  </a:lnTo>
                  <a:lnTo>
                    <a:pt x="1448" y="922"/>
                  </a:lnTo>
                  <a:lnTo>
                    <a:pt x="1444" y="923"/>
                  </a:lnTo>
                  <a:lnTo>
                    <a:pt x="1443" y="924"/>
                  </a:lnTo>
                  <a:lnTo>
                    <a:pt x="1441" y="927"/>
                  </a:lnTo>
                  <a:lnTo>
                    <a:pt x="1437" y="937"/>
                  </a:lnTo>
                  <a:lnTo>
                    <a:pt x="1433" y="948"/>
                  </a:lnTo>
                  <a:lnTo>
                    <a:pt x="1427" y="957"/>
                  </a:lnTo>
                  <a:lnTo>
                    <a:pt x="1423" y="967"/>
                  </a:lnTo>
                  <a:lnTo>
                    <a:pt x="1419" y="970"/>
                  </a:lnTo>
                  <a:lnTo>
                    <a:pt x="1418" y="967"/>
                  </a:lnTo>
                  <a:lnTo>
                    <a:pt x="1417" y="959"/>
                  </a:lnTo>
                  <a:lnTo>
                    <a:pt x="1418" y="946"/>
                  </a:lnTo>
                  <a:lnTo>
                    <a:pt x="1418" y="934"/>
                  </a:lnTo>
                  <a:lnTo>
                    <a:pt x="1419" y="922"/>
                  </a:lnTo>
                  <a:lnTo>
                    <a:pt x="1421" y="912"/>
                  </a:lnTo>
                  <a:lnTo>
                    <a:pt x="1419" y="898"/>
                  </a:lnTo>
                  <a:lnTo>
                    <a:pt x="1415" y="886"/>
                  </a:lnTo>
                  <a:lnTo>
                    <a:pt x="1411" y="878"/>
                  </a:lnTo>
                  <a:lnTo>
                    <a:pt x="1407" y="871"/>
                  </a:lnTo>
                  <a:lnTo>
                    <a:pt x="1399" y="861"/>
                  </a:lnTo>
                  <a:lnTo>
                    <a:pt x="1392" y="850"/>
                  </a:lnTo>
                  <a:lnTo>
                    <a:pt x="1386" y="838"/>
                  </a:lnTo>
                  <a:lnTo>
                    <a:pt x="1385" y="834"/>
                  </a:lnTo>
                  <a:lnTo>
                    <a:pt x="1384" y="831"/>
                  </a:lnTo>
                  <a:lnTo>
                    <a:pt x="1382" y="830"/>
                  </a:lnTo>
                  <a:lnTo>
                    <a:pt x="1378" y="830"/>
                  </a:lnTo>
                  <a:lnTo>
                    <a:pt x="1367" y="841"/>
                  </a:lnTo>
                  <a:lnTo>
                    <a:pt x="1363" y="844"/>
                  </a:lnTo>
                  <a:lnTo>
                    <a:pt x="1355" y="845"/>
                  </a:lnTo>
                  <a:lnTo>
                    <a:pt x="1341" y="845"/>
                  </a:lnTo>
                  <a:lnTo>
                    <a:pt x="1329" y="848"/>
                  </a:lnTo>
                  <a:lnTo>
                    <a:pt x="1321" y="852"/>
                  </a:lnTo>
                  <a:lnTo>
                    <a:pt x="1314" y="860"/>
                  </a:lnTo>
                  <a:lnTo>
                    <a:pt x="1310" y="868"/>
                  </a:lnTo>
                  <a:lnTo>
                    <a:pt x="1303" y="875"/>
                  </a:lnTo>
                  <a:lnTo>
                    <a:pt x="1284" y="897"/>
                  </a:lnTo>
                  <a:lnTo>
                    <a:pt x="1276" y="908"/>
                  </a:lnTo>
                  <a:lnTo>
                    <a:pt x="1265" y="916"/>
                  </a:lnTo>
                  <a:lnTo>
                    <a:pt x="1252" y="924"/>
                  </a:lnTo>
                  <a:lnTo>
                    <a:pt x="1246" y="933"/>
                  </a:lnTo>
                  <a:lnTo>
                    <a:pt x="1243" y="941"/>
                  </a:lnTo>
                  <a:lnTo>
                    <a:pt x="1244" y="950"/>
                  </a:lnTo>
                  <a:lnTo>
                    <a:pt x="1246" y="964"/>
                  </a:lnTo>
                  <a:lnTo>
                    <a:pt x="1247" y="979"/>
                  </a:lnTo>
                  <a:lnTo>
                    <a:pt x="1246" y="992"/>
                  </a:lnTo>
                  <a:lnTo>
                    <a:pt x="1239" y="1011"/>
                  </a:lnTo>
                  <a:lnTo>
                    <a:pt x="1226" y="1029"/>
                  </a:lnTo>
                  <a:lnTo>
                    <a:pt x="1221" y="1039"/>
                  </a:lnTo>
                  <a:lnTo>
                    <a:pt x="1217" y="1049"/>
                  </a:lnTo>
                  <a:lnTo>
                    <a:pt x="1211" y="1059"/>
                  </a:lnTo>
                  <a:lnTo>
                    <a:pt x="1206" y="1061"/>
                  </a:lnTo>
                  <a:lnTo>
                    <a:pt x="1202" y="1059"/>
                  </a:lnTo>
                  <a:lnTo>
                    <a:pt x="1199" y="1052"/>
                  </a:lnTo>
                  <a:lnTo>
                    <a:pt x="1198" y="1042"/>
                  </a:lnTo>
                  <a:lnTo>
                    <a:pt x="1198" y="1033"/>
                  </a:lnTo>
                  <a:lnTo>
                    <a:pt x="1196" y="1024"/>
                  </a:lnTo>
                  <a:lnTo>
                    <a:pt x="1191" y="1013"/>
                  </a:lnTo>
                  <a:lnTo>
                    <a:pt x="1184" y="1002"/>
                  </a:lnTo>
                  <a:lnTo>
                    <a:pt x="1179" y="992"/>
                  </a:lnTo>
                  <a:lnTo>
                    <a:pt x="1175" y="985"/>
                  </a:lnTo>
                  <a:lnTo>
                    <a:pt x="1172" y="978"/>
                  </a:lnTo>
                  <a:lnTo>
                    <a:pt x="1168" y="968"/>
                  </a:lnTo>
                  <a:lnTo>
                    <a:pt x="1162" y="957"/>
                  </a:lnTo>
                  <a:lnTo>
                    <a:pt x="1158" y="948"/>
                  </a:lnTo>
                  <a:lnTo>
                    <a:pt x="1155" y="939"/>
                  </a:lnTo>
                  <a:lnTo>
                    <a:pt x="1153" y="934"/>
                  </a:lnTo>
                  <a:lnTo>
                    <a:pt x="1151" y="926"/>
                  </a:lnTo>
                  <a:lnTo>
                    <a:pt x="1149" y="915"/>
                  </a:lnTo>
                  <a:lnTo>
                    <a:pt x="1146" y="902"/>
                  </a:lnTo>
                  <a:lnTo>
                    <a:pt x="1143" y="892"/>
                  </a:lnTo>
                  <a:lnTo>
                    <a:pt x="1143" y="839"/>
                  </a:lnTo>
                  <a:lnTo>
                    <a:pt x="1142" y="842"/>
                  </a:lnTo>
                  <a:lnTo>
                    <a:pt x="1136" y="846"/>
                  </a:lnTo>
                  <a:lnTo>
                    <a:pt x="1131" y="853"/>
                  </a:lnTo>
                  <a:lnTo>
                    <a:pt x="1124" y="857"/>
                  </a:lnTo>
                  <a:lnTo>
                    <a:pt x="1118" y="859"/>
                  </a:lnTo>
                  <a:lnTo>
                    <a:pt x="1112" y="853"/>
                  </a:lnTo>
                  <a:lnTo>
                    <a:pt x="1106" y="842"/>
                  </a:lnTo>
                  <a:lnTo>
                    <a:pt x="1105" y="827"/>
                  </a:lnTo>
                  <a:lnTo>
                    <a:pt x="1105" y="822"/>
                  </a:lnTo>
                  <a:lnTo>
                    <a:pt x="1102" y="816"/>
                  </a:lnTo>
                  <a:lnTo>
                    <a:pt x="1099" y="813"/>
                  </a:lnTo>
                  <a:lnTo>
                    <a:pt x="1097" y="812"/>
                  </a:lnTo>
                  <a:lnTo>
                    <a:pt x="1094" y="812"/>
                  </a:lnTo>
                  <a:lnTo>
                    <a:pt x="1090" y="811"/>
                  </a:lnTo>
                  <a:lnTo>
                    <a:pt x="1087" y="811"/>
                  </a:lnTo>
                  <a:lnTo>
                    <a:pt x="1084" y="809"/>
                  </a:lnTo>
                  <a:lnTo>
                    <a:pt x="1079" y="804"/>
                  </a:lnTo>
                  <a:lnTo>
                    <a:pt x="1073" y="796"/>
                  </a:lnTo>
                  <a:lnTo>
                    <a:pt x="1067" y="787"/>
                  </a:lnTo>
                  <a:lnTo>
                    <a:pt x="1062" y="783"/>
                  </a:lnTo>
                  <a:lnTo>
                    <a:pt x="1057" y="783"/>
                  </a:lnTo>
                  <a:lnTo>
                    <a:pt x="1054" y="785"/>
                  </a:lnTo>
                  <a:lnTo>
                    <a:pt x="1051" y="787"/>
                  </a:lnTo>
                  <a:lnTo>
                    <a:pt x="1049" y="791"/>
                  </a:lnTo>
                  <a:lnTo>
                    <a:pt x="1043" y="796"/>
                  </a:lnTo>
                  <a:lnTo>
                    <a:pt x="1024" y="798"/>
                  </a:lnTo>
                  <a:lnTo>
                    <a:pt x="1009" y="798"/>
                  </a:lnTo>
                  <a:lnTo>
                    <a:pt x="995" y="797"/>
                  </a:lnTo>
                  <a:lnTo>
                    <a:pt x="980" y="796"/>
                  </a:lnTo>
                  <a:lnTo>
                    <a:pt x="969" y="793"/>
                  </a:lnTo>
                  <a:lnTo>
                    <a:pt x="963" y="787"/>
                  </a:lnTo>
                  <a:lnTo>
                    <a:pt x="954" y="778"/>
                  </a:lnTo>
                  <a:lnTo>
                    <a:pt x="949" y="768"/>
                  </a:lnTo>
                  <a:lnTo>
                    <a:pt x="943" y="763"/>
                  </a:lnTo>
                  <a:lnTo>
                    <a:pt x="939" y="764"/>
                  </a:lnTo>
                  <a:lnTo>
                    <a:pt x="933" y="767"/>
                  </a:lnTo>
                  <a:lnTo>
                    <a:pt x="927" y="771"/>
                  </a:lnTo>
                  <a:lnTo>
                    <a:pt x="920" y="775"/>
                  </a:lnTo>
                  <a:lnTo>
                    <a:pt x="916" y="775"/>
                  </a:lnTo>
                  <a:lnTo>
                    <a:pt x="909" y="771"/>
                  </a:lnTo>
                  <a:lnTo>
                    <a:pt x="901" y="765"/>
                  </a:lnTo>
                  <a:lnTo>
                    <a:pt x="882" y="752"/>
                  </a:lnTo>
                  <a:lnTo>
                    <a:pt x="874" y="745"/>
                  </a:lnTo>
                  <a:lnTo>
                    <a:pt x="867" y="735"/>
                  </a:lnTo>
                  <a:lnTo>
                    <a:pt x="863" y="724"/>
                  </a:lnTo>
                  <a:lnTo>
                    <a:pt x="859" y="715"/>
                  </a:lnTo>
                  <a:lnTo>
                    <a:pt x="855" y="712"/>
                  </a:lnTo>
                  <a:lnTo>
                    <a:pt x="848" y="713"/>
                  </a:lnTo>
                  <a:lnTo>
                    <a:pt x="842" y="719"/>
                  </a:lnTo>
                  <a:lnTo>
                    <a:pt x="838" y="726"/>
                  </a:lnTo>
                  <a:lnTo>
                    <a:pt x="837" y="734"/>
                  </a:lnTo>
                  <a:lnTo>
                    <a:pt x="841" y="742"/>
                  </a:lnTo>
                  <a:lnTo>
                    <a:pt x="855" y="759"/>
                  </a:lnTo>
                  <a:lnTo>
                    <a:pt x="860" y="765"/>
                  </a:lnTo>
                  <a:lnTo>
                    <a:pt x="863" y="772"/>
                  </a:lnTo>
                  <a:lnTo>
                    <a:pt x="864" y="778"/>
                  </a:lnTo>
                  <a:lnTo>
                    <a:pt x="867" y="782"/>
                  </a:lnTo>
                  <a:lnTo>
                    <a:pt x="871" y="787"/>
                  </a:lnTo>
                  <a:lnTo>
                    <a:pt x="883" y="800"/>
                  </a:lnTo>
                  <a:lnTo>
                    <a:pt x="885" y="802"/>
                  </a:lnTo>
                  <a:lnTo>
                    <a:pt x="886" y="807"/>
                  </a:lnTo>
                  <a:lnTo>
                    <a:pt x="886" y="815"/>
                  </a:lnTo>
                  <a:lnTo>
                    <a:pt x="889" y="816"/>
                  </a:lnTo>
                  <a:lnTo>
                    <a:pt x="894" y="815"/>
                  </a:lnTo>
                  <a:lnTo>
                    <a:pt x="901" y="811"/>
                  </a:lnTo>
                  <a:lnTo>
                    <a:pt x="909" y="804"/>
                  </a:lnTo>
                  <a:lnTo>
                    <a:pt x="922" y="796"/>
                  </a:lnTo>
                  <a:lnTo>
                    <a:pt x="924" y="793"/>
                  </a:lnTo>
                  <a:lnTo>
                    <a:pt x="926" y="790"/>
                  </a:lnTo>
                  <a:lnTo>
                    <a:pt x="928" y="787"/>
                  </a:lnTo>
                  <a:lnTo>
                    <a:pt x="928" y="785"/>
                  </a:lnTo>
                  <a:lnTo>
                    <a:pt x="931" y="783"/>
                  </a:lnTo>
                  <a:lnTo>
                    <a:pt x="933" y="783"/>
                  </a:lnTo>
                  <a:lnTo>
                    <a:pt x="935" y="786"/>
                  </a:lnTo>
                  <a:lnTo>
                    <a:pt x="939" y="794"/>
                  </a:lnTo>
                  <a:lnTo>
                    <a:pt x="941" y="798"/>
                  </a:lnTo>
                  <a:lnTo>
                    <a:pt x="946" y="801"/>
                  </a:lnTo>
                  <a:lnTo>
                    <a:pt x="954" y="804"/>
                  </a:lnTo>
                  <a:lnTo>
                    <a:pt x="965" y="811"/>
                  </a:lnTo>
                  <a:lnTo>
                    <a:pt x="975" y="820"/>
                  </a:lnTo>
                  <a:lnTo>
                    <a:pt x="982" y="828"/>
                  </a:lnTo>
                  <a:lnTo>
                    <a:pt x="983" y="835"/>
                  </a:lnTo>
                  <a:lnTo>
                    <a:pt x="980" y="841"/>
                  </a:lnTo>
                  <a:lnTo>
                    <a:pt x="976" y="848"/>
                  </a:lnTo>
                  <a:lnTo>
                    <a:pt x="972" y="853"/>
                  </a:lnTo>
                  <a:lnTo>
                    <a:pt x="968" y="863"/>
                  </a:lnTo>
                  <a:lnTo>
                    <a:pt x="961" y="875"/>
                  </a:lnTo>
                  <a:lnTo>
                    <a:pt x="953" y="889"/>
                  </a:lnTo>
                  <a:lnTo>
                    <a:pt x="945" y="898"/>
                  </a:lnTo>
                  <a:lnTo>
                    <a:pt x="937" y="907"/>
                  </a:lnTo>
                  <a:lnTo>
                    <a:pt x="927" y="915"/>
                  </a:lnTo>
                  <a:lnTo>
                    <a:pt x="916" y="922"/>
                  </a:lnTo>
                  <a:lnTo>
                    <a:pt x="905" y="926"/>
                  </a:lnTo>
                  <a:lnTo>
                    <a:pt x="896" y="930"/>
                  </a:lnTo>
                  <a:lnTo>
                    <a:pt x="889" y="935"/>
                  </a:lnTo>
                  <a:lnTo>
                    <a:pt x="883" y="939"/>
                  </a:lnTo>
                  <a:lnTo>
                    <a:pt x="875" y="942"/>
                  </a:lnTo>
                  <a:lnTo>
                    <a:pt x="864" y="945"/>
                  </a:lnTo>
                  <a:lnTo>
                    <a:pt x="852" y="950"/>
                  </a:lnTo>
                  <a:lnTo>
                    <a:pt x="827" y="963"/>
                  </a:lnTo>
                  <a:lnTo>
                    <a:pt x="820" y="967"/>
                  </a:lnTo>
                  <a:lnTo>
                    <a:pt x="815" y="970"/>
                  </a:lnTo>
                  <a:lnTo>
                    <a:pt x="805" y="974"/>
                  </a:lnTo>
                  <a:lnTo>
                    <a:pt x="794" y="976"/>
                  </a:lnTo>
                  <a:lnTo>
                    <a:pt x="785" y="978"/>
                  </a:lnTo>
                  <a:lnTo>
                    <a:pt x="778" y="978"/>
                  </a:lnTo>
                  <a:lnTo>
                    <a:pt x="773" y="971"/>
                  </a:lnTo>
                  <a:lnTo>
                    <a:pt x="768" y="959"/>
                  </a:lnTo>
                  <a:lnTo>
                    <a:pt x="763" y="929"/>
                  </a:lnTo>
                  <a:lnTo>
                    <a:pt x="759" y="912"/>
                  </a:lnTo>
                  <a:lnTo>
                    <a:pt x="755" y="901"/>
                  </a:lnTo>
                  <a:lnTo>
                    <a:pt x="752" y="892"/>
                  </a:lnTo>
                  <a:lnTo>
                    <a:pt x="748" y="886"/>
                  </a:lnTo>
                  <a:lnTo>
                    <a:pt x="742" y="879"/>
                  </a:lnTo>
                  <a:lnTo>
                    <a:pt x="736" y="871"/>
                  </a:lnTo>
                  <a:lnTo>
                    <a:pt x="725" y="860"/>
                  </a:lnTo>
                  <a:lnTo>
                    <a:pt x="722" y="855"/>
                  </a:lnTo>
                  <a:lnTo>
                    <a:pt x="718" y="845"/>
                  </a:lnTo>
                  <a:lnTo>
                    <a:pt x="710" y="823"/>
                  </a:lnTo>
                  <a:lnTo>
                    <a:pt x="708" y="813"/>
                  </a:lnTo>
                  <a:lnTo>
                    <a:pt x="707" y="807"/>
                  </a:lnTo>
                  <a:lnTo>
                    <a:pt x="704" y="804"/>
                  </a:lnTo>
                  <a:lnTo>
                    <a:pt x="696" y="798"/>
                  </a:lnTo>
                  <a:lnTo>
                    <a:pt x="693" y="791"/>
                  </a:lnTo>
                  <a:lnTo>
                    <a:pt x="690" y="781"/>
                  </a:lnTo>
                  <a:lnTo>
                    <a:pt x="686" y="768"/>
                  </a:lnTo>
                  <a:lnTo>
                    <a:pt x="681" y="757"/>
                  </a:lnTo>
                  <a:lnTo>
                    <a:pt x="678" y="749"/>
                  </a:lnTo>
                  <a:lnTo>
                    <a:pt x="674" y="746"/>
                  </a:lnTo>
                  <a:lnTo>
                    <a:pt x="667" y="746"/>
                  </a:lnTo>
                  <a:lnTo>
                    <a:pt x="659" y="748"/>
                  </a:lnTo>
                  <a:lnTo>
                    <a:pt x="651" y="750"/>
                  </a:lnTo>
                  <a:lnTo>
                    <a:pt x="655" y="756"/>
                  </a:lnTo>
                  <a:lnTo>
                    <a:pt x="669" y="790"/>
                  </a:lnTo>
                  <a:lnTo>
                    <a:pt x="681" y="819"/>
                  </a:lnTo>
                  <a:lnTo>
                    <a:pt x="684" y="831"/>
                  </a:lnTo>
                  <a:lnTo>
                    <a:pt x="685" y="846"/>
                  </a:lnTo>
                  <a:lnTo>
                    <a:pt x="685" y="875"/>
                  </a:lnTo>
                  <a:lnTo>
                    <a:pt x="689" y="885"/>
                  </a:lnTo>
                  <a:lnTo>
                    <a:pt x="697" y="893"/>
                  </a:lnTo>
                  <a:lnTo>
                    <a:pt x="708" y="901"/>
                  </a:lnTo>
                  <a:lnTo>
                    <a:pt x="718" y="911"/>
                  </a:lnTo>
                  <a:lnTo>
                    <a:pt x="725" y="922"/>
                  </a:lnTo>
                  <a:lnTo>
                    <a:pt x="730" y="933"/>
                  </a:lnTo>
                  <a:lnTo>
                    <a:pt x="737" y="942"/>
                  </a:lnTo>
                  <a:lnTo>
                    <a:pt x="744" y="950"/>
                  </a:lnTo>
                  <a:lnTo>
                    <a:pt x="748" y="953"/>
                  </a:lnTo>
                  <a:lnTo>
                    <a:pt x="752" y="957"/>
                  </a:lnTo>
                  <a:lnTo>
                    <a:pt x="757" y="965"/>
                  </a:lnTo>
                  <a:lnTo>
                    <a:pt x="768" y="985"/>
                  </a:lnTo>
                  <a:lnTo>
                    <a:pt x="771" y="992"/>
                  </a:lnTo>
                  <a:lnTo>
                    <a:pt x="771" y="1009"/>
                  </a:lnTo>
                  <a:lnTo>
                    <a:pt x="774" y="1015"/>
                  </a:lnTo>
                  <a:lnTo>
                    <a:pt x="782" y="1018"/>
                  </a:lnTo>
                  <a:lnTo>
                    <a:pt x="794" y="1016"/>
                  </a:lnTo>
                  <a:lnTo>
                    <a:pt x="805" y="1012"/>
                  </a:lnTo>
                  <a:lnTo>
                    <a:pt x="815" y="1008"/>
                  </a:lnTo>
                  <a:lnTo>
                    <a:pt x="834" y="998"/>
                  </a:lnTo>
                  <a:lnTo>
                    <a:pt x="846" y="994"/>
                  </a:lnTo>
                  <a:lnTo>
                    <a:pt x="857" y="990"/>
                  </a:lnTo>
                  <a:lnTo>
                    <a:pt x="867" y="990"/>
                  </a:lnTo>
                  <a:lnTo>
                    <a:pt x="872" y="992"/>
                  </a:lnTo>
                  <a:lnTo>
                    <a:pt x="874" y="998"/>
                  </a:lnTo>
                  <a:lnTo>
                    <a:pt x="872" y="1009"/>
                  </a:lnTo>
                  <a:lnTo>
                    <a:pt x="870" y="1022"/>
                  </a:lnTo>
                  <a:lnTo>
                    <a:pt x="866" y="1033"/>
                  </a:lnTo>
                  <a:lnTo>
                    <a:pt x="864" y="1041"/>
                  </a:lnTo>
                  <a:lnTo>
                    <a:pt x="861" y="1048"/>
                  </a:lnTo>
                  <a:lnTo>
                    <a:pt x="855" y="1059"/>
                  </a:lnTo>
                  <a:lnTo>
                    <a:pt x="848" y="1072"/>
                  </a:lnTo>
                  <a:lnTo>
                    <a:pt x="840" y="1085"/>
                  </a:lnTo>
                  <a:lnTo>
                    <a:pt x="833" y="1097"/>
                  </a:lnTo>
                  <a:lnTo>
                    <a:pt x="830" y="1105"/>
                  </a:lnTo>
                  <a:lnTo>
                    <a:pt x="827" y="1115"/>
                  </a:lnTo>
                  <a:lnTo>
                    <a:pt x="819" y="1126"/>
                  </a:lnTo>
                  <a:lnTo>
                    <a:pt x="809" y="1134"/>
                  </a:lnTo>
                  <a:lnTo>
                    <a:pt x="800" y="1140"/>
                  </a:lnTo>
                  <a:lnTo>
                    <a:pt x="792" y="1145"/>
                  </a:lnTo>
                  <a:lnTo>
                    <a:pt x="781" y="1155"/>
                  </a:lnTo>
                  <a:lnTo>
                    <a:pt x="762" y="1179"/>
                  </a:lnTo>
                  <a:lnTo>
                    <a:pt x="755" y="1189"/>
                  </a:lnTo>
                  <a:lnTo>
                    <a:pt x="749" y="1197"/>
                  </a:lnTo>
                  <a:lnTo>
                    <a:pt x="736" y="1216"/>
                  </a:lnTo>
                  <a:lnTo>
                    <a:pt x="730" y="1224"/>
                  </a:lnTo>
                  <a:lnTo>
                    <a:pt x="725" y="1229"/>
                  </a:lnTo>
                  <a:lnTo>
                    <a:pt x="722" y="1234"/>
                  </a:lnTo>
                  <a:lnTo>
                    <a:pt x="719" y="1242"/>
                  </a:lnTo>
                  <a:lnTo>
                    <a:pt x="716" y="1253"/>
                  </a:lnTo>
                  <a:lnTo>
                    <a:pt x="715" y="1264"/>
                  </a:lnTo>
                  <a:lnTo>
                    <a:pt x="716" y="1270"/>
                  </a:lnTo>
                  <a:lnTo>
                    <a:pt x="719" y="1277"/>
                  </a:lnTo>
                  <a:lnTo>
                    <a:pt x="725" y="1298"/>
                  </a:lnTo>
                  <a:lnTo>
                    <a:pt x="730" y="1308"/>
                  </a:lnTo>
                  <a:lnTo>
                    <a:pt x="738" y="1318"/>
                  </a:lnTo>
                  <a:lnTo>
                    <a:pt x="741" y="1327"/>
                  </a:lnTo>
                  <a:lnTo>
                    <a:pt x="740" y="1335"/>
                  </a:lnTo>
                  <a:lnTo>
                    <a:pt x="737" y="1344"/>
                  </a:lnTo>
                  <a:lnTo>
                    <a:pt x="738" y="1355"/>
                  </a:lnTo>
                  <a:lnTo>
                    <a:pt x="740" y="1368"/>
                  </a:lnTo>
                  <a:lnTo>
                    <a:pt x="740" y="1381"/>
                  </a:lnTo>
                  <a:lnTo>
                    <a:pt x="736" y="1393"/>
                  </a:lnTo>
                  <a:lnTo>
                    <a:pt x="727" y="1405"/>
                  </a:lnTo>
                  <a:lnTo>
                    <a:pt x="708" y="1425"/>
                  </a:lnTo>
                  <a:lnTo>
                    <a:pt x="699" y="1433"/>
                  </a:lnTo>
                  <a:lnTo>
                    <a:pt x="689" y="1442"/>
                  </a:lnTo>
                  <a:lnTo>
                    <a:pt x="681" y="1452"/>
                  </a:lnTo>
                  <a:lnTo>
                    <a:pt x="673" y="1464"/>
                  </a:lnTo>
                  <a:lnTo>
                    <a:pt x="667" y="1474"/>
                  </a:lnTo>
                  <a:lnTo>
                    <a:pt x="667" y="1482"/>
                  </a:lnTo>
                  <a:lnTo>
                    <a:pt x="669" y="1489"/>
                  </a:lnTo>
                  <a:lnTo>
                    <a:pt x="671" y="1499"/>
                  </a:lnTo>
                  <a:lnTo>
                    <a:pt x="674" y="1511"/>
                  </a:lnTo>
                  <a:lnTo>
                    <a:pt x="677" y="1520"/>
                  </a:lnTo>
                  <a:lnTo>
                    <a:pt x="677" y="1527"/>
                  </a:lnTo>
                  <a:lnTo>
                    <a:pt x="673" y="1531"/>
                  </a:lnTo>
                  <a:lnTo>
                    <a:pt x="665" y="1535"/>
                  </a:lnTo>
                  <a:lnTo>
                    <a:pt x="655" y="1538"/>
                  </a:lnTo>
                  <a:lnTo>
                    <a:pt x="645" y="1542"/>
                  </a:lnTo>
                  <a:lnTo>
                    <a:pt x="639" y="1545"/>
                  </a:lnTo>
                  <a:lnTo>
                    <a:pt x="636" y="1549"/>
                  </a:lnTo>
                  <a:lnTo>
                    <a:pt x="637" y="1555"/>
                  </a:lnTo>
                  <a:lnTo>
                    <a:pt x="639" y="1562"/>
                  </a:lnTo>
                  <a:lnTo>
                    <a:pt x="643" y="1570"/>
                  </a:lnTo>
                  <a:lnTo>
                    <a:pt x="644" y="1577"/>
                  </a:lnTo>
                  <a:lnTo>
                    <a:pt x="643" y="1585"/>
                  </a:lnTo>
                  <a:lnTo>
                    <a:pt x="637" y="1594"/>
                  </a:lnTo>
                  <a:lnTo>
                    <a:pt x="629" y="1604"/>
                  </a:lnTo>
                  <a:lnTo>
                    <a:pt x="622" y="1612"/>
                  </a:lnTo>
                  <a:lnTo>
                    <a:pt x="615" y="1619"/>
                  </a:lnTo>
                  <a:lnTo>
                    <a:pt x="607" y="1630"/>
                  </a:lnTo>
                  <a:lnTo>
                    <a:pt x="599" y="1642"/>
                  </a:lnTo>
                  <a:lnTo>
                    <a:pt x="588" y="1655"/>
                  </a:lnTo>
                  <a:lnTo>
                    <a:pt x="580" y="1663"/>
                  </a:lnTo>
                  <a:lnTo>
                    <a:pt x="569" y="1668"/>
                  </a:lnTo>
                  <a:lnTo>
                    <a:pt x="557" y="1671"/>
                  </a:lnTo>
                  <a:lnTo>
                    <a:pt x="543" y="1673"/>
                  </a:lnTo>
                  <a:lnTo>
                    <a:pt x="532" y="1671"/>
                  </a:lnTo>
                  <a:lnTo>
                    <a:pt x="521" y="1673"/>
                  </a:lnTo>
                  <a:lnTo>
                    <a:pt x="507" y="1677"/>
                  </a:lnTo>
                  <a:lnTo>
                    <a:pt x="496" y="1683"/>
                  </a:lnTo>
                  <a:lnTo>
                    <a:pt x="490" y="1689"/>
                  </a:lnTo>
                  <a:lnTo>
                    <a:pt x="483" y="1692"/>
                  </a:lnTo>
                  <a:lnTo>
                    <a:pt x="476" y="1692"/>
                  </a:lnTo>
                  <a:lnTo>
                    <a:pt x="466" y="1688"/>
                  </a:lnTo>
                  <a:lnTo>
                    <a:pt x="458" y="1681"/>
                  </a:lnTo>
                  <a:lnTo>
                    <a:pt x="454" y="1670"/>
                  </a:lnTo>
                  <a:lnTo>
                    <a:pt x="451" y="1645"/>
                  </a:lnTo>
                  <a:lnTo>
                    <a:pt x="450" y="1638"/>
                  </a:lnTo>
                  <a:lnTo>
                    <a:pt x="448" y="1636"/>
                  </a:lnTo>
                  <a:lnTo>
                    <a:pt x="448" y="1631"/>
                  </a:lnTo>
                  <a:lnTo>
                    <a:pt x="446" y="1623"/>
                  </a:lnTo>
                  <a:lnTo>
                    <a:pt x="442" y="1612"/>
                  </a:lnTo>
                  <a:lnTo>
                    <a:pt x="436" y="1603"/>
                  </a:lnTo>
                  <a:lnTo>
                    <a:pt x="428" y="1593"/>
                  </a:lnTo>
                  <a:lnTo>
                    <a:pt x="423" y="1582"/>
                  </a:lnTo>
                  <a:lnTo>
                    <a:pt x="417" y="1574"/>
                  </a:lnTo>
                  <a:lnTo>
                    <a:pt x="416" y="1567"/>
                  </a:lnTo>
                  <a:lnTo>
                    <a:pt x="418" y="1559"/>
                  </a:lnTo>
                  <a:lnTo>
                    <a:pt x="421" y="1549"/>
                  </a:lnTo>
                  <a:lnTo>
                    <a:pt x="425" y="1540"/>
                  </a:lnTo>
                  <a:lnTo>
                    <a:pt x="427" y="1530"/>
                  </a:lnTo>
                  <a:lnTo>
                    <a:pt x="423" y="1519"/>
                  </a:lnTo>
                  <a:lnTo>
                    <a:pt x="416" y="1508"/>
                  </a:lnTo>
                  <a:lnTo>
                    <a:pt x="407" y="1499"/>
                  </a:lnTo>
                  <a:lnTo>
                    <a:pt x="401" y="1490"/>
                  </a:lnTo>
                  <a:lnTo>
                    <a:pt x="397" y="1482"/>
                  </a:lnTo>
                  <a:lnTo>
                    <a:pt x="391" y="1470"/>
                  </a:lnTo>
                  <a:lnTo>
                    <a:pt x="384" y="1457"/>
                  </a:lnTo>
                  <a:lnTo>
                    <a:pt x="380" y="1449"/>
                  </a:lnTo>
                  <a:lnTo>
                    <a:pt x="376" y="1437"/>
                  </a:lnTo>
                  <a:lnTo>
                    <a:pt x="372" y="1419"/>
                  </a:lnTo>
                  <a:lnTo>
                    <a:pt x="372" y="1397"/>
                  </a:lnTo>
                  <a:lnTo>
                    <a:pt x="375" y="1379"/>
                  </a:lnTo>
                  <a:lnTo>
                    <a:pt x="380" y="1366"/>
                  </a:lnTo>
                  <a:lnTo>
                    <a:pt x="386" y="1356"/>
                  </a:lnTo>
                  <a:lnTo>
                    <a:pt x="392" y="1349"/>
                  </a:lnTo>
                  <a:lnTo>
                    <a:pt x="398" y="1341"/>
                  </a:lnTo>
                  <a:lnTo>
                    <a:pt x="397" y="1330"/>
                  </a:lnTo>
                  <a:lnTo>
                    <a:pt x="390" y="1316"/>
                  </a:lnTo>
                  <a:lnTo>
                    <a:pt x="387" y="1307"/>
                  </a:lnTo>
                  <a:lnTo>
                    <a:pt x="387" y="1274"/>
                  </a:lnTo>
                  <a:lnTo>
                    <a:pt x="386" y="1267"/>
                  </a:lnTo>
                  <a:lnTo>
                    <a:pt x="381" y="1257"/>
                  </a:lnTo>
                  <a:lnTo>
                    <a:pt x="371" y="1224"/>
                  </a:lnTo>
                  <a:lnTo>
                    <a:pt x="364" y="1209"/>
                  </a:lnTo>
                  <a:lnTo>
                    <a:pt x="357" y="1200"/>
                  </a:lnTo>
                  <a:lnTo>
                    <a:pt x="350" y="1196"/>
                  </a:lnTo>
                  <a:lnTo>
                    <a:pt x="343" y="1193"/>
                  </a:lnTo>
                  <a:lnTo>
                    <a:pt x="339" y="1190"/>
                  </a:lnTo>
                  <a:lnTo>
                    <a:pt x="338" y="1183"/>
                  </a:lnTo>
                  <a:lnTo>
                    <a:pt x="339" y="1175"/>
                  </a:lnTo>
                  <a:lnTo>
                    <a:pt x="342" y="1161"/>
                  </a:lnTo>
                  <a:lnTo>
                    <a:pt x="345" y="1137"/>
                  </a:lnTo>
                  <a:lnTo>
                    <a:pt x="350" y="1127"/>
                  </a:lnTo>
                  <a:lnTo>
                    <a:pt x="354" y="1119"/>
                  </a:lnTo>
                  <a:lnTo>
                    <a:pt x="356" y="1112"/>
                  </a:lnTo>
                  <a:lnTo>
                    <a:pt x="351" y="1107"/>
                  </a:lnTo>
                  <a:lnTo>
                    <a:pt x="339" y="1098"/>
                  </a:lnTo>
                  <a:lnTo>
                    <a:pt x="335" y="1094"/>
                  </a:lnTo>
                  <a:lnTo>
                    <a:pt x="334" y="1094"/>
                  </a:lnTo>
                  <a:lnTo>
                    <a:pt x="332" y="1093"/>
                  </a:lnTo>
                  <a:lnTo>
                    <a:pt x="331" y="1094"/>
                  </a:lnTo>
                  <a:lnTo>
                    <a:pt x="328" y="1096"/>
                  </a:lnTo>
                  <a:lnTo>
                    <a:pt x="325" y="1098"/>
                  </a:lnTo>
                  <a:lnTo>
                    <a:pt x="317" y="1104"/>
                  </a:lnTo>
                  <a:lnTo>
                    <a:pt x="310" y="1108"/>
                  </a:lnTo>
                  <a:lnTo>
                    <a:pt x="302" y="1108"/>
                  </a:lnTo>
                  <a:lnTo>
                    <a:pt x="295" y="1104"/>
                  </a:lnTo>
                  <a:lnTo>
                    <a:pt x="291" y="1096"/>
                  </a:lnTo>
                  <a:lnTo>
                    <a:pt x="289" y="1087"/>
                  </a:lnTo>
                  <a:lnTo>
                    <a:pt x="284" y="1079"/>
                  </a:lnTo>
                  <a:lnTo>
                    <a:pt x="276" y="1071"/>
                  </a:lnTo>
                  <a:lnTo>
                    <a:pt x="265" y="1066"/>
                  </a:lnTo>
                  <a:lnTo>
                    <a:pt x="252" y="1064"/>
                  </a:lnTo>
                  <a:lnTo>
                    <a:pt x="241" y="1066"/>
                  </a:lnTo>
                  <a:lnTo>
                    <a:pt x="234" y="1067"/>
                  </a:lnTo>
                  <a:lnTo>
                    <a:pt x="230" y="1071"/>
                  </a:lnTo>
                  <a:lnTo>
                    <a:pt x="223" y="1079"/>
                  </a:lnTo>
                  <a:lnTo>
                    <a:pt x="215" y="1087"/>
                  </a:lnTo>
                  <a:lnTo>
                    <a:pt x="204" y="1093"/>
                  </a:lnTo>
                  <a:lnTo>
                    <a:pt x="190" y="1094"/>
                  </a:lnTo>
                  <a:lnTo>
                    <a:pt x="163" y="1092"/>
                  </a:lnTo>
                  <a:lnTo>
                    <a:pt x="152" y="1092"/>
                  </a:lnTo>
                  <a:lnTo>
                    <a:pt x="142" y="1093"/>
                  </a:lnTo>
                  <a:lnTo>
                    <a:pt x="135" y="1097"/>
                  </a:lnTo>
                  <a:lnTo>
                    <a:pt x="129" y="1111"/>
                  </a:lnTo>
                  <a:lnTo>
                    <a:pt x="127" y="1112"/>
                  </a:lnTo>
                  <a:lnTo>
                    <a:pt x="124" y="1112"/>
                  </a:lnTo>
                  <a:lnTo>
                    <a:pt x="122" y="1111"/>
                  </a:lnTo>
                  <a:lnTo>
                    <a:pt x="118" y="1108"/>
                  </a:lnTo>
                  <a:lnTo>
                    <a:pt x="103" y="1093"/>
                  </a:lnTo>
                  <a:lnTo>
                    <a:pt x="94" y="1086"/>
                  </a:lnTo>
                  <a:lnTo>
                    <a:pt x="90" y="1081"/>
                  </a:lnTo>
                  <a:lnTo>
                    <a:pt x="88" y="1078"/>
                  </a:lnTo>
                  <a:lnTo>
                    <a:pt x="86" y="1075"/>
                  </a:lnTo>
                  <a:lnTo>
                    <a:pt x="82" y="1068"/>
                  </a:lnTo>
                  <a:lnTo>
                    <a:pt x="78" y="1059"/>
                  </a:lnTo>
                  <a:lnTo>
                    <a:pt x="72" y="1046"/>
                  </a:lnTo>
                  <a:lnTo>
                    <a:pt x="64" y="1027"/>
                  </a:lnTo>
                  <a:lnTo>
                    <a:pt x="57" y="1019"/>
                  </a:lnTo>
                  <a:lnTo>
                    <a:pt x="48" y="1012"/>
                  </a:lnTo>
                  <a:lnTo>
                    <a:pt x="36" y="1007"/>
                  </a:lnTo>
                  <a:lnTo>
                    <a:pt x="21" y="1000"/>
                  </a:lnTo>
                  <a:lnTo>
                    <a:pt x="12" y="993"/>
                  </a:lnTo>
                  <a:lnTo>
                    <a:pt x="8" y="986"/>
                  </a:lnTo>
                  <a:lnTo>
                    <a:pt x="8" y="979"/>
                  </a:lnTo>
                  <a:lnTo>
                    <a:pt x="10" y="971"/>
                  </a:lnTo>
                  <a:lnTo>
                    <a:pt x="10" y="963"/>
                  </a:lnTo>
                  <a:lnTo>
                    <a:pt x="8" y="957"/>
                  </a:lnTo>
                  <a:lnTo>
                    <a:pt x="5" y="953"/>
                  </a:lnTo>
                  <a:lnTo>
                    <a:pt x="4" y="950"/>
                  </a:lnTo>
                  <a:lnTo>
                    <a:pt x="0" y="946"/>
                  </a:lnTo>
                  <a:lnTo>
                    <a:pt x="0" y="945"/>
                  </a:lnTo>
                  <a:lnTo>
                    <a:pt x="1" y="944"/>
                  </a:lnTo>
                  <a:lnTo>
                    <a:pt x="4" y="942"/>
                  </a:lnTo>
                  <a:lnTo>
                    <a:pt x="11" y="929"/>
                  </a:lnTo>
                  <a:lnTo>
                    <a:pt x="18" y="916"/>
                  </a:lnTo>
                  <a:lnTo>
                    <a:pt x="23" y="902"/>
                  </a:lnTo>
                  <a:lnTo>
                    <a:pt x="25" y="890"/>
                  </a:lnTo>
                  <a:lnTo>
                    <a:pt x="22" y="878"/>
                  </a:lnTo>
                  <a:lnTo>
                    <a:pt x="21" y="870"/>
                  </a:lnTo>
                  <a:lnTo>
                    <a:pt x="18" y="860"/>
                  </a:lnTo>
                  <a:lnTo>
                    <a:pt x="14" y="850"/>
                  </a:lnTo>
                  <a:lnTo>
                    <a:pt x="14" y="839"/>
                  </a:lnTo>
                  <a:lnTo>
                    <a:pt x="18" y="827"/>
                  </a:lnTo>
                  <a:lnTo>
                    <a:pt x="23" y="815"/>
                  </a:lnTo>
                  <a:lnTo>
                    <a:pt x="29" y="800"/>
                  </a:lnTo>
                  <a:lnTo>
                    <a:pt x="38" y="771"/>
                  </a:lnTo>
                  <a:lnTo>
                    <a:pt x="44" y="761"/>
                  </a:lnTo>
                  <a:lnTo>
                    <a:pt x="53" y="753"/>
                  </a:lnTo>
                  <a:lnTo>
                    <a:pt x="66" y="746"/>
                  </a:lnTo>
                  <a:lnTo>
                    <a:pt x="90" y="734"/>
                  </a:lnTo>
                  <a:lnTo>
                    <a:pt x="96" y="728"/>
                  </a:lnTo>
                  <a:lnTo>
                    <a:pt x="97" y="722"/>
                  </a:lnTo>
                  <a:lnTo>
                    <a:pt x="98" y="713"/>
                  </a:lnTo>
                  <a:lnTo>
                    <a:pt x="98" y="702"/>
                  </a:lnTo>
                  <a:lnTo>
                    <a:pt x="101" y="691"/>
                  </a:lnTo>
                  <a:lnTo>
                    <a:pt x="107" y="679"/>
                  </a:lnTo>
                  <a:lnTo>
                    <a:pt x="112" y="671"/>
                  </a:lnTo>
                  <a:lnTo>
                    <a:pt x="118" y="665"/>
                  </a:lnTo>
                  <a:lnTo>
                    <a:pt x="120" y="664"/>
                  </a:lnTo>
                  <a:lnTo>
                    <a:pt x="124" y="661"/>
                  </a:lnTo>
                  <a:lnTo>
                    <a:pt x="130" y="656"/>
                  </a:lnTo>
                  <a:lnTo>
                    <a:pt x="138" y="649"/>
                  </a:lnTo>
                  <a:lnTo>
                    <a:pt x="148" y="642"/>
                  </a:lnTo>
                  <a:lnTo>
                    <a:pt x="155" y="639"/>
                  </a:lnTo>
                  <a:lnTo>
                    <a:pt x="164" y="639"/>
                  </a:lnTo>
                  <a:lnTo>
                    <a:pt x="172" y="641"/>
                  </a:lnTo>
                  <a:lnTo>
                    <a:pt x="185" y="641"/>
                  </a:lnTo>
                  <a:lnTo>
                    <a:pt x="190" y="638"/>
                  </a:lnTo>
                  <a:lnTo>
                    <a:pt x="198" y="635"/>
                  </a:lnTo>
                  <a:lnTo>
                    <a:pt x="208" y="631"/>
                  </a:lnTo>
                  <a:lnTo>
                    <a:pt x="224" y="623"/>
                  </a:lnTo>
                  <a:lnTo>
                    <a:pt x="234" y="619"/>
                  </a:lnTo>
                  <a:lnTo>
                    <a:pt x="246" y="613"/>
                  </a:lnTo>
                  <a:lnTo>
                    <a:pt x="256" y="611"/>
                  </a:lnTo>
                  <a:lnTo>
                    <a:pt x="261" y="609"/>
                  </a:lnTo>
                  <a:lnTo>
                    <a:pt x="308" y="609"/>
                  </a:lnTo>
                  <a:lnTo>
                    <a:pt x="320" y="608"/>
                  </a:lnTo>
                  <a:lnTo>
                    <a:pt x="327" y="607"/>
                  </a:lnTo>
                  <a:lnTo>
                    <a:pt x="332" y="605"/>
                  </a:lnTo>
                  <a:lnTo>
                    <a:pt x="340" y="604"/>
                  </a:lnTo>
                  <a:lnTo>
                    <a:pt x="350" y="604"/>
                  </a:lnTo>
                  <a:lnTo>
                    <a:pt x="358" y="607"/>
                  </a:lnTo>
                  <a:lnTo>
                    <a:pt x="366" y="613"/>
                  </a:lnTo>
                  <a:lnTo>
                    <a:pt x="372" y="626"/>
                  </a:lnTo>
                  <a:lnTo>
                    <a:pt x="375" y="637"/>
                  </a:lnTo>
                  <a:lnTo>
                    <a:pt x="373" y="642"/>
                  </a:lnTo>
                  <a:lnTo>
                    <a:pt x="369" y="645"/>
                  </a:lnTo>
                  <a:lnTo>
                    <a:pt x="364" y="646"/>
                  </a:lnTo>
                  <a:lnTo>
                    <a:pt x="358" y="646"/>
                  </a:lnTo>
                  <a:lnTo>
                    <a:pt x="354" y="648"/>
                  </a:lnTo>
                  <a:lnTo>
                    <a:pt x="351" y="650"/>
                  </a:lnTo>
                  <a:lnTo>
                    <a:pt x="350" y="653"/>
                  </a:lnTo>
                  <a:lnTo>
                    <a:pt x="351" y="656"/>
                  </a:lnTo>
                  <a:lnTo>
                    <a:pt x="353" y="657"/>
                  </a:lnTo>
                  <a:lnTo>
                    <a:pt x="354" y="660"/>
                  </a:lnTo>
                  <a:lnTo>
                    <a:pt x="357" y="663"/>
                  </a:lnTo>
                  <a:lnTo>
                    <a:pt x="360" y="664"/>
                  </a:lnTo>
                  <a:lnTo>
                    <a:pt x="361" y="664"/>
                  </a:lnTo>
                  <a:lnTo>
                    <a:pt x="366" y="667"/>
                  </a:lnTo>
                  <a:lnTo>
                    <a:pt x="373" y="672"/>
                  </a:lnTo>
                  <a:lnTo>
                    <a:pt x="381" y="678"/>
                  </a:lnTo>
                  <a:lnTo>
                    <a:pt x="388" y="681"/>
                  </a:lnTo>
                  <a:lnTo>
                    <a:pt x="395" y="682"/>
                  </a:lnTo>
                  <a:lnTo>
                    <a:pt x="403" y="685"/>
                  </a:lnTo>
                  <a:lnTo>
                    <a:pt x="414" y="690"/>
                  </a:lnTo>
                  <a:lnTo>
                    <a:pt x="416" y="691"/>
                  </a:lnTo>
                  <a:lnTo>
                    <a:pt x="421" y="696"/>
                  </a:lnTo>
                  <a:lnTo>
                    <a:pt x="428" y="701"/>
                  </a:lnTo>
                  <a:lnTo>
                    <a:pt x="435" y="705"/>
                  </a:lnTo>
                  <a:lnTo>
                    <a:pt x="448" y="708"/>
                  </a:lnTo>
                  <a:lnTo>
                    <a:pt x="455" y="712"/>
                  </a:lnTo>
                  <a:lnTo>
                    <a:pt x="464" y="716"/>
                  </a:lnTo>
                  <a:lnTo>
                    <a:pt x="472" y="717"/>
                  </a:lnTo>
                  <a:lnTo>
                    <a:pt x="479" y="713"/>
                  </a:lnTo>
                  <a:lnTo>
                    <a:pt x="495" y="685"/>
                  </a:lnTo>
                  <a:lnTo>
                    <a:pt x="500" y="678"/>
                  </a:lnTo>
                  <a:lnTo>
                    <a:pt x="506" y="676"/>
                  </a:lnTo>
                  <a:lnTo>
                    <a:pt x="517" y="681"/>
                  </a:lnTo>
                  <a:lnTo>
                    <a:pt x="529" y="687"/>
                  </a:lnTo>
                  <a:lnTo>
                    <a:pt x="541" y="690"/>
                  </a:lnTo>
                  <a:lnTo>
                    <a:pt x="581" y="690"/>
                  </a:lnTo>
                  <a:lnTo>
                    <a:pt x="587" y="693"/>
                  </a:lnTo>
                  <a:lnTo>
                    <a:pt x="585" y="697"/>
                  </a:lnTo>
                  <a:lnTo>
                    <a:pt x="581" y="704"/>
                  </a:lnTo>
                  <a:lnTo>
                    <a:pt x="573" y="711"/>
                  </a:lnTo>
                  <a:lnTo>
                    <a:pt x="561" y="723"/>
                  </a:lnTo>
                  <a:lnTo>
                    <a:pt x="559" y="726"/>
                  </a:lnTo>
                  <a:lnTo>
                    <a:pt x="562" y="728"/>
                  </a:lnTo>
                  <a:lnTo>
                    <a:pt x="563" y="728"/>
                  </a:lnTo>
                  <a:lnTo>
                    <a:pt x="566" y="727"/>
                  </a:lnTo>
                  <a:lnTo>
                    <a:pt x="573" y="720"/>
                  </a:lnTo>
                  <a:lnTo>
                    <a:pt x="577" y="715"/>
                  </a:lnTo>
                  <a:lnTo>
                    <a:pt x="587" y="707"/>
                  </a:lnTo>
                  <a:lnTo>
                    <a:pt x="596" y="701"/>
                  </a:lnTo>
                  <a:lnTo>
                    <a:pt x="606" y="698"/>
                  </a:lnTo>
                  <a:lnTo>
                    <a:pt x="617" y="696"/>
                  </a:lnTo>
                  <a:lnTo>
                    <a:pt x="621" y="696"/>
                  </a:lnTo>
                  <a:lnTo>
                    <a:pt x="626" y="698"/>
                  </a:lnTo>
                  <a:lnTo>
                    <a:pt x="629" y="701"/>
                  </a:lnTo>
                  <a:lnTo>
                    <a:pt x="632" y="705"/>
                  </a:lnTo>
                  <a:lnTo>
                    <a:pt x="634" y="704"/>
                  </a:lnTo>
                  <a:lnTo>
                    <a:pt x="648" y="704"/>
                  </a:lnTo>
                  <a:lnTo>
                    <a:pt x="651" y="702"/>
                  </a:lnTo>
                  <a:lnTo>
                    <a:pt x="655" y="694"/>
                  </a:lnTo>
                  <a:lnTo>
                    <a:pt x="658" y="690"/>
                  </a:lnTo>
                  <a:lnTo>
                    <a:pt x="662" y="685"/>
                  </a:lnTo>
                  <a:lnTo>
                    <a:pt x="669" y="672"/>
                  </a:lnTo>
                  <a:lnTo>
                    <a:pt x="673" y="659"/>
                  </a:lnTo>
                  <a:lnTo>
                    <a:pt x="675" y="644"/>
                  </a:lnTo>
                  <a:lnTo>
                    <a:pt x="677" y="630"/>
                  </a:lnTo>
                  <a:lnTo>
                    <a:pt x="677" y="622"/>
                  </a:lnTo>
                  <a:lnTo>
                    <a:pt x="675" y="620"/>
                  </a:lnTo>
                  <a:lnTo>
                    <a:pt x="673" y="619"/>
                  </a:lnTo>
                  <a:lnTo>
                    <a:pt x="671" y="619"/>
                  </a:lnTo>
                  <a:lnTo>
                    <a:pt x="669" y="620"/>
                  </a:lnTo>
                  <a:lnTo>
                    <a:pt x="666" y="620"/>
                  </a:lnTo>
                  <a:lnTo>
                    <a:pt x="660" y="623"/>
                  </a:lnTo>
                  <a:lnTo>
                    <a:pt x="641" y="628"/>
                  </a:lnTo>
                  <a:lnTo>
                    <a:pt x="634" y="628"/>
                  </a:lnTo>
                  <a:lnTo>
                    <a:pt x="629" y="627"/>
                  </a:lnTo>
                  <a:lnTo>
                    <a:pt x="622" y="624"/>
                  </a:lnTo>
                  <a:lnTo>
                    <a:pt x="614" y="623"/>
                  </a:lnTo>
                  <a:lnTo>
                    <a:pt x="606" y="626"/>
                  </a:lnTo>
                  <a:lnTo>
                    <a:pt x="598" y="626"/>
                  </a:lnTo>
                  <a:lnTo>
                    <a:pt x="589" y="623"/>
                  </a:lnTo>
                  <a:lnTo>
                    <a:pt x="578" y="615"/>
                  </a:lnTo>
                  <a:lnTo>
                    <a:pt x="569" y="609"/>
                  </a:lnTo>
                  <a:lnTo>
                    <a:pt x="561" y="604"/>
                  </a:lnTo>
                  <a:lnTo>
                    <a:pt x="557" y="600"/>
                  </a:lnTo>
                  <a:lnTo>
                    <a:pt x="555" y="594"/>
                  </a:lnTo>
                  <a:lnTo>
                    <a:pt x="555" y="574"/>
                  </a:lnTo>
                  <a:lnTo>
                    <a:pt x="554" y="564"/>
                  </a:lnTo>
                  <a:lnTo>
                    <a:pt x="552" y="557"/>
                  </a:lnTo>
                  <a:lnTo>
                    <a:pt x="550" y="554"/>
                  </a:lnTo>
                  <a:lnTo>
                    <a:pt x="544" y="554"/>
                  </a:lnTo>
                  <a:lnTo>
                    <a:pt x="540" y="556"/>
                  </a:lnTo>
                  <a:lnTo>
                    <a:pt x="535" y="561"/>
                  </a:lnTo>
                  <a:lnTo>
                    <a:pt x="532" y="563"/>
                  </a:lnTo>
                  <a:lnTo>
                    <a:pt x="529" y="565"/>
                  </a:lnTo>
                  <a:lnTo>
                    <a:pt x="525" y="567"/>
                  </a:lnTo>
                  <a:lnTo>
                    <a:pt x="522" y="570"/>
                  </a:lnTo>
                  <a:lnTo>
                    <a:pt x="518" y="571"/>
                  </a:lnTo>
                  <a:lnTo>
                    <a:pt x="517" y="572"/>
                  </a:lnTo>
                  <a:lnTo>
                    <a:pt x="515" y="575"/>
                  </a:lnTo>
                  <a:lnTo>
                    <a:pt x="521" y="580"/>
                  </a:lnTo>
                  <a:lnTo>
                    <a:pt x="528" y="585"/>
                  </a:lnTo>
                  <a:lnTo>
                    <a:pt x="532" y="591"/>
                  </a:lnTo>
                  <a:lnTo>
                    <a:pt x="533" y="598"/>
                  </a:lnTo>
                  <a:lnTo>
                    <a:pt x="532" y="602"/>
                  </a:lnTo>
                  <a:lnTo>
                    <a:pt x="529" y="607"/>
                  </a:lnTo>
                  <a:lnTo>
                    <a:pt x="526" y="609"/>
                  </a:lnTo>
                  <a:lnTo>
                    <a:pt x="524" y="611"/>
                  </a:lnTo>
                  <a:lnTo>
                    <a:pt x="520" y="613"/>
                  </a:lnTo>
                  <a:lnTo>
                    <a:pt x="513" y="620"/>
                  </a:lnTo>
                  <a:lnTo>
                    <a:pt x="499" y="631"/>
                  </a:lnTo>
                  <a:lnTo>
                    <a:pt x="492" y="635"/>
                  </a:lnTo>
                  <a:lnTo>
                    <a:pt x="490" y="634"/>
                  </a:lnTo>
                  <a:lnTo>
                    <a:pt x="487" y="627"/>
                  </a:lnTo>
                  <a:lnTo>
                    <a:pt x="485" y="615"/>
                  </a:lnTo>
                  <a:lnTo>
                    <a:pt x="484" y="601"/>
                  </a:lnTo>
                  <a:lnTo>
                    <a:pt x="483" y="589"/>
                  </a:lnTo>
                  <a:lnTo>
                    <a:pt x="481" y="582"/>
                  </a:lnTo>
                  <a:lnTo>
                    <a:pt x="476" y="575"/>
                  </a:lnTo>
                  <a:lnTo>
                    <a:pt x="469" y="564"/>
                  </a:lnTo>
                  <a:lnTo>
                    <a:pt x="465" y="553"/>
                  </a:lnTo>
                  <a:lnTo>
                    <a:pt x="459" y="543"/>
                  </a:lnTo>
                  <a:lnTo>
                    <a:pt x="450" y="537"/>
                  </a:lnTo>
                  <a:lnTo>
                    <a:pt x="435" y="522"/>
                  </a:lnTo>
                  <a:lnTo>
                    <a:pt x="424" y="513"/>
                  </a:lnTo>
                  <a:lnTo>
                    <a:pt x="413" y="504"/>
                  </a:lnTo>
                  <a:lnTo>
                    <a:pt x="405" y="496"/>
                  </a:lnTo>
                  <a:lnTo>
                    <a:pt x="398" y="490"/>
                  </a:lnTo>
                  <a:lnTo>
                    <a:pt x="392" y="486"/>
                  </a:lnTo>
                  <a:lnTo>
                    <a:pt x="386" y="485"/>
                  </a:lnTo>
                  <a:lnTo>
                    <a:pt x="381" y="485"/>
                  </a:lnTo>
                  <a:lnTo>
                    <a:pt x="380" y="490"/>
                  </a:lnTo>
                  <a:lnTo>
                    <a:pt x="381" y="498"/>
                  </a:lnTo>
                  <a:lnTo>
                    <a:pt x="388" y="505"/>
                  </a:lnTo>
                  <a:lnTo>
                    <a:pt x="395" y="511"/>
                  </a:lnTo>
                  <a:lnTo>
                    <a:pt x="401" y="519"/>
                  </a:lnTo>
                  <a:lnTo>
                    <a:pt x="409" y="530"/>
                  </a:lnTo>
                  <a:lnTo>
                    <a:pt x="420" y="538"/>
                  </a:lnTo>
                  <a:lnTo>
                    <a:pt x="429" y="543"/>
                  </a:lnTo>
                  <a:lnTo>
                    <a:pt x="435" y="546"/>
                  </a:lnTo>
                  <a:lnTo>
                    <a:pt x="448" y="557"/>
                  </a:lnTo>
                  <a:lnTo>
                    <a:pt x="454" y="561"/>
                  </a:lnTo>
                  <a:lnTo>
                    <a:pt x="457" y="563"/>
                  </a:lnTo>
                  <a:lnTo>
                    <a:pt x="454" y="564"/>
                  </a:lnTo>
                  <a:lnTo>
                    <a:pt x="451" y="564"/>
                  </a:lnTo>
                  <a:lnTo>
                    <a:pt x="448" y="565"/>
                  </a:lnTo>
                  <a:lnTo>
                    <a:pt x="440" y="565"/>
                  </a:lnTo>
                  <a:lnTo>
                    <a:pt x="439" y="567"/>
                  </a:lnTo>
                  <a:lnTo>
                    <a:pt x="439" y="572"/>
                  </a:lnTo>
                  <a:lnTo>
                    <a:pt x="440" y="579"/>
                  </a:lnTo>
                  <a:lnTo>
                    <a:pt x="443" y="589"/>
                  </a:lnTo>
                  <a:lnTo>
                    <a:pt x="444" y="596"/>
                  </a:lnTo>
                  <a:lnTo>
                    <a:pt x="444" y="602"/>
                  </a:lnTo>
                  <a:lnTo>
                    <a:pt x="442" y="605"/>
                  </a:lnTo>
                  <a:lnTo>
                    <a:pt x="440" y="605"/>
                  </a:lnTo>
                  <a:lnTo>
                    <a:pt x="438" y="604"/>
                  </a:lnTo>
                  <a:lnTo>
                    <a:pt x="435" y="601"/>
                  </a:lnTo>
                  <a:lnTo>
                    <a:pt x="433" y="598"/>
                  </a:lnTo>
                  <a:lnTo>
                    <a:pt x="431" y="596"/>
                  </a:lnTo>
                  <a:lnTo>
                    <a:pt x="429" y="591"/>
                  </a:lnTo>
                  <a:lnTo>
                    <a:pt x="428" y="589"/>
                  </a:lnTo>
                  <a:lnTo>
                    <a:pt x="420" y="570"/>
                  </a:lnTo>
                  <a:lnTo>
                    <a:pt x="416" y="563"/>
                  </a:lnTo>
                  <a:lnTo>
                    <a:pt x="402" y="556"/>
                  </a:lnTo>
                  <a:lnTo>
                    <a:pt x="392" y="553"/>
                  </a:lnTo>
                  <a:lnTo>
                    <a:pt x="379" y="546"/>
                  </a:lnTo>
                  <a:lnTo>
                    <a:pt x="373" y="542"/>
                  </a:lnTo>
                  <a:lnTo>
                    <a:pt x="365" y="535"/>
                  </a:lnTo>
                  <a:lnTo>
                    <a:pt x="358" y="527"/>
                  </a:lnTo>
                  <a:lnTo>
                    <a:pt x="354" y="519"/>
                  </a:lnTo>
                  <a:lnTo>
                    <a:pt x="350" y="512"/>
                  </a:lnTo>
                  <a:lnTo>
                    <a:pt x="343" y="509"/>
                  </a:lnTo>
                  <a:lnTo>
                    <a:pt x="336" y="508"/>
                  </a:lnTo>
                  <a:lnTo>
                    <a:pt x="331" y="508"/>
                  </a:lnTo>
                  <a:lnTo>
                    <a:pt x="325" y="512"/>
                  </a:lnTo>
                  <a:lnTo>
                    <a:pt x="319" y="517"/>
                  </a:lnTo>
                  <a:lnTo>
                    <a:pt x="310" y="523"/>
                  </a:lnTo>
                  <a:lnTo>
                    <a:pt x="304" y="526"/>
                  </a:lnTo>
                  <a:lnTo>
                    <a:pt x="294" y="524"/>
                  </a:lnTo>
                  <a:lnTo>
                    <a:pt x="284" y="520"/>
                  </a:lnTo>
                  <a:lnTo>
                    <a:pt x="275" y="517"/>
                  </a:lnTo>
                  <a:lnTo>
                    <a:pt x="269" y="520"/>
                  </a:lnTo>
                  <a:lnTo>
                    <a:pt x="267" y="526"/>
                  </a:lnTo>
                  <a:lnTo>
                    <a:pt x="264" y="535"/>
                  </a:lnTo>
                  <a:lnTo>
                    <a:pt x="263" y="543"/>
                  </a:lnTo>
                  <a:lnTo>
                    <a:pt x="258" y="549"/>
                  </a:lnTo>
                  <a:lnTo>
                    <a:pt x="252" y="550"/>
                  </a:lnTo>
                  <a:lnTo>
                    <a:pt x="243" y="552"/>
                  </a:lnTo>
                  <a:lnTo>
                    <a:pt x="238" y="556"/>
                  </a:lnTo>
                  <a:lnTo>
                    <a:pt x="231" y="563"/>
                  </a:lnTo>
                  <a:lnTo>
                    <a:pt x="224" y="568"/>
                  </a:lnTo>
                  <a:lnTo>
                    <a:pt x="220" y="575"/>
                  </a:lnTo>
                  <a:lnTo>
                    <a:pt x="220" y="580"/>
                  </a:lnTo>
                  <a:lnTo>
                    <a:pt x="223" y="586"/>
                  </a:lnTo>
                  <a:lnTo>
                    <a:pt x="224" y="587"/>
                  </a:lnTo>
                  <a:lnTo>
                    <a:pt x="224" y="591"/>
                  </a:lnTo>
                  <a:lnTo>
                    <a:pt x="222" y="593"/>
                  </a:lnTo>
                  <a:lnTo>
                    <a:pt x="219" y="596"/>
                  </a:lnTo>
                  <a:lnTo>
                    <a:pt x="212" y="601"/>
                  </a:lnTo>
                  <a:lnTo>
                    <a:pt x="206" y="608"/>
                  </a:lnTo>
                  <a:lnTo>
                    <a:pt x="201" y="613"/>
                  </a:lnTo>
                  <a:lnTo>
                    <a:pt x="194" y="616"/>
                  </a:lnTo>
                  <a:lnTo>
                    <a:pt x="185" y="617"/>
                  </a:lnTo>
                  <a:lnTo>
                    <a:pt x="174" y="619"/>
                  </a:lnTo>
                  <a:lnTo>
                    <a:pt x="167" y="617"/>
                  </a:lnTo>
                  <a:lnTo>
                    <a:pt x="164" y="617"/>
                  </a:lnTo>
                  <a:lnTo>
                    <a:pt x="160" y="622"/>
                  </a:lnTo>
                  <a:lnTo>
                    <a:pt x="157" y="630"/>
                  </a:lnTo>
                  <a:lnTo>
                    <a:pt x="155" y="633"/>
                  </a:lnTo>
                  <a:lnTo>
                    <a:pt x="153" y="635"/>
                  </a:lnTo>
                  <a:lnTo>
                    <a:pt x="152" y="635"/>
                  </a:lnTo>
                  <a:lnTo>
                    <a:pt x="148" y="631"/>
                  </a:lnTo>
                  <a:lnTo>
                    <a:pt x="146" y="627"/>
                  </a:lnTo>
                  <a:lnTo>
                    <a:pt x="144" y="624"/>
                  </a:lnTo>
                  <a:lnTo>
                    <a:pt x="142" y="620"/>
                  </a:lnTo>
                  <a:lnTo>
                    <a:pt x="139" y="617"/>
                  </a:lnTo>
                  <a:lnTo>
                    <a:pt x="134" y="615"/>
                  </a:lnTo>
                  <a:lnTo>
                    <a:pt x="127" y="613"/>
                  </a:lnTo>
                  <a:lnTo>
                    <a:pt x="120" y="615"/>
                  </a:lnTo>
                  <a:lnTo>
                    <a:pt x="116" y="615"/>
                  </a:lnTo>
                  <a:lnTo>
                    <a:pt x="113" y="613"/>
                  </a:lnTo>
                  <a:lnTo>
                    <a:pt x="112" y="611"/>
                  </a:lnTo>
                  <a:lnTo>
                    <a:pt x="107" y="602"/>
                  </a:lnTo>
                  <a:lnTo>
                    <a:pt x="105" y="600"/>
                  </a:lnTo>
                  <a:lnTo>
                    <a:pt x="100" y="594"/>
                  </a:lnTo>
                  <a:lnTo>
                    <a:pt x="98" y="590"/>
                  </a:lnTo>
                  <a:lnTo>
                    <a:pt x="98" y="582"/>
                  </a:lnTo>
                  <a:lnTo>
                    <a:pt x="100" y="579"/>
                  </a:lnTo>
                  <a:lnTo>
                    <a:pt x="103" y="576"/>
                  </a:lnTo>
                  <a:lnTo>
                    <a:pt x="107" y="571"/>
                  </a:lnTo>
                  <a:lnTo>
                    <a:pt x="108" y="564"/>
                  </a:lnTo>
                  <a:lnTo>
                    <a:pt x="107" y="554"/>
                  </a:lnTo>
                  <a:lnTo>
                    <a:pt x="105" y="546"/>
                  </a:lnTo>
                  <a:lnTo>
                    <a:pt x="105" y="526"/>
                  </a:lnTo>
                  <a:lnTo>
                    <a:pt x="108" y="517"/>
                  </a:lnTo>
                  <a:lnTo>
                    <a:pt x="112" y="512"/>
                  </a:lnTo>
                  <a:lnTo>
                    <a:pt x="123" y="511"/>
                  </a:lnTo>
                  <a:lnTo>
                    <a:pt x="137" y="511"/>
                  </a:lnTo>
                  <a:lnTo>
                    <a:pt x="150" y="512"/>
                  </a:lnTo>
                  <a:lnTo>
                    <a:pt x="171" y="512"/>
                  </a:lnTo>
                  <a:lnTo>
                    <a:pt x="180" y="513"/>
                  </a:lnTo>
                  <a:lnTo>
                    <a:pt x="197" y="513"/>
                  </a:lnTo>
                  <a:lnTo>
                    <a:pt x="201" y="509"/>
                  </a:lnTo>
                  <a:lnTo>
                    <a:pt x="206" y="491"/>
                  </a:lnTo>
                  <a:lnTo>
                    <a:pt x="208" y="474"/>
                  </a:lnTo>
                  <a:lnTo>
                    <a:pt x="204" y="465"/>
                  </a:lnTo>
                  <a:lnTo>
                    <a:pt x="194" y="459"/>
                  </a:lnTo>
                  <a:lnTo>
                    <a:pt x="182" y="453"/>
                  </a:lnTo>
                  <a:lnTo>
                    <a:pt x="165" y="449"/>
                  </a:lnTo>
                  <a:lnTo>
                    <a:pt x="163" y="448"/>
                  </a:lnTo>
                  <a:lnTo>
                    <a:pt x="161" y="445"/>
                  </a:lnTo>
                  <a:lnTo>
                    <a:pt x="161" y="442"/>
                  </a:lnTo>
                  <a:lnTo>
                    <a:pt x="164" y="441"/>
                  </a:lnTo>
                  <a:lnTo>
                    <a:pt x="168" y="439"/>
                  </a:lnTo>
                  <a:lnTo>
                    <a:pt x="174" y="438"/>
                  </a:lnTo>
                  <a:lnTo>
                    <a:pt x="182" y="437"/>
                  </a:lnTo>
                  <a:lnTo>
                    <a:pt x="189" y="434"/>
                  </a:lnTo>
                  <a:lnTo>
                    <a:pt x="194" y="431"/>
                  </a:lnTo>
                  <a:lnTo>
                    <a:pt x="201" y="428"/>
                  </a:lnTo>
                  <a:lnTo>
                    <a:pt x="220" y="424"/>
                  </a:lnTo>
                  <a:lnTo>
                    <a:pt x="237" y="420"/>
                  </a:lnTo>
                  <a:lnTo>
                    <a:pt x="241" y="419"/>
                  </a:lnTo>
                  <a:lnTo>
                    <a:pt x="245" y="415"/>
                  </a:lnTo>
                  <a:lnTo>
                    <a:pt x="245" y="412"/>
                  </a:lnTo>
                  <a:lnTo>
                    <a:pt x="246" y="408"/>
                  </a:lnTo>
                  <a:lnTo>
                    <a:pt x="246" y="401"/>
                  </a:lnTo>
                  <a:lnTo>
                    <a:pt x="249" y="397"/>
                  </a:lnTo>
                  <a:lnTo>
                    <a:pt x="256" y="394"/>
                  </a:lnTo>
                  <a:lnTo>
                    <a:pt x="264" y="393"/>
                  </a:lnTo>
                  <a:lnTo>
                    <a:pt x="271" y="391"/>
                  </a:lnTo>
                  <a:lnTo>
                    <a:pt x="273" y="391"/>
                  </a:lnTo>
                  <a:lnTo>
                    <a:pt x="275" y="390"/>
                  </a:lnTo>
                  <a:lnTo>
                    <a:pt x="279" y="385"/>
                  </a:lnTo>
                  <a:lnTo>
                    <a:pt x="297" y="367"/>
                  </a:lnTo>
                  <a:lnTo>
                    <a:pt x="306" y="363"/>
                  </a:lnTo>
                  <a:lnTo>
                    <a:pt x="320" y="363"/>
                  </a:lnTo>
                  <a:lnTo>
                    <a:pt x="332" y="364"/>
                  </a:lnTo>
                  <a:lnTo>
                    <a:pt x="335" y="365"/>
                  </a:lnTo>
                  <a:lnTo>
                    <a:pt x="336" y="364"/>
                  </a:lnTo>
                  <a:lnTo>
                    <a:pt x="338" y="364"/>
                  </a:lnTo>
                  <a:lnTo>
                    <a:pt x="336" y="363"/>
                  </a:lnTo>
                  <a:lnTo>
                    <a:pt x="336" y="360"/>
                  </a:lnTo>
                  <a:lnTo>
                    <a:pt x="334" y="359"/>
                  </a:lnTo>
                  <a:lnTo>
                    <a:pt x="332" y="356"/>
                  </a:lnTo>
                  <a:lnTo>
                    <a:pt x="328" y="352"/>
                  </a:lnTo>
                  <a:lnTo>
                    <a:pt x="327" y="349"/>
                  </a:lnTo>
                  <a:lnTo>
                    <a:pt x="325" y="343"/>
                  </a:lnTo>
                  <a:lnTo>
                    <a:pt x="325" y="335"/>
                  </a:lnTo>
                  <a:lnTo>
                    <a:pt x="327" y="328"/>
                  </a:lnTo>
                  <a:lnTo>
                    <a:pt x="330" y="322"/>
                  </a:lnTo>
                  <a:lnTo>
                    <a:pt x="334" y="316"/>
                  </a:lnTo>
                  <a:lnTo>
                    <a:pt x="342" y="312"/>
                  </a:lnTo>
                  <a:lnTo>
                    <a:pt x="350" y="311"/>
                  </a:lnTo>
                  <a:lnTo>
                    <a:pt x="357" y="312"/>
                  </a:lnTo>
                  <a:lnTo>
                    <a:pt x="360" y="316"/>
                  </a:lnTo>
                  <a:lnTo>
                    <a:pt x="360" y="322"/>
                  </a:lnTo>
                  <a:lnTo>
                    <a:pt x="358" y="328"/>
                  </a:lnTo>
                  <a:lnTo>
                    <a:pt x="358" y="337"/>
                  </a:lnTo>
                  <a:lnTo>
                    <a:pt x="361" y="345"/>
                  </a:lnTo>
                  <a:lnTo>
                    <a:pt x="364" y="349"/>
                  </a:lnTo>
                  <a:lnTo>
                    <a:pt x="368" y="353"/>
                  </a:lnTo>
                  <a:lnTo>
                    <a:pt x="376" y="352"/>
                  </a:lnTo>
                  <a:lnTo>
                    <a:pt x="401" y="352"/>
                  </a:lnTo>
                  <a:lnTo>
                    <a:pt x="407" y="350"/>
                  </a:lnTo>
                  <a:lnTo>
                    <a:pt x="416" y="349"/>
                  </a:lnTo>
                  <a:lnTo>
                    <a:pt x="425" y="348"/>
                  </a:lnTo>
                  <a:lnTo>
                    <a:pt x="433" y="348"/>
                  </a:lnTo>
                  <a:lnTo>
                    <a:pt x="439" y="346"/>
                  </a:lnTo>
                  <a:lnTo>
                    <a:pt x="446" y="345"/>
                  </a:lnTo>
                  <a:lnTo>
                    <a:pt x="457" y="346"/>
                  </a:lnTo>
                  <a:lnTo>
                    <a:pt x="472" y="350"/>
                  </a:lnTo>
                  <a:lnTo>
                    <a:pt x="477" y="352"/>
                  </a:lnTo>
                  <a:lnTo>
                    <a:pt x="480" y="350"/>
                  </a:lnTo>
                  <a:lnTo>
                    <a:pt x="481" y="346"/>
                  </a:lnTo>
                  <a:lnTo>
                    <a:pt x="481" y="328"/>
                  </a:lnTo>
                  <a:lnTo>
                    <a:pt x="484" y="320"/>
                  </a:lnTo>
                  <a:lnTo>
                    <a:pt x="490" y="311"/>
                  </a:lnTo>
                  <a:lnTo>
                    <a:pt x="495" y="305"/>
                  </a:lnTo>
                  <a:lnTo>
                    <a:pt x="502" y="302"/>
                  </a:lnTo>
                  <a:lnTo>
                    <a:pt x="513" y="305"/>
                  </a:lnTo>
                  <a:lnTo>
                    <a:pt x="522" y="306"/>
                  </a:lnTo>
                  <a:lnTo>
                    <a:pt x="531" y="305"/>
                  </a:lnTo>
                  <a:lnTo>
                    <a:pt x="532" y="302"/>
                  </a:lnTo>
                  <a:lnTo>
                    <a:pt x="532" y="301"/>
                  </a:lnTo>
                  <a:lnTo>
                    <a:pt x="531" y="298"/>
                  </a:lnTo>
                  <a:lnTo>
                    <a:pt x="526" y="295"/>
                  </a:lnTo>
                  <a:lnTo>
                    <a:pt x="524" y="293"/>
                  </a:lnTo>
                  <a:lnTo>
                    <a:pt x="520" y="291"/>
                  </a:lnTo>
                  <a:lnTo>
                    <a:pt x="514" y="286"/>
                  </a:lnTo>
                  <a:lnTo>
                    <a:pt x="518" y="283"/>
                  </a:lnTo>
                  <a:lnTo>
                    <a:pt x="526" y="282"/>
                  </a:lnTo>
                  <a:lnTo>
                    <a:pt x="539" y="282"/>
                  </a:lnTo>
                  <a:lnTo>
                    <a:pt x="552" y="280"/>
                  </a:lnTo>
                  <a:lnTo>
                    <a:pt x="569" y="279"/>
                  </a:lnTo>
                  <a:lnTo>
                    <a:pt x="581" y="279"/>
                  </a:lnTo>
                  <a:lnTo>
                    <a:pt x="591" y="278"/>
                  </a:lnTo>
                  <a:lnTo>
                    <a:pt x="593" y="275"/>
                  </a:lnTo>
                  <a:lnTo>
                    <a:pt x="593" y="272"/>
                  </a:lnTo>
                  <a:lnTo>
                    <a:pt x="591" y="267"/>
                  </a:lnTo>
                  <a:lnTo>
                    <a:pt x="588" y="264"/>
                  </a:lnTo>
                  <a:lnTo>
                    <a:pt x="587" y="261"/>
                  </a:lnTo>
                  <a:lnTo>
                    <a:pt x="582" y="257"/>
                  </a:lnTo>
                  <a:lnTo>
                    <a:pt x="576" y="257"/>
                  </a:lnTo>
                  <a:lnTo>
                    <a:pt x="566" y="258"/>
                  </a:lnTo>
                  <a:lnTo>
                    <a:pt x="546" y="258"/>
                  </a:lnTo>
                  <a:lnTo>
                    <a:pt x="535" y="260"/>
                  </a:lnTo>
                  <a:lnTo>
                    <a:pt x="524" y="265"/>
                  </a:lnTo>
                  <a:lnTo>
                    <a:pt x="513" y="269"/>
                  </a:lnTo>
                  <a:lnTo>
                    <a:pt x="507" y="267"/>
                  </a:lnTo>
                  <a:lnTo>
                    <a:pt x="503" y="261"/>
                  </a:lnTo>
                  <a:lnTo>
                    <a:pt x="500" y="253"/>
                  </a:lnTo>
                  <a:lnTo>
                    <a:pt x="496" y="246"/>
                  </a:lnTo>
                  <a:lnTo>
                    <a:pt x="494" y="239"/>
                  </a:lnTo>
                  <a:lnTo>
                    <a:pt x="492" y="231"/>
                  </a:lnTo>
                  <a:lnTo>
                    <a:pt x="495" y="224"/>
                  </a:lnTo>
                  <a:lnTo>
                    <a:pt x="502" y="217"/>
                  </a:lnTo>
                  <a:lnTo>
                    <a:pt x="514" y="211"/>
                  </a:lnTo>
                  <a:lnTo>
                    <a:pt x="528" y="201"/>
                  </a:lnTo>
                  <a:lnTo>
                    <a:pt x="539" y="191"/>
                  </a:lnTo>
                  <a:lnTo>
                    <a:pt x="546" y="184"/>
                  </a:lnTo>
                  <a:lnTo>
                    <a:pt x="546" y="182"/>
                  </a:lnTo>
                  <a:lnTo>
                    <a:pt x="540" y="179"/>
                  </a:lnTo>
                  <a:lnTo>
                    <a:pt x="520" y="179"/>
                  </a:lnTo>
                  <a:lnTo>
                    <a:pt x="507" y="180"/>
                  </a:lnTo>
                  <a:lnTo>
                    <a:pt x="500" y="180"/>
                  </a:lnTo>
                  <a:lnTo>
                    <a:pt x="499" y="183"/>
                  </a:lnTo>
                  <a:lnTo>
                    <a:pt x="499" y="193"/>
                  </a:lnTo>
                  <a:lnTo>
                    <a:pt x="498" y="200"/>
                  </a:lnTo>
                  <a:lnTo>
                    <a:pt x="491" y="211"/>
                  </a:lnTo>
                  <a:lnTo>
                    <a:pt x="483" y="219"/>
                  </a:lnTo>
                  <a:lnTo>
                    <a:pt x="474" y="223"/>
                  </a:lnTo>
                  <a:lnTo>
                    <a:pt x="461" y="226"/>
                  </a:lnTo>
                  <a:lnTo>
                    <a:pt x="454" y="228"/>
                  </a:lnTo>
                  <a:lnTo>
                    <a:pt x="447" y="234"/>
                  </a:lnTo>
                  <a:lnTo>
                    <a:pt x="443" y="238"/>
                  </a:lnTo>
                  <a:lnTo>
                    <a:pt x="442" y="241"/>
                  </a:lnTo>
                  <a:lnTo>
                    <a:pt x="440" y="245"/>
                  </a:lnTo>
                  <a:lnTo>
                    <a:pt x="440" y="246"/>
                  </a:lnTo>
                  <a:lnTo>
                    <a:pt x="442" y="248"/>
                  </a:lnTo>
                  <a:lnTo>
                    <a:pt x="443" y="250"/>
                  </a:lnTo>
                  <a:lnTo>
                    <a:pt x="446" y="252"/>
                  </a:lnTo>
                  <a:lnTo>
                    <a:pt x="448" y="252"/>
                  </a:lnTo>
                  <a:lnTo>
                    <a:pt x="457" y="254"/>
                  </a:lnTo>
                  <a:lnTo>
                    <a:pt x="462" y="258"/>
                  </a:lnTo>
                  <a:lnTo>
                    <a:pt x="464" y="264"/>
                  </a:lnTo>
                  <a:lnTo>
                    <a:pt x="462" y="271"/>
                  </a:lnTo>
                  <a:lnTo>
                    <a:pt x="457" y="279"/>
                  </a:lnTo>
                  <a:lnTo>
                    <a:pt x="451" y="283"/>
                  </a:lnTo>
                  <a:lnTo>
                    <a:pt x="440" y="300"/>
                  </a:lnTo>
                  <a:lnTo>
                    <a:pt x="439" y="308"/>
                  </a:lnTo>
                  <a:lnTo>
                    <a:pt x="439" y="312"/>
                  </a:lnTo>
                  <a:lnTo>
                    <a:pt x="438" y="315"/>
                  </a:lnTo>
                  <a:lnTo>
                    <a:pt x="435" y="319"/>
                  </a:lnTo>
                  <a:lnTo>
                    <a:pt x="432" y="320"/>
                  </a:lnTo>
                  <a:lnTo>
                    <a:pt x="431" y="323"/>
                  </a:lnTo>
                  <a:lnTo>
                    <a:pt x="425" y="326"/>
                  </a:lnTo>
                  <a:lnTo>
                    <a:pt x="417" y="327"/>
                  </a:lnTo>
                  <a:lnTo>
                    <a:pt x="407" y="330"/>
                  </a:lnTo>
                  <a:lnTo>
                    <a:pt x="397" y="331"/>
                  </a:lnTo>
                  <a:lnTo>
                    <a:pt x="387" y="334"/>
                  </a:lnTo>
                  <a:lnTo>
                    <a:pt x="380" y="335"/>
                  </a:lnTo>
                  <a:lnTo>
                    <a:pt x="377" y="335"/>
                  </a:lnTo>
                  <a:lnTo>
                    <a:pt x="375" y="334"/>
                  </a:lnTo>
                  <a:lnTo>
                    <a:pt x="372" y="328"/>
                  </a:lnTo>
                  <a:lnTo>
                    <a:pt x="372" y="326"/>
                  </a:lnTo>
                  <a:lnTo>
                    <a:pt x="373" y="322"/>
                  </a:lnTo>
                  <a:lnTo>
                    <a:pt x="372" y="313"/>
                  </a:lnTo>
                  <a:lnTo>
                    <a:pt x="364" y="285"/>
                  </a:lnTo>
                  <a:lnTo>
                    <a:pt x="362" y="282"/>
                  </a:lnTo>
                  <a:lnTo>
                    <a:pt x="361" y="280"/>
                  </a:lnTo>
                  <a:lnTo>
                    <a:pt x="360" y="280"/>
                  </a:lnTo>
                  <a:lnTo>
                    <a:pt x="354" y="283"/>
                  </a:lnTo>
                  <a:lnTo>
                    <a:pt x="349" y="289"/>
                  </a:lnTo>
                  <a:lnTo>
                    <a:pt x="342" y="302"/>
                  </a:lnTo>
                  <a:lnTo>
                    <a:pt x="332" y="304"/>
                  </a:lnTo>
                  <a:lnTo>
                    <a:pt x="323" y="304"/>
                  </a:lnTo>
                  <a:lnTo>
                    <a:pt x="312" y="301"/>
                  </a:lnTo>
                  <a:lnTo>
                    <a:pt x="304" y="294"/>
                  </a:lnTo>
                  <a:lnTo>
                    <a:pt x="298" y="286"/>
                  </a:lnTo>
                  <a:lnTo>
                    <a:pt x="295" y="278"/>
                  </a:lnTo>
                  <a:lnTo>
                    <a:pt x="295" y="268"/>
                  </a:lnTo>
                  <a:lnTo>
                    <a:pt x="294" y="260"/>
                  </a:lnTo>
                  <a:lnTo>
                    <a:pt x="291" y="252"/>
                  </a:lnTo>
                  <a:lnTo>
                    <a:pt x="290" y="245"/>
                  </a:lnTo>
                  <a:lnTo>
                    <a:pt x="291" y="239"/>
                  </a:lnTo>
                  <a:lnTo>
                    <a:pt x="297" y="231"/>
                  </a:lnTo>
                  <a:lnTo>
                    <a:pt x="305" y="220"/>
                  </a:lnTo>
                  <a:lnTo>
                    <a:pt x="314" y="211"/>
                  </a:lnTo>
                  <a:lnTo>
                    <a:pt x="324" y="202"/>
                  </a:lnTo>
                  <a:lnTo>
                    <a:pt x="335" y="197"/>
                  </a:lnTo>
                  <a:lnTo>
                    <a:pt x="357" y="190"/>
                  </a:lnTo>
                  <a:lnTo>
                    <a:pt x="377" y="179"/>
                  </a:lnTo>
                  <a:lnTo>
                    <a:pt x="394" y="167"/>
                  </a:lnTo>
                  <a:lnTo>
                    <a:pt x="405" y="154"/>
                  </a:lnTo>
                  <a:lnTo>
                    <a:pt x="413" y="142"/>
                  </a:lnTo>
                  <a:lnTo>
                    <a:pt x="418" y="135"/>
                  </a:lnTo>
                  <a:lnTo>
                    <a:pt x="423" y="132"/>
                  </a:lnTo>
                  <a:lnTo>
                    <a:pt x="432" y="126"/>
                  </a:lnTo>
                  <a:lnTo>
                    <a:pt x="446" y="119"/>
                  </a:lnTo>
                  <a:lnTo>
                    <a:pt x="462" y="109"/>
                  </a:lnTo>
                  <a:lnTo>
                    <a:pt x="480" y="101"/>
                  </a:lnTo>
                  <a:lnTo>
                    <a:pt x="496" y="94"/>
                  </a:lnTo>
                  <a:lnTo>
                    <a:pt x="511" y="87"/>
                  </a:lnTo>
                  <a:lnTo>
                    <a:pt x="524" y="84"/>
                  </a:lnTo>
                  <a:lnTo>
                    <a:pt x="537" y="84"/>
                  </a:lnTo>
                  <a:lnTo>
                    <a:pt x="552" y="87"/>
                  </a:lnTo>
                  <a:lnTo>
                    <a:pt x="570" y="93"/>
                  </a:lnTo>
                  <a:lnTo>
                    <a:pt x="587" y="98"/>
                  </a:lnTo>
                  <a:lnTo>
                    <a:pt x="602" y="104"/>
                  </a:lnTo>
                  <a:lnTo>
                    <a:pt x="613" y="109"/>
                  </a:lnTo>
                  <a:lnTo>
                    <a:pt x="633" y="117"/>
                  </a:lnTo>
                  <a:lnTo>
                    <a:pt x="643" y="121"/>
                  </a:lnTo>
                  <a:lnTo>
                    <a:pt x="658" y="128"/>
                  </a:lnTo>
                  <a:lnTo>
                    <a:pt x="675" y="132"/>
                  </a:lnTo>
                  <a:lnTo>
                    <a:pt x="692" y="132"/>
                  </a:lnTo>
                  <a:lnTo>
                    <a:pt x="707" y="131"/>
                  </a:lnTo>
                  <a:lnTo>
                    <a:pt x="719" y="131"/>
                  </a:lnTo>
                  <a:lnTo>
                    <a:pt x="729" y="135"/>
                  </a:lnTo>
                  <a:lnTo>
                    <a:pt x="738" y="141"/>
                  </a:lnTo>
                  <a:lnTo>
                    <a:pt x="745" y="149"/>
                  </a:lnTo>
                  <a:lnTo>
                    <a:pt x="752" y="154"/>
                  </a:lnTo>
                  <a:lnTo>
                    <a:pt x="756" y="158"/>
                  </a:lnTo>
                  <a:lnTo>
                    <a:pt x="753" y="161"/>
                  </a:lnTo>
                  <a:lnTo>
                    <a:pt x="744" y="167"/>
                  </a:lnTo>
                  <a:lnTo>
                    <a:pt x="729" y="172"/>
                  </a:lnTo>
                  <a:lnTo>
                    <a:pt x="712" y="176"/>
                  </a:lnTo>
                  <a:lnTo>
                    <a:pt x="699" y="178"/>
                  </a:lnTo>
                  <a:lnTo>
                    <a:pt x="686" y="176"/>
                  </a:lnTo>
                  <a:lnTo>
                    <a:pt x="675" y="174"/>
                  </a:lnTo>
                  <a:lnTo>
                    <a:pt x="667" y="171"/>
                  </a:lnTo>
                  <a:lnTo>
                    <a:pt x="665" y="169"/>
                  </a:lnTo>
                  <a:lnTo>
                    <a:pt x="662" y="169"/>
                  </a:lnTo>
                  <a:lnTo>
                    <a:pt x="660" y="171"/>
                  </a:lnTo>
                  <a:lnTo>
                    <a:pt x="660" y="172"/>
                  </a:lnTo>
                  <a:lnTo>
                    <a:pt x="665" y="176"/>
                  </a:lnTo>
                  <a:lnTo>
                    <a:pt x="670" y="183"/>
                  </a:lnTo>
                  <a:lnTo>
                    <a:pt x="673" y="189"/>
                  </a:lnTo>
                  <a:lnTo>
                    <a:pt x="673" y="201"/>
                  </a:lnTo>
                  <a:lnTo>
                    <a:pt x="674" y="204"/>
                  </a:lnTo>
                  <a:lnTo>
                    <a:pt x="681" y="204"/>
                  </a:lnTo>
                  <a:lnTo>
                    <a:pt x="689" y="200"/>
                  </a:lnTo>
                  <a:lnTo>
                    <a:pt x="690" y="198"/>
                  </a:lnTo>
                  <a:lnTo>
                    <a:pt x="692" y="198"/>
                  </a:lnTo>
                  <a:lnTo>
                    <a:pt x="693" y="197"/>
                  </a:lnTo>
                  <a:lnTo>
                    <a:pt x="693" y="195"/>
                  </a:lnTo>
                  <a:lnTo>
                    <a:pt x="695" y="195"/>
                  </a:lnTo>
                  <a:lnTo>
                    <a:pt x="696" y="194"/>
                  </a:lnTo>
                  <a:lnTo>
                    <a:pt x="700" y="194"/>
                  </a:lnTo>
                  <a:lnTo>
                    <a:pt x="703" y="195"/>
                  </a:lnTo>
                  <a:lnTo>
                    <a:pt x="707" y="198"/>
                  </a:lnTo>
                  <a:lnTo>
                    <a:pt x="715" y="202"/>
                  </a:lnTo>
                  <a:lnTo>
                    <a:pt x="721" y="204"/>
                  </a:lnTo>
                  <a:lnTo>
                    <a:pt x="729" y="201"/>
                  </a:lnTo>
                  <a:lnTo>
                    <a:pt x="732" y="198"/>
                  </a:lnTo>
                  <a:lnTo>
                    <a:pt x="732" y="183"/>
                  </a:lnTo>
                  <a:lnTo>
                    <a:pt x="733" y="180"/>
                  </a:lnTo>
                  <a:lnTo>
                    <a:pt x="738" y="178"/>
                  </a:lnTo>
                  <a:lnTo>
                    <a:pt x="742" y="176"/>
                  </a:lnTo>
                  <a:lnTo>
                    <a:pt x="747" y="176"/>
                  </a:lnTo>
                  <a:lnTo>
                    <a:pt x="752" y="174"/>
                  </a:lnTo>
                  <a:lnTo>
                    <a:pt x="755" y="171"/>
                  </a:lnTo>
                  <a:lnTo>
                    <a:pt x="759" y="169"/>
                  </a:lnTo>
                  <a:lnTo>
                    <a:pt x="764" y="167"/>
                  </a:lnTo>
                  <a:lnTo>
                    <a:pt x="770" y="165"/>
                  </a:lnTo>
                  <a:lnTo>
                    <a:pt x="771" y="165"/>
                  </a:lnTo>
                  <a:lnTo>
                    <a:pt x="773" y="167"/>
                  </a:lnTo>
                  <a:lnTo>
                    <a:pt x="774" y="169"/>
                  </a:lnTo>
                  <a:lnTo>
                    <a:pt x="775" y="174"/>
                  </a:lnTo>
                  <a:lnTo>
                    <a:pt x="778" y="179"/>
                  </a:lnTo>
                  <a:lnTo>
                    <a:pt x="781" y="180"/>
                  </a:lnTo>
                  <a:lnTo>
                    <a:pt x="783" y="180"/>
                  </a:lnTo>
                  <a:lnTo>
                    <a:pt x="785" y="178"/>
                  </a:lnTo>
                  <a:lnTo>
                    <a:pt x="785" y="168"/>
                  </a:lnTo>
                  <a:lnTo>
                    <a:pt x="783" y="164"/>
                  </a:lnTo>
                  <a:lnTo>
                    <a:pt x="783" y="161"/>
                  </a:lnTo>
                  <a:lnTo>
                    <a:pt x="782" y="160"/>
                  </a:lnTo>
                  <a:lnTo>
                    <a:pt x="779" y="152"/>
                  </a:lnTo>
                  <a:lnTo>
                    <a:pt x="779" y="143"/>
                  </a:lnTo>
                  <a:lnTo>
                    <a:pt x="781" y="137"/>
                  </a:lnTo>
                  <a:lnTo>
                    <a:pt x="786" y="134"/>
                  </a:lnTo>
                  <a:lnTo>
                    <a:pt x="796" y="132"/>
                  </a:lnTo>
                  <a:lnTo>
                    <a:pt x="805" y="132"/>
                  </a:lnTo>
                  <a:lnTo>
                    <a:pt x="812" y="135"/>
                  </a:lnTo>
                  <a:lnTo>
                    <a:pt x="814" y="141"/>
                  </a:lnTo>
                  <a:lnTo>
                    <a:pt x="811" y="149"/>
                  </a:lnTo>
                  <a:lnTo>
                    <a:pt x="807" y="157"/>
                  </a:lnTo>
                  <a:lnTo>
                    <a:pt x="807" y="164"/>
                  </a:lnTo>
                  <a:lnTo>
                    <a:pt x="808" y="167"/>
                  </a:lnTo>
                  <a:lnTo>
                    <a:pt x="812" y="167"/>
                  </a:lnTo>
                  <a:lnTo>
                    <a:pt x="814" y="164"/>
                  </a:lnTo>
                  <a:lnTo>
                    <a:pt x="819" y="158"/>
                  </a:lnTo>
                  <a:lnTo>
                    <a:pt x="820" y="154"/>
                  </a:lnTo>
                  <a:lnTo>
                    <a:pt x="823" y="152"/>
                  </a:lnTo>
                  <a:lnTo>
                    <a:pt x="829" y="149"/>
                  </a:lnTo>
                  <a:lnTo>
                    <a:pt x="846" y="149"/>
                  </a:lnTo>
                  <a:lnTo>
                    <a:pt x="860" y="148"/>
                  </a:lnTo>
                  <a:lnTo>
                    <a:pt x="868" y="145"/>
                  </a:lnTo>
                  <a:lnTo>
                    <a:pt x="874" y="142"/>
                  </a:lnTo>
                  <a:lnTo>
                    <a:pt x="882" y="137"/>
                  </a:lnTo>
                  <a:lnTo>
                    <a:pt x="887" y="137"/>
                  </a:lnTo>
                  <a:lnTo>
                    <a:pt x="896" y="139"/>
                  </a:lnTo>
                  <a:lnTo>
                    <a:pt x="901" y="141"/>
                  </a:lnTo>
                  <a:lnTo>
                    <a:pt x="905" y="143"/>
                  </a:lnTo>
                  <a:lnTo>
                    <a:pt x="909" y="143"/>
                  </a:lnTo>
                  <a:lnTo>
                    <a:pt x="911" y="145"/>
                  </a:lnTo>
                  <a:lnTo>
                    <a:pt x="912" y="145"/>
                  </a:lnTo>
                  <a:lnTo>
                    <a:pt x="913" y="143"/>
                  </a:lnTo>
                  <a:lnTo>
                    <a:pt x="915" y="141"/>
                  </a:lnTo>
                  <a:lnTo>
                    <a:pt x="916" y="139"/>
                  </a:lnTo>
                  <a:lnTo>
                    <a:pt x="922" y="137"/>
                  </a:lnTo>
                  <a:lnTo>
                    <a:pt x="938" y="137"/>
                  </a:lnTo>
                  <a:lnTo>
                    <a:pt x="946" y="135"/>
                  </a:lnTo>
                  <a:lnTo>
                    <a:pt x="950" y="134"/>
                  </a:lnTo>
                  <a:lnTo>
                    <a:pt x="953" y="132"/>
                  </a:lnTo>
                  <a:lnTo>
                    <a:pt x="956" y="132"/>
                  </a:lnTo>
                  <a:lnTo>
                    <a:pt x="958" y="134"/>
                  </a:lnTo>
                  <a:lnTo>
                    <a:pt x="964" y="139"/>
                  </a:lnTo>
                  <a:lnTo>
                    <a:pt x="967" y="141"/>
                  </a:lnTo>
                  <a:lnTo>
                    <a:pt x="974" y="141"/>
                  </a:lnTo>
                  <a:lnTo>
                    <a:pt x="982" y="137"/>
                  </a:lnTo>
                  <a:lnTo>
                    <a:pt x="987" y="130"/>
                  </a:lnTo>
                  <a:lnTo>
                    <a:pt x="991" y="126"/>
                  </a:lnTo>
                  <a:lnTo>
                    <a:pt x="997" y="123"/>
                  </a:lnTo>
                  <a:lnTo>
                    <a:pt x="1013" y="120"/>
                  </a:lnTo>
                  <a:lnTo>
                    <a:pt x="1021" y="121"/>
                  </a:lnTo>
                  <a:lnTo>
                    <a:pt x="1031" y="124"/>
                  </a:lnTo>
                  <a:lnTo>
                    <a:pt x="1039" y="127"/>
                  </a:lnTo>
                  <a:lnTo>
                    <a:pt x="1049" y="128"/>
                  </a:lnTo>
                  <a:lnTo>
                    <a:pt x="1056" y="130"/>
                  </a:lnTo>
                  <a:lnTo>
                    <a:pt x="1064" y="132"/>
                  </a:lnTo>
                  <a:lnTo>
                    <a:pt x="1075" y="138"/>
                  </a:lnTo>
                  <a:lnTo>
                    <a:pt x="1088" y="141"/>
                  </a:lnTo>
                  <a:lnTo>
                    <a:pt x="1094" y="139"/>
                  </a:lnTo>
                  <a:lnTo>
                    <a:pt x="1095" y="135"/>
                  </a:lnTo>
                  <a:lnTo>
                    <a:pt x="1094" y="132"/>
                  </a:lnTo>
                  <a:lnTo>
                    <a:pt x="1091" y="128"/>
                  </a:lnTo>
                  <a:lnTo>
                    <a:pt x="1086" y="123"/>
                  </a:lnTo>
                  <a:lnTo>
                    <a:pt x="1077" y="119"/>
                  </a:lnTo>
                  <a:lnTo>
                    <a:pt x="1069" y="111"/>
                  </a:lnTo>
                  <a:lnTo>
                    <a:pt x="1068" y="102"/>
                  </a:lnTo>
                  <a:lnTo>
                    <a:pt x="1071" y="95"/>
                  </a:lnTo>
                  <a:lnTo>
                    <a:pt x="1077" y="93"/>
                  </a:lnTo>
                  <a:lnTo>
                    <a:pt x="1082" y="91"/>
                  </a:lnTo>
                  <a:lnTo>
                    <a:pt x="1084" y="90"/>
                  </a:lnTo>
                  <a:lnTo>
                    <a:pt x="1086" y="89"/>
                  </a:lnTo>
                  <a:lnTo>
                    <a:pt x="1087" y="86"/>
                  </a:lnTo>
                  <a:lnTo>
                    <a:pt x="1092" y="80"/>
                  </a:lnTo>
                  <a:lnTo>
                    <a:pt x="1099" y="75"/>
                  </a:lnTo>
                  <a:lnTo>
                    <a:pt x="1106" y="67"/>
                  </a:lnTo>
                  <a:lnTo>
                    <a:pt x="1112" y="61"/>
                  </a:lnTo>
                  <a:lnTo>
                    <a:pt x="1118" y="60"/>
                  </a:lnTo>
                  <a:lnTo>
                    <a:pt x="1132" y="68"/>
                  </a:lnTo>
                  <a:lnTo>
                    <a:pt x="1146" y="78"/>
                  </a:lnTo>
                  <a:lnTo>
                    <a:pt x="1151" y="83"/>
                  </a:lnTo>
                  <a:lnTo>
                    <a:pt x="1150" y="89"/>
                  </a:lnTo>
                  <a:lnTo>
                    <a:pt x="1144" y="100"/>
                  </a:lnTo>
                  <a:lnTo>
                    <a:pt x="1144" y="108"/>
                  </a:lnTo>
                  <a:lnTo>
                    <a:pt x="1146" y="117"/>
                  </a:lnTo>
                  <a:lnTo>
                    <a:pt x="1147" y="128"/>
                  </a:lnTo>
                  <a:lnTo>
                    <a:pt x="1150" y="134"/>
                  </a:lnTo>
                  <a:lnTo>
                    <a:pt x="1151" y="138"/>
                  </a:lnTo>
                  <a:lnTo>
                    <a:pt x="1149" y="145"/>
                  </a:lnTo>
                  <a:lnTo>
                    <a:pt x="1144" y="152"/>
                  </a:lnTo>
                  <a:lnTo>
                    <a:pt x="1139" y="158"/>
                  </a:lnTo>
                  <a:lnTo>
                    <a:pt x="1132" y="164"/>
                  </a:lnTo>
                  <a:lnTo>
                    <a:pt x="1125" y="171"/>
                  </a:lnTo>
                  <a:lnTo>
                    <a:pt x="1121" y="178"/>
                  </a:lnTo>
                  <a:lnTo>
                    <a:pt x="1121" y="180"/>
                  </a:lnTo>
                  <a:lnTo>
                    <a:pt x="1125" y="180"/>
                  </a:lnTo>
                  <a:lnTo>
                    <a:pt x="1132" y="178"/>
                  </a:lnTo>
                  <a:lnTo>
                    <a:pt x="1140" y="174"/>
                  </a:lnTo>
                  <a:lnTo>
                    <a:pt x="1147" y="171"/>
                  </a:lnTo>
                  <a:lnTo>
                    <a:pt x="1150" y="169"/>
                  </a:lnTo>
                  <a:lnTo>
                    <a:pt x="1151" y="167"/>
                  </a:lnTo>
                  <a:lnTo>
                    <a:pt x="1157" y="161"/>
                  </a:lnTo>
                  <a:lnTo>
                    <a:pt x="1162" y="153"/>
                  </a:lnTo>
                  <a:lnTo>
                    <a:pt x="1168" y="146"/>
                  </a:lnTo>
                  <a:lnTo>
                    <a:pt x="1173" y="141"/>
                  </a:lnTo>
                  <a:lnTo>
                    <a:pt x="1177" y="138"/>
                  </a:lnTo>
                  <a:lnTo>
                    <a:pt x="1181" y="137"/>
                  </a:lnTo>
                  <a:lnTo>
                    <a:pt x="1184" y="135"/>
                  </a:lnTo>
                  <a:lnTo>
                    <a:pt x="1188" y="137"/>
                  </a:lnTo>
                  <a:lnTo>
                    <a:pt x="1190" y="138"/>
                  </a:lnTo>
                  <a:lnTo>
                    <a:pt x="1191" y="142"/>
                  </a:lnTo>
                  <a:lnTo>
                    <a:pt x="1196" y="148"/>
                  </a:lnTo>
                  <a:lnTo>
                    <a:pt x="1205" y="149"/>
                  </a:lnTo>
                  <a:lnTo>
                    <a:pt x="1216" y="146"/>
                  </a:lnTo>
                  <a:lnTo>
                    <a:pt x="1220" y="145"/>
                  </a:lnTo>
                  <a:lnTo>
                    <a:pt x="1220" y="141"/>
                  </a:lnTo>
                  <a:lnTo>
                    <a:pt x="1218" y="138"/>
                  </a:lnTo>
                  <a:lnTo>
                    <a:pt x="1217" y="134"/>
                  </a:lnTo>
                  <a:lnTo>
                    <a:pt x="1216" y="131"/>
                  </a:lnTo>
                  <a:lnTo>
                    <a:pt x="1214" y="126"/>
                  </a:lnTo>
                  <a:lnTo>
                    <a:pt x="1213" y="121"/>
                  </a:lnTo>
                  <a:lnTo>
                    <a:pt x="1207" y="120"/>
                  </a:lnTo>
                  <a:lnTo>
                    <a:pt x="1201" y="120"/>
                  </a:lnTo>
                  <a:lnTo>
                    <a:pt x="1194" y="123"/>
                  </a:lnTo>
                  <a:lnTo>
                    <a:pt x="1187" y="124"/>
                  </a:lnTo>
                  <a:lnTo>
                    <a:pt x="1179" y="127"/>
                  </a:lnTo>
                  <a:lnTo>
                    <a:pt x="1170" y="135"/>
                  </a:lnTo>
                  <a:lnTo>
                    <a:pt x="1168" y="137"/>
                  </a:lnTo>
                  <a:lnTo>
                    <a:pt x="1166" y="138"/>
                  </a:lnTo>
                  <a:lnTo>
                    <a:pt x="1165" y="137"/>
                  </a:lnTo>
                  <a:lnTo>
                    <a:pt x="1164" y="134"/>
                  </a:lnTo>
                  <a:lnTo>
                    <a:pt x="1164" y="130"/>
                  </a:lnTo>
                  <a:lnTo>
                    <a:pt x="1165" y="126"/>
                  </a:lnTo>
                  <a:lnTo>
                    <a:pt x="1165" y="109"/>
                  </a:lnTo>
                  <a:lnTo>
                    <a:pt x="1162" y="101"/>
                  </a:lnTo>
                  <a:lnTo>
                    <a:pt x="1161" y="94"/>
                  </a:lnTo>
                  <a:lnTo>
                    <a:pt x="1161" y="91"/>
                  </a:lnTo>
                  <a:lnTo>
                    <a:pt x="1162" y="90"/>
                  </a:lnTo>
                  <a:lnTo>
                    <a:pt x="1162" y="89"/>
                  </a:lnTo>
                  <a:lnTo>
                    <a:pt x="1164" y="86"/>
                  </a:lnTo>
                  <a:lnTo>
                    <a:pt x="1169" y="80"/>
                  </a:lnTo>
                  <a:lnTo>
                    <a:pt x="1173" y="72"/>
                  </a:lnTo>
                  <a:lnTo>
                    <a:pt x="1175" y="71"/>
                  </a:lnTo>
                  <a:lnTo>
                    <a:pt x="1177" y="74"/>
                  </a:lnTo>
                  <a:lnTo>
                    <a:pt x="1179" y="76"/>
                  </a:lnTo>
                  <a:lnTo>
                    <a:pt x="1179" y="89"/>
                  </a:lnTo>
                  <a:lnTo>
                    <a:pt x="1180" y="91"/>
                  </a:lnTo>
                  <a:lnTo>
                    <a:pt x="1180" y="95"/>
                  </a:lnTo>
                  <a:lnTo>
                    <a:pt x="1181" y="100"/>
                  </a:lnTo>
                  <a:lnTo>
                    <a:pt x="1183" y="102"/>
                  </a:lnTo>
                  <a:lnTo>
                    <a:pt x="1184" y="102"/>
                  </a:lnTo>
                  <a:lnTo>
                    <a:pt x="1185" y="104"/>
                  </a:lnTo>
                  <a:lnTo>
                    <a:pt x="1188" y="104"/>
                  </a:lnTo>
                  <a:lnTo>
                    <a:pt x="1191" y="102"/>
                  </a:lnTo>
                  <a:lnTo>
                    <a:pt x="1192" y="101"/>
                  </a:lnTo>
                  <a:lnTo>
                    <a:pt x="1195" y="101"/>
                  </a:lnTo>
                  <a:lnTo>
                    <a:pt x="1199" y="98"/>
                  </a:lnTo>
                  <a:lnTo>
                    <a:pt x="1201" y="91"/>
                  </a:lnTo>
                  <a:lnTo>
                    <a:pt x="1202" y="83"/>
                  </a:lnTo>
                  <a:lnTo>
                    <a:pt x="1205" y="76"/>
                  </a:lnTo>
                  <a:lnTo>
                    <a:pt x="1211" y="72"/>
                  </a:lnTo>
                  <a:lnTo>
                    <a:pt x="1221" y="72"/>
                  </a:lnTo>
                  <a:lnTo>
                    <a:pt x="1232" y="79"/>
                  </a:lnTo>
                  <a:lnTo>
                    <a:pt x="1239" y="84"/>
                  </a:lnTo>
                  <a:lnTo>
                    <a:pt x="1243" y="87"/>
                  </a:lnTo>
                  <a:lnTo>
                    <a:pt x="1255" y="91"/>
                  </a:lnTo>
                  <a:lnTo>
                    <a:pt x="1261" y="94"/>
                  </a:lnTo>
                  <a:lnTo>
                    <a:pt x="1265" y="95"/>
                  </a:lnTo>
                  <a:lnTo>
                    <a:pt x="1268" y="98"/>
                  </a:lnTo>
                  <a:lnTo>
                    <a:pt x="1269" y="101"/>
                  </a:lnTo>
                  <a:lnTo>
                    <a:pt x="1269" y="105"/>
                  </a:lnTo>
                  <a:lnTo>
                    <a:pt x="1270" y="109"/>
                  </a:lnTo>
                  <a:lnTo>
                    <a:pt x="1270" y="113"/>
                  </a:lnTo>
                  <a:lnTo>
                    <a:pt x="1272" y="117"/>
                  </a:lnTo>
                  <a:lnTo>
                    <a:pt x="1277" y="120"/>
                  </a:lnTo>
                  <a:lnTo>
                    <a:pt x="1283" y="120"/>
                  </a:lnTo>
                  <a:lnTo>
                    <a:pt x="1285" y="119"/>
                  </a:lnTo>
                  <a:lnTo>
                    <a:pt x="1287" y="113"/>
                  </a:lnTo>
                  <a:lnTo>
                    <a:pt x="1287" y="106"/>
                  </a:lnTo>
                  <a:lnTo>
                    <a:pt x="1285" y="100"/>
                  </a:lnTo>
                  <a:lnTo>
                    <a:pt x="1283" y="94"/>
                  </a:lnTo>
                  <a:lnTo>
                    <a:pt x="1277" y="90"/>
                  </a:lnTo>
                  <a:lnTo>
                    <a:pt x="1266" y="84"/>
                  </a:lnTo>
                  <a:lnTo>
                    <a:pt x="1254" y="78"/>
                  </a:lnTo>
                  <a:lnTo>
                    <a:pt x="1244" y="71"/>
                  </a:lnTo>
                  <a:lnTo>
                    <a:pt x="1243" y="68"/>
                  </a:lnTo>
                  <a:lnTo>
                    <a:pt x="1242" y="67"/>
                  </a:lnTo>
                  <a:lnTo>
                    <a:pt x="1244" y="64"/>
                  </a:lnTo>
                  <a:lnTo>
                    <a:pt x="1247" y="64"/>
                  </a:lnTo>
                  <a:lnTo>
                    <a:pt x="1250" y="63"/>
                  </a:lnTo>
                  <a:lnTo>
                    <a:pt x="1277" y="63"/>
                  </a:lnTo>
                  <a:lnTo>
                    <a:pt x="1284" y="64"/>
                  </a:lnTo>
                  <a:lnTo>
                    <a:pt x="1287" y="64"/>
                  </a:lnTo>
                  <a:lnTo>
                    <a:pt x="1289" y="63"/>
                  </a:lnTo>
                  <a:lnTo>
                    <a:pt x="1299" y="60"/>
                  </a:lnTo>
                  <a:lnTo>
                    <a:pt x="1309" y="56"/>
                  </a:lnTo>
                  <a:lnTo>
                    <a:pt x="1318" y="50"/>
                  </a:lnTo>
                  <a:lnTo>
                    <a:pt x="1328" y="43"/>
                  </a:lnTo>
                  <a:lnTo>
                    <a:pt x="1347" y="35"/>
                  </a:lnTo>
                  <a:lnTo>
                    <a:pt x="1359" y="32"/>
                  </a:lnTo>
                  <a:lnTo>
                    <a:pt x="1374" y="32"/>
                  </a:lnTo>
                  <a:lnTo>
                    <a:pt x="1386" y="34"/>
                  </a:lnTo>
                  <a:lnTo>
                    <a:pt x="1396" y="32"/>
                  </a:lnTo>
                  <a:lnTo>
                    <a:pt x="1406" y="28"/>
                  </a:lnTo>
                  <a:lnTo>
                    <a:pt x="1415" y="23"/>
                  </a:lnTo>
                  <a:lnTo>
                    <a:pt x="1421" y="19"/>
                  </a:lnTo>
                  <a:lnTo>
                    <a:pt x="1425" y="13"/>
                  </a:lnTo>
                  <a:lnTo>
                    <a:pt x="1434" y="4"/>
                  </a:lnTo>
                  <a:lnTo>
                    <a:pt x="1437" y="4"/>
                  </a:lnTo>
                  <a:lnTo>
                    <a:pt x="1440" y="6"/>
                  </a:lnTo>
                  <a:lnTo>
                    <a:pt x="1441" y="17"/>
                  </a:lnTo>
                  <a:lnTo>
                    <a:pt x="1444" y="20"/>
                  </a:lnTo>
                  <a:lnTo>
                    <a:pt x="1452" y="23"/>
                  </a:lnTo>
                  <a:lnTo>
                    <a:pt x="1462" y="24"/>
                  </a:lnTo>
                  <a:lnTo>
                    <a:pt x="1470" y="26"/>
                  </a:lnTo>
                  <a:lnTo>
                    <a:pt x="1475" y="26"/>
                  </a:lnTo>
                  <a:lnTo>
                    <a:pt x="1482" y="24"/>
                  </a:lnTo>
                  <a:lnTo>
                    <a:pt x="1492" y="20"/>
                  </a:lnTo>
                  <a:lnTo>
                    <a:pt x="1507" y="13"/>
                  </a:lnTo>
                  <a:lnTo>
                    <a:pt x="1512" y="9"/>
                  </a:lnTo>
                  <a:lnTo>
                    <a:pt x="1516" y="6"/>
                  </a:lnTo>
                  <a:lnTo>
                    <a:pt x="1519" y="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47"/>
            <p:cNvSpPr/>
            <p:nvPr/>
          </p:nvSpPr>
          <p:spPr>
            <a:xfrm>
              <a:off x="6270625" y="1398588"/>
              <a:ext cx="4763" cy="11113"/>
            </a:xfrm>
            <a:custGeom>
              <a:rect b="b" l="l" r="r" t="t"/>
              <a:pathLst>
                <a:path extrusionOk="0" h="7" w="3">
                  <a:moveTo>
                    <a:pt x="0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7"/>
            <p:cNvSpPr/>
            <p:nvPr/>
          </p:nvSpPr>
          <p:spPr>
            <a:xfrm>
              <a:off x="5248275" y="1422400"/>
              <a:ext cx="352425" cy="166688"/>
            </a:xfrm>
            <a:custGeom>
              <a:rect b="b" l="l" r="r" t="t"/>
              <a:pathLst>
                <a:path extrusionOk="0" h="105" w="222">
                  <a:moveTo>
                    <a:pt x="211" y="0"/>
                  </a:moveTo>
                  <a:lnTo>
                    <a:pt x="217" y="1"/>
                  </a:lnTo>
                  <a:lnTo>
                    <a:pt x="222" y="5"/>
                  </a:lnTo>
                  <a:lnTo>
                    <a:pt x="222" y="9"/>
                  </a:lnTo>
                  <a:lnTo>
                    <a:pt x="217" y="16"/>
                  </a:lnTo>
                  <a:lnTo>
                    <a:pt x="209" y="24"/>
                  </a:lnTo>
                  <a:lnTo>
                    <a:pt x="201" y="31"/>
                  </a:lnTo>
                  <a:lnTo>
                    <a:pt x="192" y="35"/>
                  </a:lnTo>
                  <a:lnTo>
                    <a:pt x="183" y="35"/>
                  </a:lnTo>
                  <a:lnTo>
                    <a:pt x="174" y="34"/>
                  </a:lnTo>
                  <a:lnTo>
                    <a:pt x="160" y="33"/>
                  </a:lnTo>
                  <a:lnTo>
                    <a:pt x="144" y="33"/>
                  </a:lnTo>
                  <a:lnTo>
                    <a:pt x="130" y="34"/>
                  </a:lnTo>
                  <a:lnTo>
                    <a:pt x="118" y="35"/>
                  </a:lnTo>
                  <a:lnTo>
                    <a:pt x="101" y="41"/>
                  </a:lnTo>
                  <a:lnTo>
                    <a:pt x="86" y="49"/>
                  </a:lnTo>
                  <a:lnTo>
                    <a:pt x="73" y="59"/>
                  </a:lnTo>
                  <a:lnTo>
                    <a:pt x="67" y="63"/>
                  </a:lnTo>
                  <a:lnTo>
                    <a:pt x="64" y="66"/>
                  </a:lnTo>
                  <a:lnTo>
                    <a:pt x="63" y="70"/>
                  </a:lnTo>
                  <a:lnTo>
                    <a:pt x="63" y="76"/>
                  </a:lnTo>
                  <a:lnTo>
                    <a:pt x="64" y="78"/>
                  </a:lnTo>
                  <a:lnTo>
                    <a:pt x="70" y="81"/>
                  </a:lnTo>
                  <a:lnTo>
                    <a:pt x="74" y="89"/>
                  </a:lnTo>
                  <a:lnTo>
                    <a:pt x="74" y="97"/>
                  </a:lnTo>
                  <a:lnTo>
                    <a:pt x="71" y="100"/>
                  </a:lnTo>
                  <a:lnTo>
                    <a:pt x="64" y="105"/>
                  </a:lnTo>
                  <a:lnTo>
                    <a:pt x="55" y="105"/>
                  </a:lnTo>
                  <a:lnTo>
                    <a:pt x="45" y="104"/>
                  </a:lnTo>
                  <a:lnTo>
                    <a:pt x="36" y="100"/>
                  </a:lnTo>
                  <a:lnTo>
                    <a:pt x="23" y="93"/>
                  </a:lnTo>
                  <a:lnTo>
                    <a:pt x="11" y="90"/>
                  </a:lnTo>
                  <a:lnTo>
                    <a:pt x="3" y="87"/>
                  </a:lnTo>
                  <a:lnTo>
                    <a:pt x="0" y="83"/>
                  </a:lnTo>
                  <a:lnTo>
                    <a:pt x="1" y="76"/>
                  </a:lnTo>
                  <a:lnTo>
                    <a:pt x="6" y="70"/>
                  </a:lnTo>
                  <a:lnTo>
                    <a:pt x="11" y="66"/>
                  </a:lnTo>
                  <a:lnTo>
                    <a:pt x="30" y="56"/>
                  </a:lnTo>
                  <a:lnTo>
                    <a:pt x="42" y="49"/>
                  </a:lnTo>
                  <a:lnTo>
                    <a:pt x="55" y="44"/>
                  </a:lnTo>
                  <a:lnTo>
                    <a:pt x="64" y="37"/>
                  </a:lnTo>
                  <a:lnTo>
                    <a:pt x="71" y="29"/>
                  </a:lnTo>
                  <a:lnTo>
                    <a:pt x="78" y="23"/>
                  </a:lnTo>
                  <a:lnTo>
                    <a:pt x="85" y="20"/>
                  </a:lnTo>
                  <a:lnTo>
                    <a:pt x="93" y="19"/>
                  </a:lnTo>
                  <a:lnTo>
                    <a:pt x="107" y="18"/>
                  </a:lnTo>
                  <a:lnTo>
                    <a:pt x="122" y="15"/>
                  </a:lnTo>
                  <a:lnTo>
                    <a:pt x="135" y="12"/>
                  </a:lnTo>
                  <a:lnTo>
                    <a:pt x="146" y="9"/>
                  </a:lnTo>
                  <a:lnTo>
                    <a:pt x="153" y="9"/>
                  </a:lnTo>
                  <a:lnTo>
                    <a:pt x="160" y="11"/>
                  </a:lnTo>
                  <a:lnTo>
                    <a:pt x="170" y="12"/>
                  </a:lnTo>
                  <a:lnTo>
                    <a:pt x="182" y="12"/>
                  </a:lnTo>
                  <a:lnTo>
                    <a:pt x="192" y="9"/>
                  </a:lnTo>
                  <a:lnTo>
                    <a:pt x="198" y="5"/>
                  </a:lnTo>
                  <a:lnTo>
                    <a:pt x="204" y="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7"/>
            <p:cNvSpPr/>
            <p:nvPr/>
          </p:nvSpPr>
          <p:spPr>
            <a:xfrm>
              <a:off x="7021513" y="2189163"/>
              <a:ext cx="134938" cy="74613"/>
            </a:xfrm>
            <a:custGeom>
              <a:rect b="b" l="l" r="r" t="t"/>
              <a:pathLst>
                <a:path extrusionOk="0" h="47" w="85">
                  <a:moveTo>
                    <a:pt x="33" y="0"/>
                  </a:moveTo>
                  <a:lnTo>
                    <a:pt x="37" y="0"/>
                  </a:lnTo>
                  <a:lnTo>
                    <a:pt x="40" y="3"/>
                  </a:lnTo>
                  <a:lnTo>
                    <a:pt x="43" y="5"/>
                  </a:lnTo>
                  <a:lnTo>
                    <a:pt x="47" y="9"/>
                  </a:lnTo>
                  <a:lnTo>
                    <a:pt x="49" y="10"/>
                  </a:lnTo>
                  <a:lnTo>
                    <a:pt x="52" y="13"/>
                  </a:lnTo>
                  <a:lnTo>
                    <a:pt x="66" y="13"/>
                  </a:lnTo>
                  <a:lnTo>
                    <a:pt x="74" y="15"/>
                  </a:lnTo>
                  <a:lnTo>
                    <a:pt x="81" y="20"/>
                  </a:lnTo>
                  <a:lnTo>
                    <a:pt x="85" y="25"/>
                  </a:lnTo>
                  <a:lnTo>
                    <a:pt x="85" y="28"/>
                  </a:lnTo>
                  <a:lnTo>
                    <a:pt x="82" y="33"/>
                  </a:lnTo>
                  <a:lnTo>
                    <a:pt x="79" y="35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66" y="36"/>
                  </a:lnTo>
                  <a:lnTo>
                    <a:pt x="63" y="37"/>
                  </a:lnTo>
                  <a:lnTo>
                    <a:pt x="56" y="39"/>
                  </a:lnTo>
                  <a:lnTo>
                    <a:pt x="47" y="42"/>
                  </a:lnTo>
                  <a:lnTo>
                    <a:pt x="25" y="44"/>
                  </a:lnTo>
                  <a:lnTo>
                    <a:pt x="17" y="47"/>
                  </a:lnTo>
                  <a:lnTo>
                    <a:pt x="8" y="47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4" y="31"/>
                  </a:lnTo>
                  <a:lnTo>
                    <a:pt x="12" y="26"/>
                  </a:lnTo>
                  <a:lnTo>
                    <a:pt x="19" y="22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3" y="15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8" y="5"/>
                  </a:lnTo>
                  <a:lnTo>
                    <a:pt x="30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7"/>
            <p:cNvSpPr/>
            <p:nvPr/>
          </p:nvSpPr>
          <p:spPr>
            <a:xfrm>
              <a:off x="6818313" y="2265363"/>
              <a:ext cx="254000" cy="250825"/>
            </a:xfrm>
            <a:custGeom>
              <a:rect b="b" l="l" r="r" t="t"/>
              <a:pathLst>
                <a:path extrusionOk="0" h="158" w="160">
                  <a:moveTo>
                    <a:pt x="142" y="0"/>
                  </a:moveTo>
                  <a:lnTo>
                    <a:pt x="146" y="3"/>
                  </a:lnTo>
                  <a:lnTo>
                    <a:pt x="149" y="10"/>
                  </a:lnTo>
                  <a:lnTo>
                    <a:pt x="151" y="18"/>
                  </a:lnTo>
                  <a:lnTo>
                    <a:pt x="156" y="29"/>
                  </a:lnTo>
                  <a:lnTo>
                    <a:pt x="158" y="35"/>
                  </a:lnTo>
                  <a:lnTo>
                    <a:pt x="160" y="39"/>
                  </a:lnTo>
                  <a:lnTo>
                    <a:pt x="160" y="44"/>
                  </a:lnTo>
                  <a:lnTo>
                    <a:pt x="156" y="48"/>
                  </a:lnTo>
                  <a:lnTo>
                    <a:pt x="153" y="48"/>
                  </a:lnTo>
                  <a:lnTo>
                    <a:pt x="151" y="50"/>
                  </a:lnTo>
                  <a:lnTo>
                    <a:pt x="149" y="54"/>
                  </a:lnTo>
                  <a:lnTo>
                    <a:pt x="147" y="62"/>
                  </a:lnTo>
                  <a:lnTo>
                    <a:pt x="147" y="72"/>
                  </a:lnTo>
                  <a:lnTo>
                    <a:pt x="146" y="81"/>
                  </a:lnTo>
                  <a:lnTo>
                    <a:pt x="146" y="87"/>
                  </a:lnTo>
                  <a:lnTo>
                    <a:pt x="140" y="92"/>
                  </a:lnTo>
                  <a:lnTo>
                    <a:pt x="131" y="98"/>
                  </a:lnTo>
                  <a:lnTo>
                    <a:pt x="117" y="106"/>
                  </a:lnTo>
                  <a:lnTo>
                    <a:pt x="108" y="109"/>
                  </a:lnTo>
                  <a:lnTo>
                    <a:pt x="99" y="113"/>
                  </a:lnTo>
                  <a:lnTo>
                    <a:pt x="95" y="115"/>
                  </a:lnTo>
                  <a:lnTo>
                    <a:pt x="95" y="117"/>
                  </a:lnTo>
                  <a:lnTo>
                    <a:pt x="94" y="120"/>
                  </a:lnTo>
                  <a:lnTo>
                    <a:pt x="94" y="122"/>
                  </a:lnTo>
                  <a:lnTo>
                    <a:pt x="91" y="124"/>
                  </a:lnTo>
                  <a:lnTo>
                    <a:pt x="90" y="126"/>
                  </a:lnTo>
                  <a:lnTo>
                    <a:pt x="86" y="126"/>
                  </a:lnTo>
                  <a:lnTo>
                    <a:pt x="82" y="128"/>
                  </a:lnTo>
                  <a:lnTo>
                    <a:pt x="78" y="126"/>
                  </a:lnTo>
                  <a:lnTo>
                    <a:pt x="75" y="124"/>
                  </a:lnTo>
                  <a:lnTo>
                    <a:pt x="72" y="122"/>
                  </a:lnTo>
                  <a:lnTo>
                    <a:pt x="71" y="118"/>
                  </a:lnTo>
                  <a:lnTo>
                    <a:pt x="71" y="115"/>
                  </a:lnTo>
                  <a:lnTo>
                    <a:pt x="69" y="115"/>
                  </a:lnTo>
                  <a:lnTo>
                    <a:pt x="69" y="117"/>
                  </a:lnTo>
                  <a:lnTo>
                    <a:pt x="68" y="124"/>
                  </a:lnTo>
                  <a:lnTo>
                    <a:pt x="65" y="128"/>
                  </a:lnTo>
                  <a:lnTo>
                    <a:pt x="63" y="133"/>
                  </a:lnTo>
                  <a:lnTo>
                    <a:pt x="58" y="136"/>
                  </a:lnTo>
                  <a:lnTo>
                    <a:pt x="54" y="137"/>
                  </a:lnTo>
                  <a:lnTo>
                    <a:pt x="49" y="137"/>
                  </a:lnTo>
                  <a:lnTo>
                    <a:pt x="43" y="135"/>
                  </a:lnTo>
                  <a:lnTo>
                    <a:pt x="38" y="133"/>
                  </a:lnTo>
                  <a:lnTo>
                    <a:pt x="34" y="133"/>
                  </a:lnTo>
                  <a:lnTo>
                    <a:pt x="32" y="139"/>
                  </a:lnTo>
                  <a:lnTo>
                    <a:pt x="32" y="144"/>
                  </a:lnTo>
                  <a:lnTo>
                    <a:pt x="31" y="148"/>
                  </a:lnTo>
                  <a:lnTo>
                    <a:pt x="28" y="152"/>
                  </a:lnTo>
                  <a:lnTo>
                    <a:pt x="26" y="155"/>
                  </a:lnTo>
                  <a:lnTo>
                    <a:pt x="20" y="158"/>
                  </a:lnTo>
                  <a:lnTo>
                    <a:pt x="17" y="158"/>
                  </a:lnTo>
                  <a:lnTo>
                    <a:pt x="11" y="154"/>
                  </a:lnTo>
                  <a:lnTo>
                    <a:pt x="4" y="143"/>
                  </a:lnTo>
                  <a:lnTo>
                    <a:pt x="0" y="129"/>
                  </a:lnTo>
                  <a:lnTo>
                    <a:pt x="0" y="121"/>
                  </a:lnTo>
                  <a:lnTo>
                    <a:pt x="2" y="120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9" y="115"/>
                  </a:lnTo>
                  <a:lnTo>
                    <a:pt x="13" y="114"/>
                  </a:lnTo>
                  <a:lnTo>
                    <a:pt x="15" y="114"/>
                  </a:lnTo>
                  <a:lnTo>
                    <a:pt x="17" y="113"/>
                  </a:lnTo>
                  <a:lnTo>
                    <a:pt x="27" y="103"/>
                  </a:lnTo>
                  <a:lnTo>
                    <a:pt x="31" y="98"/>
                  </a:lnTo>
                  <a:lnTo>
                    <a:pt x="35" y="94"/>
                  </a:lnTo>
                  <a:lnTo>
                    <a:pt x="39" y="92"/>
                  </a:lnTo>
                  <a:lnTo>
                    <a:pt x="46" y="92"/>
                  </a:lnTo>
                  <a:lnTo>
                    <a:pt x="56" y="94"/>
                  </a:lnTo>
                  <a:lnTo>
                    <a:pt x="64" y="95"/>
                  </a:lnTo>
                  <a:lnTo>
                    <a:pt x="72" y="95"/>
                  </a:lnTo>
                  <a:lnTo>
                    <a:pt x="78" y="94"/>
                  </a:lnTo>
                  <a:lnTo>
                    <a:pt x="84" y="87"/>
                  </a:lnTo>
                  <a:lnTo>
                    <a:pt x="94" y="81"/>
                  </a:lnTo>
                  <a:lnTo>
                    <a:pt x="105" y="77"/>
                  </a:lnTo>
                  <a:lnTo>
                    <a:pt x="110" y="76"/>
                  </a:lnTo>
                  <a:lnTo>
                    <a:pt x="113" y="73"/>
                  </a:lnTo>
                  <a:lnTo>
                    <a:pt x="117" y="66"/>
                  </a:lnTo>
                  <a:lnTo>
                    <a:pt x="121" y="57"/>
                  </a:lnTo>
                  <a:lnTo>
                    <a:pt x="127" y="46"/>
                  </a:lnTo>
                  <a:lnTo>
                    <a:pt x="130" y="36"/>
                  </a:lnTo>
                  <a:lnTo>
                    <a:pt x="131" y="25"/>
                  </a:lnTo>
                  <a:lnTo>
                    <a:pt x="131" y="15"/>
                  </a:lnTo>
                  <a:lnTo>
                    <a:pt x="132" y="9"/>
                  </a:lnTo>
                  <a:lnTo>
                    <a:pt x="136" y="3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47"/>
            <p:cNvSpPr/>
            <p:nvPr/>
          </p:nvSpPr>
          <p:spPr>
            <a:xfrm>
              <a:off x="6629400" y="2668588"/>
              <a:ext cx="38100" cy="66675"/>
            </a:xfrm>
            <a:custGeom>
              <a:rect b="b" l="l" r="r" t="t"/>
              <a:pathLst>
                <a:path extrusionOk="0" h="42" w="24">
                  <a:moveTo>
                    <a:pt x="19" y="0"/>
                  </a:moveTo>
                  <a:lnTo>
                    <a:pt x="23" y="1"/>
                  </a:lnTo>
                  <a:lnTo>
                    <a:pt x="24" y="7"/>
                  </a:lnTo>
                  <a:lnTo>
                    <a:pt x="23" y="15"/>
                  </a:lnTo>
                  <a:lnTo>
                    <a:pt x="20" y="25"/>
                  </a:lnTo>
                  <a:lnTo>
                    <a:pt x="16" y="33"/>
                  </a:lnTo>
                  <a:lnTo>
                    <a:pt x="11" y="40"/>
                  </a:lnTo>
                  <a:lnTo>
                    <a:pt x="5" y="42"/>
                  </a:lnTo>
                  <a:lnTo>
                    <a:pt x="1" y="40"/>
                  </a:lnTo>
                  <a:lnTo>
                    <a:pt x="0" y="31"/>
                  </a:lnTo>
                  <a:lnTo>
                    <a:pt x="1" y="22"/>
                  </a:lnTo>
                  <a:lnTo>
                    <a:pt x="5" y="12"/>
                  </a:lnTo>
                  <a:lnTo>
                    <a:pt x="11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7"/>
            <p:cNvSpPr/>
            <p:nvPr/>
          </p:nvSpPr>
          <p:spPr>
            <a:xfrm>
              <a:off x="7707313" y="4097338"/>
              <a:ext cx="95250" cy="153988"/>
            </a:xfrm>
            <a:custGeom>
              <a:rect b="b" l="l" r="r" t="t"/>
              <a:pathLst>
                <a:path extrusionOk="0" h="97" w="60">
                  <a:moveTo>
                    <a:pt x="8" y="0"/>
                  </a:moveTo>
                  <a:lnTo>
                    <a:pt x="13" y="4"/>
                  </a:lnTo>
                  <a:lnTo>
                    <a:pt x="15" y="10"/>
                  </a:lnTo>
                  <a:lnTo>
                    <a:pt x="18" y="17"/>
                  </a:lnTo>
                  <a:lnTo>
                    <a:pt x="22" y="25"/>
                  </a:lnTo>
                  <a:lnTo>
                    <a:pt x="25" y="29"/>
                  </a:lnTo>
                  <a:lnTo>
                    <a:pt x="26" y="32"/>
                  </a:lnTo>
                  <a:lnTo>
                    <a:pt x="28" y="33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30" y="37"/>
                  </a:lnTo>
                  <a:lnTo>
                    <a:pt x="33" y="38"/>
                  </a:lnTo>
                  <a:lnTo>
                    <a:pt x="36" y="41"/>
                  </a:lnTo>
                  <a:lnTo>
                    <a:pt x="40" y="44"/>
                  </a:lnTo>
                  <a:lnTo>
                    <a:pt x="47" y="44"/>
                  </a:lnTo>
                  <a:lnTo>
                    <a:pt x="49" y="43"/>
                  </a:lnTo>
                  <a:lnTo>
                    <a:pt x="51" y="41"/>
                  </a:lnTo>
                  <a:lnTo>
                    <a:pt x="54" y="41"/>
                  </a:lnTo>
                  <a:lnTo>
                    <a:pt x="58" y="45"/>
                  </a:lnTo>
                  <a:lnTo>
                    <a:pt x="59" y="49"/>
                  </a:lnTo>
                  <a:lnTo>
                    <a:pt x="60" y="52"/>
                  </a:lnTo>
                  <a:lnTo>
                    <a:pt x="59" y="55"/>
                  </a:lnTo>
                  <a:lnTo>
                    <a:pt x="56" y="58"/>
                  </a:lnTo>
                  <a:lnTo>
                    <a:pt x="48" y="67"/>
                  </a:lnTo>
                  <a:lnTo>
                    <a:pt x="41" y="80"/>
                  </a:lnTo>
                  <a:lnTo>
                    <a:pt x="40" y="84"/>
                  </a:lnTo>
                  <a:lnTo>
                    <a:pt x="37" y="88"/>
                  </a:lnTo>
                  <a:lnTo>
                    <a:pt x="36" y="90"/>
                  </a:lnTo>
                  <a:lnTo>
                    <a:pt x="33" y="95"/>
                  </a:lnTo>
                  <a:lnTo>
                    <a:pt x="28" y="97"/>
                  </a:lnTo>
                  <a:lnTo>
                    <a:pt x="23" y="97"/>
                  </a:lnTo>
                  <a:lnTo>
                    <a:pt x="21" y="96"/>
                  </a:lnTo>
                  <a:lnTo>
                    <a:pt x="19" y="95"/>
                  </a:lnTo>
                  <a:lnTo>
                    <a:pt x="19" y="92"/>
                  </a:lnTo>
                  <a:lnTo>
                    <a:pt x="21" y="89"/>
                  </a:lnTo>
                  <a:lnTo>
                    <a:pt x="21" y="86"/>
                  </a:lnTo>
                  <a:lnTo>
                    <a:pt x="22" y="84"/>
                  </a:lnTo>
                  <a:lnTo>
                    <a:pt x="23" y="80"/>
                  </a:lnTo>
                  <a:lnTo>
                    <a:pt x="25" y="77"/>
                  </a:lnTo>
                  <a:lnTo>
                    <a:pt x="25" y="74"/>
                  </a:lnTo>
                  <a:lnTo>
                    <a:pt x="21" y="73"/>
                  </a:lnTo>
                  <a:lnTo>
                    <a:pt x="8" y="73"/>
                  </a:lnTo>
                  <a:lnTo>
                    <a:pt x="3" y="70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4" y="60"/>
                  </a:lnTo>
                  <a:lnTo>
                    <a:pt x="7" y="58"/>
                  </a:lnTo>
                  <a:lnTo>
                    <a:pt x="10" y="56"/>
                  </a:lnTo>
                  <a:lnTo>
                    <a:pt x="14" y="52"/>
                  </a:lnTo>
                  <a:lnTo>
                    <a:pt x="14" y="44"/>
                  </a:lnTo>
                  <a:lnTo>
                    <a:pt x="11" y="32"/>
                  </a:lnTo>
                  <a:lnTo>
                    <a:pt x="8" y="23"/>
                  </a:lnTo>
                  <a:lnTo>
                    <a:pt x="4" y="18"/>
                  </a:lnTo>
                  <a:lnTo>
                    <a:pt x="2" y="11"/>
                  </a:lnTo>
                  <a:lnTo>
                    <a:pt x="2" y="6"/>
                  </a:lnTo>
                  <a:lnTo>
                    <a:pt x="3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7569200" y="4230688"/>
              <a:ext cx="155575" cy="149225"/>
            </a:xfrm>
            <a:custGeom>
              <a:rect b="b" l="l" r="r" t="t"/>
              <a:pathLst>
                <a:path extrusionOk="0" h="94" w="98">
                  <a:moveTo>
                    <a:pt x="82" y="0"/>
                  </a:moveTo>
                  <a:lnTo>
                    <a:pt x="85" y="0"/>
                  </a:lnTo>
                  <a:lnTo>
                    <a:pt x="87" y="1"/>
                  </a:lnTo>
                  <a:lnTo>
                    <a:pt x="89" y="4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98" y="13"/>
                  </a:lnTo>
                  <a:lnTo>
                    <a:pt x="98" y="16"/>
                  </a:lnTo>
                  <a:lnTo>
                    <a:pt x="97" y="24"/>
                  </a:lnTo>
                  <a:lnTo>
                    <a:pt x="93" y="35"/>
                  </a:lnTo>
                  <a:lnTo>
                    <a:pt x="85" y="45"/>
                  </a:lnTo>
                  <a:lnTo>
                    <a:pt x="71" y="57"/>
                  </a:lnTo>
                  <a:lnTo>
                    <a:pt x="60" y="68"/>
                  </a:lnTo>
                  <a:lnTo>
                    <a:pt x="48" y="82"/>
                  </a:lnTo>
                  <a:lnTo>
                    <a:pt x="42" y="89"/>
                  </a:lnTo>
                  <a:lnTo>
                    <a:pt x="38" y="93"/>
                  </a:lnTo>
                  <a:lnTo>
                    <a:pt x="35" y="94"/>
                  </a:lnTo>
                  <a:lnTo>
                    <a:pt x="31" y="94"/>
                  </a:lnTo>
                  <a:lnTo>
                    <a:pt x="23" y="93"/>
                  </a:lnTo>
                  <a:lnTo>
                    <a:pt x="12" y="91"/>
                  </a:lnTo>
                  <a:lnTo>
                    <a:pt x="4" y="87"/>
                  </a:lnTo>
                  <a:lnTo>
                    <a:pt x="0" y="80"/>
                  </a:lnTo>
                  <a:lnTo>
                    <a:pt x="1" y="74"/>
                  </a:lnTo>
                  <a:lnTo>
                    <a:pt x="8" y="64"/>
                  </a:lnTo>
                  <a:lnTo>
                    <a:pt x="19" y="54"/>
                  </a:lnTo>
                  <a:lnTo>
                    <a:pt x="46" y="35"/>
                  </a:lnTo>
                  <a:lnTo>
                    <a:pt x="54" y="28"/>
                  </a:lnTo>
                  <a:lnTo>
                    <a:pt x="60" y="24"/>
                  </a:lnTo>
                  <a:lnTo>
                    <a:pt x="61" y="20"/>
                  </a:lnTo>
                  <a:lnTo>
                    <a:pt x="63" y="17"/>
                  </a:lnTo>
                  <a:lnTo>
                    <a:pt x="65" y="13"/>
                  </a:lnTo>
                  <a:lnTo>
                    <a:pt x="68" y="11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8" y="4"/>
                  </a:lnTo>
                  <a:lnTo>
                    <a:pt x="80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47"/>
            <p:cNvSpPr/>
            <p:nvPr/>
          </p:nvSpPr>
          <p:spPr>
            <a:xfrm>
              <a:off x="7123113" y="4233863"/>
              <a:ext cx="79375" cy="73025"/>
            </a:xfrm>
            <a:custGeom>
              <a:rect b="b" l="l" r="r" t="t"/>
              <a:pathLst>
                <a:path extrusionOk="0" h="46" w="50">
                  <a:moveTo>
                    <a:pt x="47" y="0"/>
                  </a:moveTo>
                  <a:lnTo>
                    <a:pt x="50" y="2"/>
                  </a:lnTo>
                  <a:lnTo>
                    <a:pt x="50" y="9"/>
                  </a:lnTo>
                  <a:lnTo>
                    <a:pt x="47" y="18"/>
                  </a:lnTo>
                  <a:lnTo>
                    <a:pt x="43" y="29"/>
                  </a:lnTo>
                  <a:lnTo>
                    <a:pt x="37" y="37"/>
                  </a:lnTo>
                  <a:lnTo>
                    <a:pt x="32" y="43"/>
                  </a:lnTo>
                  <a:lnTo>
                    <a:pt x="29" y="43"/>
                  </a:lnTo>
                  <a:lnTo>
                    <a:pt x="25" y="44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7" y="44"/>
                  </a:lnTo>
                  <a:lnTo>
                    <a:pt x="14" y="44"/>
                  </a:lnTo>
                  <a:lnTo>
                    <a:pt x="13" y="41"/>
                  </a:lnTo>
                  <a:lnTo>
                    <a:pt x="13" y="29"/>
                  </a:lnTo>
                  <a:lnTo>
                    <a:pt x="5" y="21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9"/>
                  </a:lnTo>
                  <a:lnTo>
                    <a:pt x="11" y="11"/>
                  </a:lnTo>
                  <a:lnTo>
                    <a:pt x="15" y="13"/>
                  </a:lnTo>
                  <a:lnTo>
                    <a:pt x="18" y="13"/>
                  </a:lnTo>
                  <a:lnTo>
                    <a:pt x="21" y="14"/>
                  </a:lnTo>
                  <a:lnTo>
                    <a:pt x="25" y="13"/>
                  </a:lnTo>
                  <a:lnTo>
                    <a:pt x="31" y="10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47"/>
            <p:cNvSpPr/>
            <p:nvPr/>
          </p:nvSpPr>
          <p:spPr>
            <a:xfrm>
              <a:off x="6470650" y="3516313"/>
              <a:ext cx="857250" cy="690563"/>
            </a:xfrm>
            <a:custGeom>
              <a:rect b="b" l="l" r="r" t="t"/>
              <a:pathLst>
                <a:path extrusionOk="0" h="435" w="540">
                  <a:moveTo>
                    <a:pt x="381" y="0"/>
                  </a:moveTo>
                  <a:lnTo>
                    <a:pt x="383" y="2"/>
                  </a:lnTo>
                  <a:lnTo>
                    <a:pt x="385" y="10"/>
                  </a:lnTo>
                  <a:lnTo>
                    <a:pt x="390" y="21"/>
                  </a:lnTo>
                  <a:lnTo>
                    <a:pt x="395" y="33"/>
                  </a:lnTo>
                  <a:lnTo>
                    <a:pt x="401" y="43"/>
                  </a:lnTo>
                  <a:lnTo>
                    <a:pt x="411" y="56"/>
                  </a:lnTo>
                  <a:lnTo>
                    <a:pt x="421" y="69"/>
                  </a:lnTo>
                  <a:lnTo>
                    <a:pt x="428" y="82"/>
                  </a:lnTo>
                  <a:lnTo>
                    <a:pt x="431" y="92"/>
                  </a:lnTo>
                  <a:lnTo>
                    <a:pt x="433" y="104"/>
                  </a:lnTo>
                  <a:lnTo>
                    <a:pt x="435" y="117"/>
                  </a:lnTo>
                  <a:lnTo>
                    <a:pt x="439" y="126"/>
                  </a:lnTo>
                  <a:lnTo>
                    <a:pt x="444" y="133"/>
                  </a:lnTo>
                  <a:lnTo>
                    <a:pt x="451" y="137"/>
                  </a:lnTo>
                  <a:lnTo>
                    <a:pt x="461" y="140"/>
                  </a:lnTo>
                  <a:lnTo>
                    <a:pt x="472" y="143"/>
                  </a:lnTo>
                  <a:lnTo>
                    <a:pt x="480" y="145"/>
                  </a:lnTo>
                  <a:lnTo>
                    <a:pt x="487" y="148"/>
                  </a:lnTo>
                  <a:lnTo>
                    <a:pt x="489" y="154"/>
                  </a:lnTo>
                  <a:lnTo>
                    <a:pt x="489" y="163"/>
                  </a:lnTo>
                  <a:lnTo>
                    <a:pt x="492" y="177"/>
                  </a:lnTo>
                  <a:lnTo>
                    <a:pt x="498" y="192"/>
                  </a:lnTo>
                  <a:lnTo>
                    <a:pt x="504" y="208"/>
                  </a:lnTo>
                  <a:lnTo>
                    <a:pt x="511" y="222"/>
                  </a:lnTo>
                  <a:lnTo>
                    <a:pt x="519" y="237"/>
                  </a:lnTo>
                  <a:lnTo>
                    <a:pt x="533" y="273"/>
                  </a:lnTo>
                  <a:lnTo>
                    <a:pt x="539" y="289"/>
                  </a:lnTo>
                  <a:lnTo>
                    <a:pt x="540" y="302"/>
                  </a:lnTo>
                  <a:lnTo>
                    <a:pt x="536" y="314"/>
                  </a:lnTo>
                  <a:lnTo>
                    <a:pt x="526" y="326"/>
                  </a:lnTo>
                  <a:lnTo>
                    <a:pt x="515" y="339"/>
                  </a:lnTo>
                  <a:lnTo>
                    <a:pt x="503" y="351"/>
                  </a:lnTo>
                  <a:lnTo>
                    <a:pt x="495" y="361"/>
                  </a:lnTo>
                  <a:lnTo>
                    <a:pt x="487" y="377"/>
                  </a:lnTo>
                  <a:lnTo>
                    <a:pt x="483" y="392"/>
                  </a:lnTo>
                  <a:lnTo>
                    <a:pt x="478" y="403"/>
                  </a:lnTo>
                  <a:lnTo>
                    <a:pt x="477" y="406"/>
                  </a:lnTo>
                  <a:lnTo>
                    <a:pt x="472" y="411"/>
                  </a:lnTo>
                  <a:lnTo>
                    <a:pt x="469" y="413"/>
                  </a:lnTo>
                  <a:lnTo>
                    <a:pt x="465" y="414"/>
                  </a:lnTo>
                  <a:lnTo>
                    <a:pt x="459" y="415"/>
                  </a:lnTo>
                  <a:lnTo>
                    <a:pt x="443" y="424"/>
                  </a:lnTo>
                  <a:lnTo>
                    <a:pt x="436" y="429"/>
                  </a:lnTo>
                  <a:lnTo>
                    <a:pt x="431" y="432"/>
                  </a:lnTo>
                  <a:lnTo>
                    <a:pt x="428" y="430"/>
                  </a:lnTo>
                  <a:lnTo>
                    <a:pt x="422" y="426"/>
                  </a:lnTo>
                  <a:lnTo>
                    <a:pt x="416" y="422"/>
                  </a:lnTo>
                  <a:lnTo>
                    <a:pt x="409" y="421"/>
                  </a:lnTo>
                  <a:lnTo>
                    <a:pt x="403" y="422"/>
                  </a:lnTo>
                  <a:lnTo>
                    <a:pt x="399" y="430"/>
                  </a:lnTo>
                  <a:lnTo>
                    <a:pt x="396" y="432"/>
                  </a:lnTo>
                  <a:lnTo>
                    <a:pt x="395" y="435"/>
                  </a:lnTo>
                  <a:lnTo>
                    <a:pt x="391" y="435"/>
                  </a:lnTo>
                  <a:lnTo>
                    <a:pt x="390" y="432"/>
                  </a:lnTo>
                  <a:lnTo>
                    <a:pt x="387" y="428"/>
                  </a:lnTo>
                  <a:lnTo>
                    <a:pt x="380" y="420"/>
                  </a:lnTo>
                  <a:lnTo>
                    <a:pt x="370" y="415"/>
                  </a:lnTo>
                  <a:lnTo>
                    <a:pt x="364" y="414"/>
                  </a:lnTo>
                  <a:lnTo>
                    <a:pt x="358" y="413"/>
                  </a:lnTo>
                  <a:lnTo>
                    <a:pt x="357" y="409"/>
                  </a:lnTo>
                  <a:lnTo>
                    <a:pt x="355" y="400"/>
                  </a:lnTo>
                  <a:lnTo>
                    <a:pt x="355" y="385"/>
                  </a:lnTo>
                  <a:lnTo>
                    <a:pt x="353" y="383"/>
                  </a:lnTo>
                  <a:lnTo>
                    <a:pt x="351" y="380"/>
                  </a:lnTo>
                  <a:lnTo>
                    <a:pt x="349" y="377"/>
                  </a:lnTo>
                  <a:lnTo>
                    <a:pt x="343" y="374"/>
                  </a:lnTo>
                  <a:lnTo>
                    <a:pt x="340" y="372"/>
                  </a:lnTo>
                  <a:lnTo>
                    <a:pt x="336" y="363"/>
                  </a:lnTo>
                  <a:lnTo>
                    <a:pt x="336" y="356"/>
                  </a:lnTo>
                  <a:lnTo>
                    <a:pt x="335" y="356"/>
                  </a:lnTo>
                  <a:lnTo>
                    <a:pt x="334" y="358"/>
                  </a:lnTo>
                  <a:lnTo>
                    <a:pt x="334" y="361"/>
                  </a:lnTo>
                  <a:lnTo>
                    <a:pt x="328" y="366"/>
                  </a:lnTo>
                  <a:lnTo>
                    <a:pt x="327" y="366"/>
                  </a:lnTo>
                  <a:lnTo>
                    <a:pt x="325" y="363"/>
                  </a:lnTo>
                  <a:lnTo>
                    <a:pt x="324" y="356"/>
                  </a:lnTo>
                  <a:lnTo>
                    <a:pt x="324" y="340"/>
                  </a:lnTo>
                  <a:lnTo>
                    <a:pt x="323" y="339"/>
                  </a:lnTo>
                  <a:lnTo>
                    <a:pt x="318" y="340"/>
                  </a:lnTo>
                  <a:lnTo>
                    <a:pt x="312" y="346"/>
                  </a:lnTo>
                  <a:lnTo>
                    <a:pt x="306" y="351"/>
                  </a:lnTo>
                  <a:lnTo>
                    <a:pt x="303" y="355"/>
                  </a:lnTo>
                  <a:lnTo>
                    <a:pt x="302" y="361"/>
                  </a:lnTo>
                  <a:lnTo>
                    <a:pt x="298" y="365"/>
                  </a:lnTo>
                  <a:lnTo>
                    <a:pt x="295" y="365"/>
                  </a:lnTo>
                  <a:lnTo>
                    <a:pt x="291" y="366"/>
                  </a:lnTo>
                  <a:lnTo>
                    <a:pt x="284" y="366"/>
                  </a:lnTo>
                  <a:lnTo>
                    <a:pt x="282" y="363"/>
                  </a:lnTo>
                  <a:lnTo>
                    <a:pt x="283" y="356"/>
                  </a:lnTo>
                  <a:lnTo>
                    <a:pt x="286" y="350"/>
                  </a:lnTo>
                  <a:lnTo>
                    <a:pt x="287" y="341"/>
                  </a:lnTo>
                  <a:lnTo>
                    <a:pt x="283" y="335"/>
                  </a:lnTo>
                  <a:lnTo>
                    <a:pt x="275" y="329"/>
                  </a:lnTo>
                  <a:lnTo>
                    <a:pt x="264" y="326"/>
                  </a:lnTo>
                  <a:lnTo>
                    <a:pt x="253" y="322"/>
                  </a:lnTo>
                  <a:lnTo>
                    <a:pt x="247" y="317"/>
                  </a:lnTo>
                  <a:lnTo>
                    <a:pt x="247" y="313"/>
                  </a:lnTo>
                  <a:lnTo>
                    <a:pt x="245" y="311"/>
                  </a:lnTo>
                  <a:lnTo>
                    <a:pt x="238" y="310"/>
                  </a:lnTo>
                  <a:lnTo>
                    <a:pt x="228" y="311"/>
                  </a:lnTo>
                  <a:lnTo>
                    <a:pt x="212" y="317"/>
                  </a:lnTo>
                  <a:lnTo>
                    <a:pt x="201" y="321"/>
                  </a:lnTo>
                  <a:lnTo>
                    <a:pt x="194" y="325"/>
                  </a:lnTo>
                  <a:lnTo>
                    <a:pt x="193" y="326"/>
                  </a:lnTo>
                  <a:lnTo>
                    <a:pt x="190" y="325"/>
                  </a:lnTo>
                  <a:lnTo>
                    <a:pt x="184" y="324"/>
                  </a:lnTo>
                  <a:lnTo>
                    <a:pt x="176" y="322"/>
                  </a:lnTo>
                  <a:lnTo>
                    <a:pt x="168" y="322"/>
                  </a:lnTo>
                  <a:lnTo>
                    <a:pt x="161" y="326"/>
                  </a:lnTo>
                  <a:lnTo>
                    <a:pt x="157" y="335"/>
                  </a:lnTo>
                  <a:lnTo>
                    <a:pt x="154" y="347"/>
                  </a:lnTo>
                  <a:lnTo>
                    <a:pt x="152" y="358"/>
                  </a:lnTo>
                  <a:lnTo>
                    <a:pt x="150" y="366"/>
                  </a:lnTo>
                  <a:lnTo>
                    <a:pt x="150" y="370"/>
                  </a:lnTo>
                  <a:lnTo>
                    <a:pt x="148" y="369"/>
                  </a:lnTo>
                  <a:lnTo>
                    <a:pt x="141" y="367"/>
                  </a:lnTo>
                  <a:lnTo>
                    <a:pt x="112" y="359"/>
                  </a:lnTo>
                  <a:lnTo>
                    <a:pt x="107" y="359"/>
                  </a:lnTo>
                  <a:lnTo>
                    <a:pt x="98" y="363"/>
                  </a:lnTo>
                  <a:lnTo>
                    <a:pt x="90" y="369"/>
                  </a:lnTo>
                  <a:lnTo>
                    <a:pt x="79" y="374"/>
                  </a:lnTo>
                  <a:lnTo>
                    <a:pt x="71" y="377"/>
                  </a:lnTo>
                  <a:lnTo>
                    <a:pt x="63" y="378"/>
                  </a:lnTo>
                  <a:lnTo>
                    <a:pt x="55" y="378"/>
                  </a:lnTo>
                  <a:lnTo>
                    <a:pt x="48" y="376"/>
                  </a:lnTo>
                  <a:lnTo>
                    <a:pt x="42" y="370"/>
                  </a:lnTo>
                  <a:lnTo>
                    <a:pt x="37" y="363"/>
                  </a:lnTo>
                  <a:lnTo>
                    <a:pt x="34" y="356"/>
                  </a:lnTo>
                  <a:lnTo>
                    <a:pt x="34" y="350"/>
                  </a:lnTo>
                  <a:lnTo>
                    <a:pt x="50" y="333"/>
                  </a:lnTo>
                  <a:lnTo>
                    <a:pt x="53" y="326"/>
                  </a:lnTo>
                  <a:lnTo>
                    <a:pt x="52" y="319"/>
                  </a:lnTo>
                  <a:lnTo>
                    <a:pt x="45" y="310"/>
                  </a:lnTo>
                  <a:lnTo>
                    <a:pt x="40" y="303"/>
                  </a:lnTo>
                  <a:lnTo>
                    <a:pt x="37" y="296"/>
                  </a:lnTo>
                  <a:lnTo>
                    <a:pt x="37" y="287"/>
                  </a:lnTo>
                  <a:lnTo>
                    <a:pt x="34" y="280"/>
                  </a:lnTo>
                  <a:lnTo>
                    <a:pt x="27" y="270"/>
                  </a:lnTo>
                  <a:lnTo>
                    <a:pt x="20" y="258"/>
                  </a:lnTo>
                  <a:lnTo>
                    <a:pt x="18" y="247"/>
                  </a:lnTo>
                  <a:lnTo>
                    <a:pt x="19" y="239"/>
                  </a:lnTo>
                  <a:lnTo>
                    <a:pt x="23" y="235"/>
                  </a:lnTo>
                  <a:lnTo>
                    <a:pt x="23" y="232"/>
                  </a:lnTo>
                  <a:lnTo>
                    <a:pt x="19" y="226"/>
                  </a:lnTo>
                  <a:lnTo>
                    <a:pt x="5" y="215"/>
                  </a:lnTo>
                  <a:lnTo>
                    <a:pt x="1" y="210"/>
                  </a:lnTo>
                  <a:lnTo>
                    <a:pt x="0" y="204"/>
                  </a:lnTo>
                  <a:lnTo>
                    <a:pt x="3" y="196"/>
                  </a:lnTo>
                  <a:lnTo>
                    <a:pt x="14" y="180"/>
                  </a:lnTo>
                  <a:lnTo>
                    <a:pt x="19" y="174"/>
                  </a:lnTo>
                  <a:lnTo>
                    <a:pt x="26" y="169"/>
                  </a:lnTo>
                  <a:lnTo>
                    <a:pt x="35" y="161"/>
                  </a:lnTo>
                  <a:lnTo>
                    <a:pt x="46" y="152"/>
                  </a:lnTo>
                  <a:lnTo>
                    <a:pt x="56" y="147"/>
                  </a:lnTo>
                  <a:lnTo>
                    <a:pt x="61" y="144"/>
                  </a:lnTo>
                  <a:lnTo>
                    <a:pt x="79" y="144"/>
                  </a:lnTo>
                  <a:lnTo>
                    <a:pt x="89" y="141"/>
                  </a:lnTo>
                  <a:lnTo>
                    <a:pt x="94" y="139"/>
                  </a:lnTo>
                  <a:lnTo>
                    <a:pt x="111" y="136"/>
                  </a:lnTo>
                  <a:lnTo>
                    <a:pt x="116" y="135"/>
                  </a:lnTo>
                  <a:lnTo>
                    <a:pt x="119" y="132"/>
                  </a:lnTo>
                  <a:lnTo>
                    <a:pt x="119" y="125"/>
                  </a:lnTo>
                  <a:lnTo>
                    <a:pt x="116" y="113"/>
                  </a:lnTo>
                  <a:lnTo>
                    <a:pt x="116" y="87"/>
                  </a:lnTo>
                  <a:lnTo>
                    <a:pt x="117" y="80"/>
                  </a:lnTo>
                  <a:lnTo>
                    <a:pt x="122" y="78"/>
                  </a:lnTo>
                  <a:lnTo>
                    <a:pt x="130" y="78"/>
                  </a:lnTo>
                  <a:lnTo>
                    <a:pt x="138" y="81"/>
                  </a:lnTo>
                  <a:lnTo>
                    <a:pt x="146" y="82"/>
                  </a:lnTo>
                  <a:lnTo>
                    <a:pt x="153" y="84"/>
                  </a:lnTo>
                  <a:lnTo>
                    <a:pt x="157" y="82"/>
                  </a:lnTo>
                  <a:lnTo>
                    <a:pt x="160" y="76"/>
                  </a:lnTo>
                  <a:lnTo>
                    <a:pt x="164" y="66"/>
                  </a:lnTo>
                  <a:lnTo>
                    <a:pt x="168" y="58"/>
                  </a:lnTo>
                  <a:lnTo>
                    <a:pt x="172" y="52"/>
                  </a:lnTo>
                  <a:lnTo>
                    <a:pt x="178" y="48"/>
                  </a:lnTo>
                  <a:lnTo>
                    <a:pt x="182" y="45"/>
                  </a:lnTo>
                  <a:lnTo>
                    <a:pt x="187" y="45"/>
                  </a:lnTo>
                  <a:lnTo>
                    <a:pt x="194" y="52"/>
                  </a:lnTo>
                  <a:lnTo>
                    <a:pt x="201" y="61"/>
                  </a:lnTo>
                  <a:lnTo>
                    <a:pt x="208" y="65"/>
                  </a:lnTo>
                  <a:lnTo>
                    <a:pt x="213" y="63"/>
                  </a:lnTo>
                  <a:lnTo>
                    <a:pt x="217" y="56"/>
                  </a:lnTo>
                  <a:lnTo>
                    <a:pt x="219" y="52"/>
                  </a:lnTo>
                  <a:lnTo>
                    <a:pt x="220" y="50"/>
                  </a:lnTo>
                  <a:lnTo>
                    <a:pt x="220" y="48"/>
                  </a:lnTo>
                  <a:lnTo>
                    <a:pt x="221" y="47"/>
                  </a:lnTo>
                  <a:lnTo>
                    <a:pt x="221" y="44"/>
                  </a:lnTo>
                  <a:lnTo>
                    <a:pt x="225" y="40"/>
                  </a:lnTo>
                  <a:lnTo>
                    <a:pt x="228" y="36"/>
                  </a:lnTo>
                  <a:lnTo>
                    <a:pt x="231" y="33"/>
                  </a:lnTo>
                  <a:lnTo>
                    <a:pt x="232" y="29"/>
                  </a:lnTo>
                  <a:lnTo>
                    <a:pt x="232" y="14"/>
                  </a:lnTo>
                  <a:lnTo>
                    <a:pt x="234" y="14"/>
                  </a:lnTo>
                  <a:lnTo>
                    <a:pt x="236" y="17"/>
                  </a:lnTo>
                  <a:lnTo>
                    <a:pt x="245" y="28"/>
                  </a:lnTo>
                  <a:lnTo>
                    <a:pt x="249" y="32"/>
                  </a:lnTo>
                  <a:lnTo>
                    <a:pt x="250" y="34"/>
                  </a:lnTo>
                  <a:lnTo>
                    <a:pt x="253" y="37"/>
                  </a:lnTo>
                  <a:lnTo>
                    <a:pt x="253" y="21"/>
                  </a:lnTo>
                  <a:lnTo>
                    <a:pt x="256" y="15"/>
                  </a:lnTo>
                  <a:lnTo>
                    <a:pt x="258" y="13"/>
                  </a:lnTo>
                  <a:lnTo>
                    <a:pt x="261" y="13"/>
                  </a:lnTo>
                  <a:lnTo>
                    <a:pt x="267" y="18"/>
                  </a:lnTo>
                  <a:lnTo>
                    <a:pt x="269" y="19"/>
                  </a:lnTo>
                  <a:lnTo>
                    <a:pt x="272" y="22"/>
                  </a:lnTo>
                  <a:lnTo>
                    <a:pt x="273" y="25"/>
                  </a:lnTo>
                  <a:lnTo>
                    <a:pt x="275" y="25"/>
                  </a:lnTo>
                  <a:lnTo>
                    <a:pt x="279" y="24"/>
                  </a:lnTo>
                  <a:lnTo>
                    <a:pt x="288" y="22"/>
                  </a:lnTo>
                  <a:lnTo>
                    <a:pt x="308" y="22"/>
                  </a:lnTo>
                  <a:lnTo>
                    <a:pt x="313" y="26"/>
                  </a:lnTo>
                  <a:lnTo>
                    <a:pt x="313" y="33"/>
                  </a:lnTo>
                  <a:lnTo>
                    <a:pt x="305" y="52"/>
                  </a:lnTo>
                  <a:lnTo>
                    <a:pt x="303" y="62"/>
                  </a:lnTo>
                  <a:lnTo>
                    <a:pt x="305" y="69"/>
                  </a:lnTo>
                  <a:lnTo>
                    <a:pt x="314" y="76"/>
                  </a:lnTo>
                  <a:lnTo>
                    <a:pt x="327" y="84"/>
                  </a:lnTo>
                  <a:lnTo>
                    <a:pt x="338" y="91"/>
                  </a:lnTo>
                  <a:lnTo>
                    <a:pt x="351" y="102"/>
                  </a:lnTo>
                  <a:lnTo>
                    <a:pt x="358" y="106"/>
                  </a:lnTo>
                  <a:lnTo>
                    <a:pt x="364" y="106"/>
                  </a:lnTo>
                  <a:lnTo>
                    <a:pt x="368" y="100"/>
                  </a:lnTo>
                  <a:lnTo>
                    <a:pt x="372" y="88"/>
                  </a:lnTo>
                  <a:lnTo>
                    <a:pt x="376" y="74"/>
                  </a:lnTo>
                  <a:lnTo>
                    <a:pt x="379" y="61"/>
                  </a:lnTo>
                  <a:lnTo>
                    <a:pt x="373" y="41"/>
                  </a:lnTo>
                  <a:lnTo>
                    <a:pt x="373" y="28"/>
                  </a:lnTo>
                  <a:lnTo>
                    <a:pt x="376" y="15"/>
                  </a:lnTo>
                  <a:lnTo>
                    <a:pt x="379" y="4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7"/>
            <p:cNvSpPr/>
            <p:nvPr/>
          </p:nvSpPr>
          <p:spPr>
            <a:xfrm>
              <a:off x="7793038" y="3649663"/>
              <a:ext cx="49213" cy="42863"/>
            </a:xfrm>
            <a:custGeom>
              <a:rect b="b" l="l" r="r" t="t"/>
              <a:pathLst>
                <a:path extrusionOk="0" h="27" w="31">
                  <a:moveTo>
                    <a:pt x="23" y="0"/>
                  </a:moveTo>
                  <a:lnTo>
                    <a:pt x="28" y="0"/>
                  </a:lnTo>
                  <a:lnTo>
                    <a:pt x="31" y="4"/>
                  </a:lnTo>
                  <a:lnTo>
                    <a:pt x="28" y="9"/>
                  </a:lnTo>
                  <a:lnTo>
                    <a:pt x="23" y="18"/>
                  </a:lnTo>
                  <a:lnTo>
                    <a:pt x="15" y="23"/>
                  </a:lnTo>
                  <a:lnTo>
                    <a:pt x="8" y="27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5" y="18"/>
                  </a:lnTo>
                  <a:lnTo>
                    <a:pt x="11" y="11"/>
                  </a:lnTo>
                  <a:lnTo>
                    <a:pt x="16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7"/>
            <p:cNvSpPr/>
            <p:nvPr/>
          </p:nvSpPr>
          <p:spPr>
            <a:xfrm>
              <a:off x="7524750" y="3757613"/>
              <a:ext cx="50800" cy="46038"/>
            </a:xfrm>
            <a:custGeom>
              <a:rect b="b" l="l" r="r" t="t"/>
              <a:pathLst>
                <a:path extrusionOk="0" h="29" w="32">
                  <a:moveTo>
                    <a:pt x="0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21" y="6"/>
                  </a:lnTo>
                  <a:lnTo>
                    <a:pt x="28" y="11"/>
                  </a:lnTo>
                  <a:lnTo>
                    <a:pt x="30" y="17"/>
                  </a:lnTo>
                  <a:lnTo>
                    <a:pt x="32" y="22"/>
                  </a:lnTo>
                  <a:lnTo>
                    <a:pt x="28" y="28"/>
                  </a:lnTo>
                  <a:lnTo>
                    <a:pt x="22" y="29"/>
                  </a:lnTo>
                  <a:lnTo>
                    <a:pt x="15" y="25"/>
                  </a:lnTo>
                  <a:lnTo>
                    <a:pt x="10" y="17"/>
                  </a:lnTo>
                  <a:lnTo>
                    <a:pt x="9" y="14"/>
                  </a:lnTo>
                  <a:lnTo>
                    <a:pt x="6" y="11"/>
                  </a:lnTo>
                  <a:lnTo>
                    <a:pt x="4" y="9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6129338" y="3133725"/>
              <a:ext cx="228600" cy="280988"/>
            </a:xfrm>
            <a:custGeom>
              <a:rect b="b" l="l" r="r" t="t"/>
              <a:pathLst>
                <a:path extrusionOk="0" h="177" w="144">
                  <a:moveTo>
                    <a:pt x="3" y="0"/>
                  </a:moveTo>
                  <a:lnTo>
                    <a:pt x="11" y="0"/>
                  </a:lnTo>
                  <a:lnTo>
                    <a:pt x="21" y="4"/>
                  </a:lnTo>
                  <a:lnTo>
                    <a:pt x="30" y="11"/>
                  </a:lnTo>
                  <a:lnTo>
                    <a:pt x="41" y="21"/>
                  </a:lnTo>
                  <a:lnTo>
                    <a:pt x="54" y="32"/>
                  </a:lnTo>
                  <a:lnTo>
                    <a:pt x="67" y="47"/>
                  </a:lnTo>
                  <a:lnTo>
                    <a:pt x="80" y="60"/>
                  </a:lnTo>
                  <a:lnTo>
                    <a:pt x="93" y="71"/>
                  </a:lnTo>
                  <a:lnTo>
                    <a:pt x="105" y="82"/>
                  </a:lnTo>
                  <a:lnTo>
                    <a:pt x="115" y="92"/>
                  </a:lnTo>
                  <a:lnTo>
                    <a:pt x="123" y="101"/>
                  </a:lnTo>
                  <a:lnTo>
                    <a:pt x="129" y="108"/>
                  </a:lnTo>
                  <a:lnTo>
                    <a:pt x="136" y="111"/>
                  </a:lnTo>
                  <a:lnTo>
                    <a:pt x="138" y="111"/>
                  </a:lnTo>
                  <a:lnTo>
                    <a:pt x="141" y="112"/>
                  </a:lnTo>
                  <a:lnTo>
                    <a:pt x="144" y="118"/>
                  </a:lnTo>
                  <a:lnTo>
                    <a:pt x="144" y="122"/>
                  </a:lnTo>
                  <a:lnTo>
                    <a:pt x="142" y="125"/>
                  </a:lnTo>
                  <a:lnTo>
                    <a:pt x="141" y="129"/>
                  </a:lnTo>
                  <a:lnTo>
                    <a:pt x="137" y="138"/>
                  </a:lnTo>
                  <a:lnTo>
                    <a:pt x="134" y="152"/>
                  </a:lnTo>
                  <a:lnTo>
                    <a:pt x="133" y="167"/>
                  </a:lnTo>
                  <a:lnTo>
                    <a:pt x="133" y="171"/>
                  </a:lnTo>
                  <a:lnTo>
                    <a:pt x="130" y="177"/>
                  </a:lnTo>
                  <a:lnTo>
                    <a:pt x="127" y="177"/>
                  </a:lnTo>
                  <a:lnTo>
                    <a:pt x="125" y="175"/>
                  </a:lnTo>
                  <a:lnTo>
                    <a:pt x="121" y="171"/>
                  </a:lnTo>
                  <a:lnTo>
                    <a:pt x="119" y="167"/>
                  </a:lnTo>
                  <a:lnTo>
                    <a:pt x="114" y="162"/>
                  </a:lnTo>
                  <a:lnTo>
                    <a:pt x="103" y="156"/>
                  </a:lnTo>
                  <a:lnTo>
                    <a:pt x="90" y="152"/>
                  </a:lnTo>
                  <a:lnTo>
                    <a:pt x="80" y="148"/>
                  </a:lnTo>
                  <a:lnTo>
                    <a:pt x="73" y="144"/>
                  </a:lnTo>
                  <a:lnTo>
                    <a:pt x="69" y="137"/>
                  </a:lnTo>
                  <a:lnTo>
                    <a:pt x="64" y="123"/>
                  </a:lnTo>
                  <a:lnTo>
                    <a:pt x="62" y="107"/>
                  </a:lnTo>
                  <a:lnTo>
                    <a:pt x="59" y="92"/>
                  </a:lnTo>
                  <a:lnTo>
                    <a:pt x="58" y="81"/>
                  </a:lnTo>
                  <a:lnTo>
                    <a:pt x="55" y="73"/>
                  </a:lnTo>
                  <a:lnTo>
                    <a:pt x="49" y="63"/>
                  </a:lnTo>
                  <a:lnTo>
                    <a:pt x="43" y="54"/>
                  </a:lnTo>
                  <a:lnTo>
                    <a:pt x="36" y="45"/>
                  </a:lnTo>
                  <a:lnTo>
                    <a:pt x="29" y="38"/>
                  </a:lnTo>
                  <a:lnTo>
                    <a:pt x="26" y="34"/>
                  </a:lnTo>
                  <a:lnTo>
                    <a:pt x="18" y="26"/>
                  </a:lnTo>
                  <a:lnTo>
                    <a:pt x="11" y="21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7"/>
            <p:cNvSpPr/>
            <p:nvPr/>
          </p:nvSpPr>
          <p:spPr>
            <a:xfrm>
              <a:off x="6189663" y="3025775"/>
              <a:ext cx="133350" cy="219075"/>
            </a:xfrm>
            <a:custGeom>
              <a:rect b="b" l="l" r="r" t="t"/>
              <a:pathLst>
                <a:path extrusionOk="0" h="138" w="84">
                  <a:moveTo>
                    <a:pt x="7" y="0"/>
                  </a:moveTo>
                  <a:lnTo>
                    <a:pt x="9" y="2"/>
                  </a:lnTo>
                  <a:lnTo>
                    <a:pt x="14" y="6"/>
                  </a:lnTo>
                  <a:lnTo>
                    <a:pt x="28" y="23"/>
                  </a:lnTo>
                  <a:lnTo>
                    <a:pt x="32" y="30"/>
                  </a:lnTo>
                  <a:lnTo>
                    <a:pt x="37" y="38"/>
                  </a:lnTo>
                  <a:lnTo>
                    <a:pt x="46" y="46"/>
                  </a:lnTo>
                  <a:lnTo>
                    <a:pt x="54" y="58"/>
                  </a:lnTo>
                  <a:lnTo>
                    <a:pt x="61" y="74"/>
                  </a:lnTo>
                  <a:lnTo>
                    <a:pt x="66" y="87"/>
                  </a:lnTo>
                  <a:lnTo>
                    <a:pt x="72" y="106"/>
                  </a:lnTo>
                  <a:lnTo>
                    <a:pt x="83" y="126"/>
                  </a:lnTo>
                  <a:lnTo>
                    <a:pt x="84" y="128"/>
                  </a:lnTo>
                  <a:lnTo>
                    <a:pt x="80" y="137"/>
                  </a:lnTo>
                  <a:lnTo>
                    <a:pt x="76" y="138"/>
                  </a:lnTo>
                  <a:lnTo>
                    <a:pt x="70" y="135"/>
                  </a:lnTo>
                  <a:lnTo>
                    <a:pt x="63" y="130"/>
                  </a:lnTo>
                  <a:lnTo>
                    <a:pt x="55" y="122"/>
                  </a:lnTo>
                  <a:lnTo>
                    <a:pt x="47" y="115"/>
                  </a:lnTo>
                  <a:lnTo>
                    <a:pt x="42" y="108"/>
                  </a:lnTo>
                  <a:lnTo>
                    <a:pt x="37" y="98"/>
                  </a:lnTo>
                  <a:lnTo>
                    <a:pt x="32" y="85"/>
                  </a:lnTo>
                  <a:lnTo>
                    <a:pt x="26" y="69"/>
                  </a:lnTo>
                  <a:lnTo>
                    <a:pt x="21" y="53"/>
                  </a:lnTo>
                  <a:lnTo>
                    <a:pt x="17" y="42"/>
                  </a:lnTo>
                  <a:lnTo>
                    <a:pt x="14" y="35"/>
                  </a:lnTo>
                  <a:lnTo>
                    <a:pt x="6" y="30"/>
                  </a:lnTo>
                  <a:lnTo>
                    <a:pt x="3" y="27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7"/>
            <p:cNvSpPr/>
            <p:nvPr/>
          </p:nvSpPr>
          <p:spPr>
            <a:xfrm>
              <a:off x="6340475" y="3402013"/>
              <a:ext cx="182563" cy="68263"/>
            </a:xfrm>
            <a:custGeom>
              <a:rect b="b" l="l" r="r" t="t"/>
              <a:pathLst>
                <a:path extrusionOk="0" h="43" w="115">
                  <a:moveTo>
                    <a:pt x="8" y="0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18" y="8"/>
                  </a:lnTo>
                  <a:lnTo>
                    <a:pt x="22" y="12"/>
                  </a:lnTo>
                  <a:lnTo>
                    <a:pt x="38" y="15"/>
                  </a:lnTo>
                  <a:lnTo>
                    <a:pt x="48" y="17"/>
                  </a:lnTo>
                  <a:lnTo>
                    <a:pt x="52" y="22"/>
                  </a:lnTo>
                  <a:lnTo>
                    <a:pt x="53" y="20"/>
                  </a:lnTo>
                  <a:lnTo>
                    <a:pt x="57" y="17"/>
                  </a:lnTo>
                  <a:lnTo>
                    <a:pt x="65" y="15"/>
                  </a:lnTo>
                  <a:lnTo>
                    <a:pt x="68" y="16"/>
                  </a:lnTo>
                  <a:lnTo>
                    <a:pt x="75" y="17"/>
                  </a:lnTo>
                  <a:lnTo>
                    <a:pt x="91" y="20"/>
                  </a:lnTo>
                  <a:lnTo>
                    <a:pt x="97" y="22"/>
                  </a:lnTo>
                  <a:lnTo>
                    <a:pt x="100" y="23"/>
                  </a:lnTo>
                  <a:lnTo>
                    <a:pt x="104" y="24"/>
                  </a:lnTo>
                  <a:lnTo>
                    <a:pt x="106" y="27"/>
                  </a:lnTo>
                  <a:lnTo>
                    <a:pt x="111" y="30"/>
                  </a:lnTo>
                  <a:lnTo>
                    <a:pt x="113" y="34"/>
                  </a:lnTo>
                  <a:lnTo>
                    <a:pt x="115" y="38"/>
                  </a:lnTo>
                  <a:lnTo>
                    <a:pt x="115" y="41"/>
                  </a:lnTo>
                  <a:lnTo>
                    <a:pt x="112" y="43"/>
                  </a:lnTo>
                  <a:lnTo>
                    <a:pt x="106" y="43"/>
                  </a:lnTo>
                  <a:lnTo>
                    <a:pt x="98" y="42"/>
                  </a:lnTo>
                  <a:lnTo>
                    <a:pt x="89" y="41"/>
                  </a:lnTo>
                  <a:lnTo>
                    <a:pt x="70" y="41"/>
                  </a:lnTo>
                  <a:lnTo>
                    <a:pt x="63" y="37"/>
                  </a:lnTo>
                  <a:lnTo>
                    <a:pt x="55" y="30"/>
                  </a:lnTo>
                  <a:lnTo>
                    <a:pt x="53" y="28"/>
                  </a:lnTo>
                  <a:lnTo>
                    <a:pt x="52" y="26"/>
                  </a:lnTo>
                  <a:lnTo>
                    <a:pt x="49" y="27"/>
                  </a:lnTo>
                  <a:lnTo>
                    <a:pt x="45" y="28"/>
                  </a:lnTo>
                  <a:lnTo>
                    <a:pt x="34" y="31"/>
                  </a:lnTo>
                  <a:lnTo>
                    <a:pt x="23" y="31"/>
                  </a:lnTo>
                  <a:lnTo>
                    <a:pt x="14" y="30"/>
                  </a:lnTo>
                  <a:lnTo>
                    <a:pt x="8" y="27"/>
                  </a:lnTo>
                  <a:lnTo>
                    <a:pt x="5" y="24"/>
                  </a:lnTo>
                  <a:lnTo>
                    <a:pt x="1" y="19"/>
                  </a:lnTo>
                  <a:lnTo>
                    <a:pt x="0" y="12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7"/>
            <p:cNvSpPr/>
            <p:nvPr/>
          </p:nvSpPr>
          <p:spPr>
            <a:xfrm>
              <a:off x="6611938" y="3481388"/>
              <a:ext cx="25400" cy="26988"/>
            </a:xfrm>
            <a:custGeom>
              <a:rect b="b" l="l" r="r" t="t"/>
              <a:pathLst>
                <a:path extrusionOk="0" h="17" w="16">
                  <a:moveTo>
                    <a:pt x="2" y="0"/>
                  </a:moveTo>
                  <a:lnTo>
                    <a:pt x="12" y="0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6" y="14"/>
                  </a:lnTo>
                  <a:lnTo>
                    <a:pt x="11" y="17"/>
                  </a:lnTo>
                  <a:lnTo>
                    <a:pt x="5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7"/>
            <p:cNvSpPr/>
            <p:nvPr/>
          </p:nvSpPr>
          <p:spPr>
            <a:xfrm>
              <a:off x="6702425" y="3451225"/>
              <a:ext cx="63500" cy="60325"/>
            </a:xfrm>
            <a:custGeom>
              <a:rect b="b" l="l" r="r" t="t"/>
              <a:pathLst>
                <a:path extrusionOk="0" h="38" w="40">
                  <a:moveTo>
                    <a:pt x="22" y="0"/>
                  </a:moveTo>
                  <a:lnTo>
                    <a:pt x="28" y="1"/>
                  </a:lnTo>
                  <a:lnTo>
                    <a:pt x="33" y="4"/>
                  </a:lnTo>
                  <a:lnTo>
                    <a:pt x="38" y="10"/>
                  </a:lnTo>
                  <a:lnTo>
                    <a:pt x="40" y="15"/>
                  </a:lnTo>
                  <a:lnTo>
                    <a:pt x="37" y="21"/>
                  </a:lnTo>
                  <a:lnTo>
                    <a:pt x="33" y="23"/>
                  </a:lnTo>
                  <a:lnTo>
                    <a:pt x="30" y="25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3" y="26"/>
                  </a:lnTo>
                  <a:lnTo>
                    <a:pt x="18" y="32"/>
                  </a:lnTo>
                  <a:lnTo>
                    <a:pt x="12" y="36"/>
                  </a:lnTo>
                  <a:lnTo>
                    <a:pt x="7" y="38"/>
                  </a:lnTo>
                  <a:lnTo>
                    <a:pt x="3" y="38"/>
                  </a:lnTo>
                  <a:lnTo>
                    <a:pt x="0" y="34"/>
                  </a:lnTo>
                  <a:lnTo>
                    <a:pt x="3" y="25"/>
                  </a:lnTo>
                  <a:lnTo>
                    <a:pt x="8" y="15"/>
                  </a:lnTo>
                  <a:lnTo>
                    <a:pt x="17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7"/>
            <p:cNvSpPr/>
            <p:nvPr/>
          </p:nvSpPr>
          <p:spPr>
            <a:xfrm>
              <a:off x="6605588" y="3279775"/>
              <a:ext cx="95250" cy="112713"/>
            </a:xfrm>
            <a:custGeom>
              <a:rect b="b" l="l" r="r" t="t"/>
              <a:pathLst>
                <a:path extrusionOk="0" h="71" w="60">
                  <a:moveTo>
                    <a:pt x="13" y="0"/>
                  </a:moveTo>
                  <a:lnTo>
                    <a:pt x="15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3" y="4"/>
                  </a:lnTo>
                  <a:lnTo>
                    <a:pt x="30" y="4"/>
                  </a:lnTo>
                  <a:lnTo>
                    <a:pt x="37" y="3"/>
                  </a:lnTo>
                  <a:lnTo>
                    <a:pt x="54" y="3"/>
                  </a:lnTo>
                  <a:lnTo>
                    <a:pt x="60" y="7"/>
                  </a:lnTo>
                  <a:lnTo>
                    <a:pt x="60" y="14"/>
                  </a:lnTo>
                  <a:lnTo>
                    <a:pt x="57" y="16"/>
                  </a:lnTo>
                  <a:lnTo>
                    <a:pt x="53" y="18"/>
                  </a:lnTo>
                  <a:lnTo>
                    <a:pt x="48" y="19"/>
                  </a:lnTo>
                  <a:lnTo>
                    <a:pt x="34" y="19"/>
                  </a:lnTo>
                  <a:lnTo>
                    <a:pt x="34" y="20"/>
                  </a:lnTo>
                  <a:lnTo>
                    <a:pt x="35" y="23"/>
                  </a:lnTo>
                  <a:lnTo>
                    <a:pt x="42" y="30"/>
                  </a:lnTo>
                  <a:lnTo>
                    <a:pt x="46" y="33"/>
                  </a:lnTo>
                  <a:lnTo>
                    <a:pt x="52" y="40"/>
                  </a:lnTo>
                  <a:lnTo>
                    <a:pt x="56" y="49"/>
                  </a:lnTo>
                  <a:lnTo>
                    <a:pt x="58" y="60"/>
                  </a:lnTo>
                  <a:lnTo>
                    <a:pt x="60" y="68"/>
                  </a:lnTo>
                  <a:lnTo>
                    <a:pt x="60" y="71"/>
                  </a:lnTo>
                  <a:lnTo>
                    <a:pt x="57" y="71"/>
                  </a:lnTo>
                  <a:lnTo>
                    <a:pt x="52" y="70"/>
                  </a:lnTo>
                  <a:lnTo>
                    <a:pt x="45" y="67"/>
                  </a:lnTo>
                  <a:lnTo>
                    <a:pt x="38" y="60"/>
                  </a:lnTo>
                  <a:lnTo>
                    <a:pt x="34" y="53"/>
                  </a:lnTo>
                  <a:lnTo>
                    <a:pt x="32" y="48"/>
                  </a:lnTo>
                  <a:lnTo>
                    <a:pt x="32" y="42"/>
                  </a:lnTo>
                  <a:lnTo>
                    <a:pt x="31" y="37"/>
                  </a:lnTo>
                  <a:lnTo>
                    <a:pt x="28" y="36"/>
                  </a:lnTo>
                  <a:lnTo>
                    <a:pt x="24" y="37"/>
                  </a:lnTo>
                  <a:lnTo>
                    <a:pt x="19" y="42"/>
                  </a:lnTo>
                  <a:lnTo>
                    <a:pt x="12" y="46"/>
                  </a:lnTo>
                  <a:lnTo>
                    <a:pt x="6" y="51"/>
                  </a:lnTo>
                  <a:lnTo>
                    <a:pt x="2" y="49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2" y="30"/>
                  </a:lnTo>
                  <a:lnTo>
                    <a:pt x="5" y="20"/>
                  </a:lnTo>
                  <a:lnTo>
                    <a:pt x="6" y="14"/>
                  </a:lnTo>
                  <a:lnTo>
                    <a:pt x="8" y="8"/>
                  </a:lnTo>
                  <a:lnTo>
                    <a:pt x="8" y="5"/>
                  </a:lnTo>
                  <a:lnTo>
                    <a:pt x="11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47"/>
            <p:cNvSpPr/>
            <p:nvPr/>
          </p:nvSpPr>
          <p:spPr>
            <a:xfrm>
              <a:off x="6630988" y="3228975"/>
              <a:ext cx="104775" cy="34925"/>
            </a:xfrm>
            <a:custGeom>
              <a:rect b="b" l="l" r="r" t="t"/>
              <a:pathLst>
                <a:path extrusionOk="0" h="22" w="66">
                  <a:moveTo>
                    <a:pt x="64" y="0"/>
                  </a:moveTo>
                  <a:lnTo>
                    <a:pt x="66" y="2"/>
                  </a:lnTo>
                  <a:lnTo>
                    <a:pt x="66" y="3"/>
                  </a:lnTo>
                  <a:lnTo>
                    <a:pt x="62" y="11"/>
                  </a:lnTo>
                  <a:lnTo>
                    <a:pt x="57" y="15"/>
                  </a:lnTo>
                  <a:lnTo>
                    <a:pt x="55" y="17"/>
                  </a:lnTo>
                  <a:lnTo>
                    <a:pt x="48" y="17"/>
                  </a:lnTo>
                  <a:lnTo>
                    <a:pt x="37" y="20"/>
                  </a:lnTo>
                  <a:lnTo>
                    <a:pt x="25" y="21"/>
                  </a:lnTo>
                  <a:lnTo>
                    <a:pt x="14" y="22"/>
                  </a:lnTo>
                  <a:lnTo>
                    <a:pt x="8" y="22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6"/>
                  </a:lnTo>
                  <a:lnTo>
                    <a:pt x="7" y="6"/>
                  </a:lnTo>
                  <a:lnTo>
                    <a:pt x="14" y="7"/>
                  </a:lnTo>
                  <a:lnTo>
                    <a:pt x="22" y="9"/>
                  </a:lnTo>
                  <a:lnTo>
                    <a:pt x="26" y="9"/>
                  </a:lnTo>
                  <a:lnTo>
                    <a:pt x="30" y="7"/>
                  </a:lnTo>
                  <a:lnTo>
                    <a:pt x="40" y="4"/>
                  </a:lnTo>
                  <a:lnTo>
                    <a:pt x="59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47"/>
            <p:cNvSpPr/>
            <p:nvPr/>
          </p:nvSpPr>
          <p:spPr>
            <a:xfrm>
              <a:off x="6780213" y="3209925"/>
              <a:ext cx="34925" cy="74613"/>
            </a:xfrm>
            <a:custGeom>
              <a:rect b="b" l="l" r="r" t="t"/>
              <a:pathLst>
                <a:path extrusionOk="0" h="47" w="22">
                  <a:moveTo>
                    <a:pt x="15" y="0"/>
                  </a:moveTo>
                  <a:lnTo>
                    <a:pt x="20" y="0"/>
                  </a:lnTo>
                  <a:lnTo>
                    <a:pt x="22" y="6"/>
                  </a:lnTo>
                  <a:lnTo>
                    <a:pt x="21" y="15"/>
                  </a:lnTo>
                  <a:lnTo>
                    <a:pt x="20" y="26"/>
                  </a:lnTo>
                  <a:lnTo>
                    <a:pt x="15" y="37"/>
                  </a:lnTo>
                  <a:lnTo>
                    <a:pt x="10" y="44"/>
                  </a:lnTo>
                  <a:lnTo>
                    <a:pt x="5" y="47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10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7"/>
            <p:cNvSpPr/>
            <p:nvPr/>
          </p:nvSpPr>
          <p:spPr>
            <a:xfrm>
              <a:off x="6410325" y="3098800"/>
              <a:ext cx="198438" cy="257175"/>
            </a:xfrm>
            <a:custGeom>
              <a:rect b="b" l="l" r="r" t="t"/>
              <a:pathLst>
                <a:path extrusionOk="0" h="162" w="125">
                  <a:moveTo>
                    <a:pt x="98" y="0"/>
                  </a:moveTo>
                  <a:lnTo>
                    <a:pt x="105" y="0"/>
                  </a:lnTo>
                  <a:lnTo>
                    <a:pt x="105" y="3"/>
                  </a:lnTo>
                  <a:lnTo>
                    <a:pt x="106" y="17"/>
                  </a:lnTo>
                  <a:lnTo>
                    <a:pt x="110" y="25"/>
                  </a:lnTo>
                  <a:lnTo>
                    <a:pt x="114" y="28"/>
                  </a:lnTo>
                  <a:lnTo>
                    <a:pt x="119" y="28"/>
                  </a:lnTo>
                  <a:lnTo>
                    <a:pt x="124" y="25"/>
                  </a:lnTo>
                  <a:lnTo>
                    <a:pt x="125" y="26"/>
                  </a:lnTo>
                  <a:lnTo>
                    <a:pt x="125" y="29"/>
                  </a:lnTo>
                  <a:lnTo>
                    <a:pt x="117" y="37"/>
                  </a:lnTo>
                  <a:lnTo>
                    <a:pt x="113" y="40"/>
                  </a:lnTo>
                  <a:lnTo>
                    <a:pt x="109" y="44"/>
                  </a:lnTo>
                  <a:lnTo>
                    <a:pt x="106" y="49"/>
                  </a:lnTo>
                  <a:lnTo>
                    <a:pt x="109" y="58"/>
                  </a:lnTo>
                  <a:lnTo>
                    <a:pt x="113" y="67"/>
                  </a:lnTo>
                  <a:lnTo>
                    <a:pt x="117" y="78"/>
                  </a:lnTo>
                  <a:lnTo>
                    <a:pt x="119" y="89"/>
                  </a:lnTo>
                  <a:lnTo>
                    <a:pt x="116" y="97"/>
                  </a:lnTo>
                  <a:lnTo>
                    <a:pt x="110" y="104"/>
                  </a:lnTo>
                  <a:lnTo>
                    <a:pt x="102" y="113"/>
                  </a:lnTo>
                  <a:lnTo>
                    <a:pt x="97" y="122"/>
                  </a:lnTo>
                  <a:lnTo>
                    <a:pt x="94" y="133"/>
                  </a:lnTo>
                  <a:lnTo>
                    <a:pt x="93" y="144"/>
                  </a:lnTo>
                  <a:lnTo>
                    <a:pt x="94" y="154"/>
                  </a:lnTo>
                  <a:lnTo>
                    <a:pt x="93" y="159"/>
                  </a:lnTo>
                  <a:lnTo>
                    <a:pt x="86" y="160"/>
                  </a:lnTo>
                  <a:lnTo>
                    <a:pt x="78" y="162"/>
                  </a:lnTo>
                  <a:lnTo>
                    <a:pt x="69" y="160"/>
                  </a:lnTo>
                  <a:lnTo>
                    <a:pt x="62" y="159"/>
                  </a:lnTo>
                  <a:lnTo>
                    <a:pt x="50" y="156"/>
                  </a:lnTo>
                  <a:lnTo>
                    <a:pt x="39" y="156"/>
                  </a:lnTo>
                  <a:lnTo>
                    <a:pt x="32" y="154"/>
                  </a:lnTo>
                  <a:lnTo>
                    <a:pt x="24" y="148"/>
                  </a:lnTo>
                  <a:lnTo>
                    <a:pt x="15" y="137"/>
                  </a:lnTo>
                  <a:lnTo>
                    <a:pt x="6" y="123"/>
                  </a:lnTo>
                  <a:lnTo>
                    <a:pt x="2" y="108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1" y="74"/>
                  </a:lnTo>
                  <a:lnTo>
                    <a:pt x="2" y="73"/>
                  </a:lnTo>
                  <a:lnTo>
                    <a:pt x="5" y="73"/>
                  </a:lnTo>
                  <a:lnTo>
                    <a:pt x="6" y="74"/>
                  </a:lnTo>
                  <a:lnTo>
                    <a:pt x="9" y="76"/>
                  </a:lnTo>
                  <a:lnTo>
                    <a:pt x="12" y="78"/>
                  </a:lnTo>
                  <a:lnTo>
                    <a:pt x="17" y="81"/>
                  </a:lnTo>
                  <a:lnTo>
                    <a:pt x="19" y="82"/>
                  </a:lnTo>
                  <a:lnTo>
                    <a:pt x="20" y="82"/>
                  </a:lnTo>
                  <a:lnTo>
                    <a:pt x="21" y="81"/>
                  </a:lnTo>
                  <a:lnTo>
                    <a:pt x="24" y="73"/>
                  </a:lnTo>
                  <a:lnTo>
                    <a:pt x="27" y="70"/>
                  </a:lnTo>
                  <a:lnTo>
                    <a:pt x="28" y="66"/>
                  </a:lnTo>
                  <a:lnTo>
                    <a:pt x="31" y="63"/>
                  </a:lnTo>
                  <a:lnTo>
                    <a:pt x="35" y="62"/>
                  </a:lnTo>
                  <a:lnTo>
                    <a:pt x="41" y="60"/>
                  </a:lnTo>
                  <a:lnTo>
                    <a:pt x="45" y="58"/>
                  </a:lnTo>
                  <a:lnTo>
                    <a:pt x="49" y="56"/>
                  </a:lnTo>
                  <a:lnTo>
                    <a:pt x="52" y="54"/>
                  </a:lnTo>
                  <a:lnTo>
                    <a:pt x="54" y="49"/>
                  </a:lnTo>
                  <a:lnTo>
                    <a:pt x="57" y="44"/>
                  </a:lnTo>
                  <a:lnTo>
                    <a:pt x="61" y="37"/>
                  </a:lnTo>
                  <a:lnTo>
                    <a:pt x="68" y="32"/>
                  </a:lnTo>
                  <a:lnTo>
                    <a:pt x="78" y="30"/>
                  </a:lnTo>
                  <a:lnTo>
                    <a:pt x="83" y="30"/>
                  </a:lnTo>
                  <a:lnTo>
                    <a:pt x="86" y="29"/>
                  </a:lnTo>
                  <a:lnTo>
                    <a:pt x="88" y="29"/>
                  </a:lnTo>
                  <a:lnTo>
                    <a:pt x="90" y="28"/>
                  </a:lnTo>
                  <a:lnTo>
                    <a:pt x="90" y="26"/>
                  </a:lnTo>
                  <a:lnTo>
                    <a:pt x="88" y="23"/>
                  </a:lnTo>
                  <a:lnTo>
                    <a:pt x="88" y="22"/>
                  </a:lnTo>
                  <a:lnTo>
                    <a:pt x="87" y="19"/>
                  </a:lnTo>
                  <a:lnTo>
                    <a:pt x="87" y="11"/>
                  </a:lnTo>
                  <a:lnTo>
                    <a:pt x="88" y="8"/>
                  </a:lnTo>
                  <a:lnTo>
                    <a:pt x="91" y="6"/>
                  </a:lnTo>
                  <a:lnTo>
                    <a:pt x="94" y="4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7"/>
            <p:cNvSpPr/>
            <p:nvPr/>
          </p:nvSpPr>
          <p:spPr>
            <a:xfrm>
              <a:off x="6618288" y="2817813"/>
              <a:ext cx="100013" cy="185738"/>
            </a:xfrm>
            <a:custGeom>
              <a:rect b="b" l="l" r="r" t="t"/>
              <a:pathLst>
                <a:path extrusionOk="0" h="117" w="63">
                  <a:moveTo>
                    <a:pt x="27" y="0"/>
                  </a:moveTo>
                  <a:lnTo>
                    <a:pt x="29" y="0"/>
                  </a:lnTo>
                  <a:lnTo>
                    <a:pt x="37" y="5"/>
                  </a:lnTo>
                  <a:lnTo>
                    <a:pt x="42" y="13"/>
                  </a:lnTo>
                  <a:lnTo>
                    <a:pt x="44" y="20"/>
                  </a:lnTo>
                  <a:lnTo>
                    <a:pt x="44" y="26"/>
                  </a:lnTo>
                  <a:lnTo>
                    <a:pt x="41" y="32"/>
                  </a:lnTo>
                  <a:lnTo>
                    <a:pt x="35" y="36"/>
                  </a:lnTo>
                  <a:lnTo>
                    <a:pt x="30" y="42"/>
                  </a:lnTo>
                  <a:lnTo>
                    <a:pt x="26" y="51"/>
                  </a:lnTo>
                  <a:lnTo>
                    <a:pt x="24" y="55"/>
                  </a:lnTo>
                  <a:lnTo>
                    <a:pt x="24" y="61"/>
                  </a:lnTo>
                  <a:lnTo>
                    <a:pt x="26" y="62"/>
                  </a:lnTo>
                  <a:lnTo>
                    <a:pt x="30" y="62"/>
                  </a:lnTo>
                  <a:lnTo>
                    <a:pt x="31" y="61"/>
                  </a:lnTo>
                  <a:lnTo>
                    <a:pt x="37" y="61"/>
                  </a:lnTo>
                  <a:lnTo>
                    <a:pt x="40" y="59"/>
                  </a:lnTo>
                  <a:lnTo>
                    <a:pt x="42" y="61"/>
                  </a:lnTo>
                  <a:lnTo>
                    <a:pt x="48" y="62"/>
                  </a:lnTo>
                  <a:lnTo>
                    <a:pt x="52" y="65"/>
                  </a:lnTo>
                  <a:lnTo>
                    <a:pt x="56" y="66"/>
                  </a:lnTo>
                  <a:lnTo>
                    <a:pt x="60" y="66"/>
                  </a:lnTo>
                  <a:lnTo>
                    <a:pt x="61" y="68"/>
                  </a:lnTo>
                  <a:lnTo>
                    <a:pt x="63" y="68"/>
                  </a:lnTo>
                  <a:lnTo>
                    <a:pt x="63" y="69"/>
                  </a:lnTo>
                  <a:lnTo>
                    <a:pt x="60" y="74"/>
                  </a:lnTo>
                  <a:lnTo>
                    <a:pt x="56" y="77"/>
                  </a:lnTo>
                  <a:lnTo>
                    <a:pt x="49" y="78"/>
                  </a:lnTo>
                  <a:lnTo>
                    <a:pt x="41" y="80"/>
                  </a:lnTo>
                  <a:lnTo>
                    <a:pt x="34" y="85"/>
                  </a:lnTo>
                  <a:lnTo>
                    <a:pt x="30" y="91"/>
                  </a:lnTo>
                  <a:lnTo>
                    <a:pt x="24" y="98"/>
                  </a:lnTo>
                  <a:lnTo>
                    <a:pt x="11" y="111"/>
                  </a:lnTo>
                  <a:lnTo>
                    <a:pt x="5" y="115"/>
                  </a:lnTo>
                  <a:lnTo>
                    <a:pt x="1" y="117"/>
                  </a:lnTo>
                  <a:lnTo>
                    <a:pt x="1" y="114"/>
                  </a:lnTo>
                  <a:lnTo>
                    <a:pt x="5" y="106"/>
                  </a:lnTo>
                  <a:lnTo>
                    <a:pt x="11" y="98"/>
                  </a:lnTo>
                  <a:lnTo>
                    <a:pt x="24" y="84"/>
                  </a:lnTo>
                  <a:lnTo>
                    <a:pt x="24" y="80"/>
                  </a:lnTo>
                  <a:lnTo>
                    <a:pt x="20" y="74"/>
                  </a:lnTo>
                  <a:lnTo>
                    <a:pt x="14" y="68"/>
                  </a:lnTo>
                  <a:lnTo>
                    <a:pt x="7" y="59"/>
                  </a:lnTo>
                  <a:lnTo>
                    <a:pt x="1" y="51"/>
                  </a:lnTo>
                  <a:lnTo>
                    <a:pt x="0" y="43"/>
                  </a:lnTo>
                  <a:lnTo>
                    <a:pt x="1" y="37"/>
                  </a:lnTo>
                  <a:lnTo>
                    <a:pt x="5" y="32"/>
                  </a:lnTo>
                  <a:lnTo>
                    <a:pt x="11" y="28"/>
                  </a:lnTo>
                  <a:lnTo>
                    <a:pt x="18" y="22"/>
                  </a:lnTo>
                  <a:lnTo>
                    <a:pt x="22" y="17"/>
                  </a:lnTo>
                  <a:lnTo>
                    <a:pt x="23" y="11"/>
                  </a:lnTo>
                  <a:lnTo>
                    <a:pt x="23" y="6"/>
                  </a:lnTo>
                  <a:lnTo>
                    <a:pt x="24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7"/>
            <p:cNvSpPr/>
            <p:nvPr/>
          </p:nvSpPr>
          <p:spPr>
            <a:xfrm>
              <a:off x="6665913" y="2994025"/>
              <a:ext cx="52388" cy="39688"/>
            </a:xfrm>
            <a:custGeom>
              <a:rect b="b" l="l" r="r" t="t"/>
              <a:pathLst>
                <a:path extrusionOk="0" h="25" w="33">
                  <a:moveTo>
                    <a:pt x="7" y="0"/>
                  </a:moveTo>
                  <a:lnTo>
                    <a:pt x="15" y="0"/>
                  </a:lnTo>
                  <a:lnTo>
                    <a:pt x="29" y="14"/>
                  </a:lnTo>
                  <a:lnTo>
                    <a:pt x="33" y="21"/>
                  </a:lnTo>
                  <a:lnTo>
                    <a:pt x="33" y="24"/>
                  </a:lnTo>
                  <a:lnTo>
                    <a:pt x="29" y="25"/>
                  </a:lnTo>
                  <a:lnTo>
                    <a:pt x="22" y="25"/>
                  </a:lnTo>
                  <a:lnTo>
                    <a:pt x="14" y="24"/>
                  </a:lnTo>
                  <a:lnTo>
                    <a:pt x="5" y="24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7"/>
            <p:cNvSpPr/>
            <p:nvPr/>
          </p:nvSpPr>
          <p:spPr>
            <a:xfrm>
              <a:off x="6718300" y="2963863"/>
              <a:ext cx="36513" cy="39688"/>
            </a:xfrm>
            <a:custGeom>
              <a:rect b="b" l="l" r="r" t="t"/>
              <a:pathLst>
                <a:path extrusionOk="0" h="25" w="23">
                  <a:moveTo>
                    <a:pt x="9" y="0"/>
                  </a:moveTo>
                  <a:lnTo>
                    <a:pt x="16" y="3"/>
                  </a:lnTo>
                  <a:lnTo>
                    <a:pt x="20" y="7"/>
                  </a:lnTo>
                  <a:lnTo>
                    <a:pt x="23" y="13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9" y="25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6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7"/>
            <p:cNvSpPr/>
            <p:nvPr/>
          </p:nvSpPr>
          <p:spPr>
            <a:xfrm>
              <a:off x="6659563" y="3038475"/>
              <a:ext cx="106363" cy="82550"/>
            </a:xfrm>
            <a:custGeom>
              <a:rect b="b" l="l" r="r" t="t"/>
              <a:pathLst>
                <a:path extrusionOk="0" h="52" w="67">
                  <a:moveTo>
                    <a:pt x="49" y="0"/>
                  </a:moveTo>
                  <a:lnTo>
                    <a:pt x="56" y="7"/>
                  </a:lnTo>
                  <a:lnTo>
                    <a:pt x="63" y="15"/>
                  </a:lnTo>
                  <a:lnTo>
                    <a:pt x="67" y="22"/>
                  </a:lnTo>
                  <a:lnTo>
                    <a:pt x="67" y="30"/>
                  </a:lnTo>
                  <a:lnTo>
                    <a:pt x="63" y="38"/>
                  </a:lnTo>
                  <a:lnTo>
                    <a:pt x="56" y="46"/>
                  </a:lnTo>
                  <a:lnTo>
                    <a:pt x="48" y="50"/>
                  </a:lnTo>
                  <a:lnTo>
                    <a:pt x="44" y="52"/>
                  </a:lnTo>
                  <a:lnTo>
                    <a:pt x="39" y="52"/>
                  </a:lnTo>
                  <a:lnTo>
                    <a:pt x="38" y="50"/>
                  </a:lnTo>
                  <a:lnTo>
                    <a:pt x="35" y="49"/>
                  </a:lnTo>
                  <a:lnTo>
                    <a:pt x="34" y="45"/>
                  </a:lnTo>
                  <a:lnTo>
                    <a:pt x="31" y="41"/>
                  </a:lnTo>
                  <a:lnTo>
                    <a:pt x="27" y="35"/>
                  </a:lnTo>
                  <a:lnTo>
                    <a:pt x="11" y="33"/>
                  </a:lnTo>
                  <a:lnTo>
                    <a:pt x="4" y="33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4" y="20"/>
                  </a:lnTo>
                  <a:lnTo>
                    <a:pt x="9" y="15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5"/>
                  </a:lnTo>
                  <a:lnTo>
                    <a:pt x="34" y="16"/>
                  </a:lnTo>
                  <a:lnTo>
                    <a:pt x="37" y="16"/>
                  </a:lnTo>
                  <a:lnTo>
                    <a:pt x="42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47"/>
            <p:cNvSpPr/>
            <p:nvPr/>
          </p:nvSpPr>
          <p:spPr>
            <a:xfrm>
              <a:off x="6843713" y="3263900"/>
              <a:ext cx="390525" cy="258763"/>
            </a:xfrm>
            <a:custGeom>
              <a:rect b="b" l="l" r="r" t="t"/>
              <a:pathLst>
                <a:path extrusionOk="0" h="163" w="246">
                  <a:moveTo>
                    <a:pt x="18" y="0"/>
                  </a:moveTo>
                  <a:lnTo>
                    <a:pt x="21" y="0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9"/>
                  </a:lnTo>
                  <a:lnTo>
                    <a:pt x="30" y="13"/>
                  </a:lnTo>
                  <a:lnTo>
                    <a:pt x="36" y="14"/>
                  </a:lnTo>
                  <a:lnTo>
                    <a:pt x="52" y="17"/>
                  </a:lnTo>
                  <a:lnTo>
                    <a:pt x="60" y="21"/>
                  </a:lnTo>
                  <a:lnTo>
                    <a:pt x="64" y="25"/>
                  </a:lnTo>
                  <a:lnTo>
                    <a:pt x="66" y="25"/>
                  </a:lnTo>
                  <a:lnTo>
                    <a:pt x="66" y="22"/>
                  </a:lnTo>
                  <a:lnTo>
                    <a:pt x="71" y="19"/>
                  </a:lnTo>
                  <a:lnTo>
                    <a:pt x="81" y="18"/>
                  </a:lnTo>
                  <a:lnTo>
                    <a:pt x="96" y="18"/>
                  </a:lnTo>
                  <a:lnTo>
                    <a:pt x="111" y="21"/>
                  </a:lnTo>
                  <a:lnTo>
                    <a:pt x="123" y="26"/>
                  </a:lnTo>
                  <a:lnTo>
                    <a:pt x="137" y="35"/>
                  </a:lnTo>
                  <a:lnTo>
                    <a:pt x="146" y="41"/>
                  </a:lnTo>
                  <a:lnTo>
                    <a:pt x="160" y="47"/>
                  </a:lnTo>
                  <a:lnTo>
                    <a:pt x="171" y="51"/>
                  </a:lnTo>
                  <a:lnTo>
                    <a:pt x="178" y="59"/>
                  </a:lnTo>
                  <a:lnTo>
                    <a:pt x="183" y="67"/>
                  </a:lnTo>
                  <a:lnTo>
                    <a:pt x="189" y="74"/>
                  </a:lnTo>
                  <a:lnTo>
                    <a:pt x="191" y="77"/>
                  </a:lnTo>
                  <a:lnTo>
                    <a:pt x="196" y="80"/>
                  </a:lnTo>
                  <a:lnTo>
                    <a:pt x="198" y="81"/>
                  </a:lnTo>
                  <a:lnTo>
                    <a:pt x="202" y="84"/>
                  </a:lnTo>
                  <a:lnTo>
                    <a:pt x="205" y="87"/>
                  </a:lnTo>
                  <a:lnTo>
                    <a:pt x="208" y="92"/>
                  </a:lnTo>
                  <a:lnTo>
                    <a:pt x="211" y="100"/>
                  </a:lnTo>
                  <a:lnTo>
                    <a:pt x="216" y="111"/>
                  </a:lnTo>
                  <a:lnTo>
                    <a:pt x="224" y="121"/>
                  </a:lnTo>
                  <a:lnTo>
                    <a:pt x="231" y="126"/>
                  </a:lnTo>
                  <a:lnTo>
                    <a:pt x="237" y="133"/>
                  </a:lnTo>
                  <a:lnTo>
                    <a:pt x="242" y="143"/>
                  </a:lnTo>
                  <a:lnTo>
                    <a:pt x="246" y="154"/>
                  </a:lnTo>
                  <a:lnTo>
                    <a:pt x="246" y="161"/>
                  </a:lnTo>
                  <a:lnTo>
                    <a:pt x="243" y="163"/>
                  </a:lnTo>
                  <a:lnTo>
                    <a:pt x="237" y="162"/>
                  </a:lnTo>
                  <a:lnTo>
                    <a:pt x="227" y="158"/>
                  </a:lnTo>
                  <a:lnTo>
                    <a:pt x="217" y="152"/>
                  </a:lnTo>
                  <a:lnTo>
                    <a:pt x="207" y="143"/>
                  </a:lnTo>
                  <a:lnTo>
                    <a:pt x="200" y="133"/>
                  </a:lnTo>
                  <a:lnTo>
                    <a:pt x="196" y="122"/>
                  </a:lnTo>
                  <a:lnTo>
                    <a:pt x="193" y="117"/>
                  </a:lnTo>
                  <a:lnTo>
                    <a:pt x="186" y="114"/>
                  </a:lnTo>
                  <a:lnTo>
                    <a:pt x="172" y="117"/>
                  </a:lnTo>
                  <a:lnTo>
                    <a:pt x="167" y="121"/>
                  </a:lnTo>
                  <a:lnTo>
                    <a:pt x="163" y="128"/>
                  </a:lnTo>
                  <a:lnTo>
                    <a:pt x="157" y="137"/>
                  </a:lnTo>
                  <a:lnTo>
                    <a:pt x="150" y="147"/>
                  </a:lnTo>
                  <a:lnTo>
                    <a:pt x="144" y="151"/>
                  </a:lnTo>
                  <a:lnTo>
                    <a:pt x="135" y="148"/>
                  </a:lnTo>
                  <a:lnTo>
                    <a:pt x="129" y="140"/>
                  </a:lnTo>
                  <a:lnTo>
                    <a:pt x="124" y="130"/>
                  </a:lnTo>
                  <a:lnTo>
                    <a:pt x="122" y="124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94" y="124"/>
                  </a:lnTo>
                  <a:lnTo>
                    <a:pt x="92" y="121"/>
                  </a:lnTo>
                  <a:lnTo>
                    <a:pt x="93" y="118"/>
                  </a:lnTo>
                  <a:lnTo>
                    <a:pt x="100" y="111"/>
                  </a:lnTo>
                  <a:lnTo>
                    <a:pt x="103" y="110"/>
                  </a:lnTo>
                  <a:lnTo>
                    <a:pt x="107" y="110"/>
                  </a:lnTo>
                  <a:lnTo>
                    <a:pt x="109" y="109"/>
                  </a:lnTo>
                  <a:lnTo>
                    <a:pt x="108" y="104"/>
                  </a:lnTo>
                  <a:lnTo>
                    <a:pt x="105" y="98"/>
                  </a:lnTo>
                  <a:lnTo>
                    <a:pt x="101" y="92"/>
                  </a:lnTo>
                  <a:lnTo>
                    <a:pt x="97" y="88"/>
                  </a:lnTo>
                  <a:lnTo>
                    <a:pt x="94" y="84"/>
                  </a:lnTo>
                  <a:lnTo>
                    <a:pt x="89" y="80"/>
                  </a:lnTo>
                  <a:lnTo>
                    <a:pt x="81" y="74"/>
                  </a:lnTo>
                  <a:lnTo>
                    <a:pt x="67" y="70"/>
                  </a:lnTo>
                  <a:lnTo>
                    <a:pt x="60" y="69"/>
                  </a:lnTo>
                  <a:lnTo>
                    <a:pt x="56" y="69"/>
                  </a:lnTo>
                  <a:lnTo>
                    <a:pt x="53" y="67"/>
                  </a:lnTo>
                  <a:lnTo>
                    <a:pt x="51" y="65"/>
                  </a:lnTo>
                  <a:lnTo>
                    <a:pt x="51" y="61"/>
                  </a:lnTo>
                  <a:lnTo>
                    <a:pt x="47" y="58"/>
                  </a:lnTo>
                  <a:lnTo>
                    <a:pt x="38" y="59"/>
                  </a:lnTo>
                  <a:lnTo>
                    <a:pt x="29" y="61"/>
                  </a:lnTo>
                  <a:lnTo>
                    <a:pt x="22" y="61"/>
                  </a:lnTo>
                  <a:lnTo>
                    <a:pt x="19" y="58"/>
                  </a:lnTo>
                  <a:lnTo>
                    <a:pt x="21" y="52"/>
                  </a:lnTo>
                  <a:lnTo>
                    <a:pt x="29" y="36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2" y="28"/>
                  </a:lnTo>
                  <a:lnTo>
                    <a:pt x="29" y="26"/>
                  </a:lnTo>
                  <a:lnTo>
                    <a:pt x="25" y="25"/>
                  </a:lnTo>
                  <a:lnTo>
                    <a:pt x="19" y="24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5" name="Google Shape;745;p47"/>
          <p:cNvSpPr/>
          <p:nvPr/>
        </p:nvSpPr>
        <p:spPr>
          <a:xfrm>
            <a:off x="2895600" y="2114550"/>
            <a:ext cx="266700" cy="266700"/>
          </a:xfrm>
          <a:prstGeom prst="ellipse">
            <a:avLst/>
          </a:prstGeom>
          <a:noFill/>
          <a:ln cap="flat" cmpd="sng" w="57150">
            <a:solidFill>
              <a:srgbClr val="5D9B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47"/>
          <p:cNvSpPr/>
          <p:nvPr/>
        </p:nvSpPr>
        <p:spPr>
          <a:xfrm>
            <a:off x="4933950" y="3248025"/>
            <a:ext cx="266700" cy="266700"/>
          </a:xfrm>
          <a:prstGeom prst="ellipse">
            <a:avLst/>
          </a:prstGeom>
          <a:noFill/>
          <a:ln cap="flat" cmpd="sng" w="57150">
            <a:solidFill>
              <a:srgbClr val="5D9B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47"/>
          <p:cNvSpPr/>
          <p:nvPr/>
        </p:nvSpPr>
        <p:spPr>
          <a:xfrm>
            <a:off x="5829300" y="2476500"/>
            <a:ext cx="266700" cy="266700"/>
          </a:xfrm>
          <a:prstGeom prst="ellipse">
            <a:avLst/>
          </a:prstGeom>
          <a:noFill/>
          <a:ln cap="flat" cmpd="sng" w="57150">
            <a:solidFill>
              <a:srgbClr val="5D9B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47"/>
          <p:cNvSpPr/>
          <p:nvPr/>
        </p:nvSpPr>
        <p:spPr>
          <a:xfrm>
            <a:off x="3352800" y="3638550"/>
            <a:ext cx="266700" cy="266700"/>
          </a:xfrm>
          <a:prstGeom prst="ellipse">
            <a:avLst/>
          </a:prstGeom>
          <a:noFill/>
          <a:ln cap="flat" cmpd="sng" w="57150">
            <a:solidFill>
              <a:srgbClr val="5D9B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47"/>
          <p:cNvSpPr txBox="1"/>
          <p:nvPr/>
        </p:nvSpPr>
        <p:spPr>
          <a:xfrm>
            <a:off x="3200400" y="2038350"/>
            <a:ext cx="1219200" cy="437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4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This is a sample text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0" name="Google Shape;750;p47"/>
          <p:cNvSpPr txBox="1"/>
          <p:nvPr/>
        </p:nvSpPr>
        <p:spPr>
          <a:xfrm>
            <a:off x="1981200" y="3562350"/>
            <a:ext cx="1219200" cy="437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4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This is a sample text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1" name="Google Shape;751;p47"/>
          <p:cNvSpPr txBox="1"/>
          <p:nvPr/>
        </p:nvSpPr>
        <p:spPr>
          <a:xfrm>
            <a:off x="3619500" y="3152775"/>
            <a:ext cx="1219200" cy="437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4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This is a sample text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2" name="Google Shape;752;p47"/>
          <p:cNvSpPr txBox="1"/>
          <p:nvPr/>
        </p:nvSpPr>
        <p:spPr>
          <a:xfrm>
            <a:off x="5334000" y="2876550"/>
            <a:ext cx="1219200" cy="437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4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This is a sample text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3" name="Google Shape;753;p47"/>
          <p:cNvSpPr txBox="1"/>
          <p:nvPr/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October 20, 2014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4" name="Google Shape;754;p47"/>
          <p:cNvSpPr txBox="1"/>
          <p:nvPr/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freegoogleslidestemplates.com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5" name="Google Shape;755;p47"/>
          <p:cNvSpPr txBox="1"/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48"/>
          <p:cNvSpPr txBox="1"/>
          <p:nvPr>
            <p:ph type="title"/>
          </p:nvPr>
        </p:nvSpPr>
        <p:spPr>
          <a:xfrm>
            <a:off x="457200" y="209550"/>
            <a:ext cx="8229600" cy="533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50092"/>
              </a:buClr>
              <a:buFont typeface="Arial"/>
              <a:buNone/>
            </a:pPr>
            <a:r>
              <a:rPr b="1" i="0" lang="en-PH" sz="2800" u="none" cap="none" strike="noStrike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Testimonial Sample Slide</a:t>
            </a:r>
            <a:endParaRPr b="1" i="0" sz="2800" u="none" cap="none" strike="noStrike"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61" name="Google Shape;761;p48"/>
          <p:cNvGrpSpPr/>
          <p:nvPr/>
        </p:nvGrpSpPr>
        <p:grpSpPr>
          <a:xfrm>
            <a:off x="709613" y="1276350"/>
            <a:ext cx="1500187" cy="1500187"/>
            <a:chOff x="733425" y="1428750"/>
            <a:chExt cx="1619250" cy="1619250"/>
          </a:xfrm>
        </p:grpSpPr>
        <p:sp>
          <p:nvSpPr>
            <p:cNvPr id="762" name="Google Shape;762;p48"/>
            <p:cNvSpPr/>
            <p:nvPr/>
          </p:nvSpPr>
          <p:spPr>
            <a:xfrm>
              <a:off x="804863" y="1500188"/>
              <a:ext cx="1476375" cy="147637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733425" y="1428750"/>
              <a:ext cx="1619250" cy="161925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809625" y="1495425"/>
              <a:ext cx="1476375" cy="1476375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5" name="Google Shape;765;p48"/>
          <p:cNvSpPr/>
          <p:nvPr/>
        </p:nvSpPr>
        <p:spPr>
          <a:xfrm>
            <a:off x="0" y="3181350"/>
            <a:ext cx="9144000" cy="838200"/>
          </a:xfrm>
          <a:prstGeom prst="rect">
            <a:avLst/>
          </a:prstGeom>
          <a:gradFill>
            <a:gsLst>
              <a:gs pos="0">
                <a:srgbClr val="8CB3E3"/>
              </a:gs>
              <a:gs pos="100000">
                <a:srgbClr val="150092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48"/>
          <p:cNvSpPr txBox="1"/>
          <p:nvPr/>
        </p:nvSpPr>
        <p:spPr>
          <a:xfrm>
            <a:off x="2514600" y="1504950"/>
            <a:ext cx="5943600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600" u="none" cap="none" strike="noStrike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endParaRPr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Designation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This is a sample text. Insert your desired text here.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7" name="Google Shape;767;p48"/>
          <p:cNvSpPr/>
          <p:nvPr/>
        </p:nvSpPr>
        <p:spPr>
          <a:xfrm>
            <a:off x="762000" y="3409950"/>
            <a:ext cx="614363" cy="403225"/>
          </a:xfrm>
          <a:custGeom>
            <a:rect b="b" l="l" r="r" t="t"/>
            <a:pathLst>
              <a:path extrusionOk="0" h="508" w="774">
                <a:moveTo>
                  <a:pt x="714" y="0"/>
                </a:moveTo>
                <a:lnTo>
                  <a:pt x="753" y="47"/>
                </a:lnTo>
                <a:lnTo>
                  <a:pt x="716" y="72"/>
                </a:lnTo>
                <a:lnTo>
                  <a:pt x="685" y="103"/>
                </a:lnTo>
                <a:lnTo>
                  <a:pt x="657" y="142"/>
                </a:lnTo>
                <a:lnTo>
                  <a:pt x="636" y="187"/>
                </a:lnTo>
                <a:lnTo>
                  <a:pt x="622" y="240"/>
                </a:lnTo>
                <a:lnTo>
                  <a:pt x="648" y="238"/>
                </a:lnTo>
                <a:lnTo>
                  <a:pt x="674" y="243"/>
                </a:lnTo>
                <a:lnTo>
                  <a:pt x="700" y="252"/>
                </a:lnTo>
                <a:lnTo>
                  <a:pt x="723" y="266"/>
                </a:lnTo>
                <a:lnTo>
                  <a:pt x="744" y="285"/>
                </a:lnTo>
                <a:lnTo>
                  <a:pt x="760" y="310"/>
                </a:lnTo>
                <a:lnTo>
                  <a:pt x="770" y="340"/>
                </a:lnTo>
                <a:lnTo>
                  <a:pt x="774" y="373"/>
                </a:lnTo>
                <a:lnTo>
                  <a:pt x="770" y="405"/>
                </a:lnTo>
                <a:lnTo>
                  <a:pt x="758" y="433"/>
                </a:lnTo>
                <a:lnTo>
                  <a:pt x="742" y="457"/>
                </a:lnTo>
                <a:lnTo>
                  <a:pt x="720" y="478"/>
                </a:lnTo>
                <a:lnTo>
                  <a:pt x="695" y="494"/>
                </a:lnTo>
                <a:lnTo>
                  <a:pt x="669" y="504"/>
                </a:lnTo>
                <a:lnTo>
                  <a:pt x="641" y="508"/>
                </a:lnTo>
                <a:lnTo>
                  <a:pt x="606" y="504"/>
                </a:lnTo>
                <a:lnTo>
                  <a:pt x="575" y="492"/>
                </a:lnTo>
                <a:lnTo>
                  <a:pt x="549" y="475"/>
                </a:lnTo>
                <a:lnTo>
                  <a:pt x="526" y="450"/>
                </a:lnTo>
                <a:lnTo>
                  <a:pt x="508" y="419"/>
                </a:lnTo>
                <a:lnTo>
                  <a:pt x="498" y="383"/>
                </a:lnTo>
                <a:lnTo>
                  <a:pt x="494" y="345"/>
                </a:lnTo>
                <a:lnTo>
                  <a:pt x="500" y="292"/>
                </a:lnTo>
                <a:lnTo>
                  <a:pt x="512" y="240"/>
                </a:lnTo>
                <a:lnTo>
                  <a:pt x="531" y="189"/>
                </a:lnTo>
                <a:lnTo>
                  <a:pt x="557" y="140"/>
                </a:lnTo>
                <a:lnTo>
                  <a:pt x="590" y="96"/>
                </a:lnTo>
                <a:lnTo>
                  <a:pt x="627" y="58"/>
                </a:lnTo>
                <a:lnTo>
                  <a:pt x="669" y="24"/>
                </a:lnTo>
                <a:lnTo>
                  <a:pt x="714" y="0"/>
                </a:lnTo>
                <a:close/>
                <a:moveTo>
                  <a:pt x="220" y="0"/>
                </a:moveTo>
                <a:lnTo>
                  <a:pt x="259" y="47"/>
                </a:lnTo>
                <a:lnTo>
                  <a:pt x="222" y="72"/>
                </a:lnTo>
                <a:lnTo>
                  <a:pt x="191" y="103"/>
                </a:lnTo>
                <a:lnTo>
                  <a:pt x="163" y="142"/>
                </a:lnTo>
                <a:lnTo>
                  <a:pt x="142" y="187"/>
                </a:lnTo>
                <a:lnTo>
                  <a:pt x="128" y="240"/>
                </a:lnTo>
                <a:lnTo>
                  <a:pt x="154" y="238"/>
                </a:lnTo>
                <a:lnTo>
                  <a:pt x="180" y="243"/>
                </a:lnTo>
                <a:lnTo>
                  <a:pt x="206" y="252"/>
                </a:lnTo>
                <a:lnTo>
                  <a:pt x="229" y="266"/>
                </a:lnTo>
                <a:lnTo>
                  <a:pt x="248" y="285"/>
                </a:lnTo>
                <a:lnTo>
                  <a:pt x="264" y="310"/>
                </a:lnTo>
                <a:lnTo>
                  <a:pt x="274" y="340"/>
                </a:lnTo>
                <a:lnTo>
                  <a:pt x="278" y="373"/>
                </a:lnTo>
                <a:lnTo>
                  <a:pt x="273" y="410"/>
                </a:lnTo>
                <a:lnTo>
                  <a:pt x="259" y="441"/>
                </a:lnTo>
                <a:lnTo>
                  <a:pt x="236" y="469"/>
                </a:lnTo>
                <a:lnTo>
                  <a:pt x="210" y="490"/>
                </a:lnTo>
                <a:lnTo>
                  <a:pt x="178" y="503"/>
                </a:lnTo>
                <a:lnTo>
                  <a:pt x="147" y="508"/>
                </a:lnTo>
                <a:lnTo>
                  <a:pt x="112" y="504"/>
                </a:lnTo>
                <a:lnTo>
                  <a:pt x="81" y="492"/>
                </a:lnTo>
                <a:lnTo>
                  <a:pt x="54" y="475"/>
                </a:lnTo>
                <a:lnTo>
                  <a:pt x="32" y="450"/>
                </a:lnTo>
                <a:lnTo>
                  <a:pt x="14" y="419"/>
                </a:lnTo>
                <a:lnTo>
                  <a:pt x="4" y="383"/>
                </a:lnTo>
                <a:lnTo>
                  <a:pt x="0" y="345"/>
                </a:lnTo>
                <a:lnTo>
                  <a:pt x="4" y="292"/>
                </a:lnTo>
                <a:lnTo>
                  <a:pt x="18" y="240"/>
                </a:lnTo>
                <a:lnTo>
                  <a:pt x="37" y="189"/>
                </a:lnTo>
                <a:lnTo>
                  <a:pt x="63" y="140"/>
                </a:lnTo>
                <a:lnTo>
                  <a:pt x="95" y="96"/>
                </a:lnTo>
                <a:lnTo>
                  <a:pt x="133" y="58"/>
                </a:lnTo>
                <a:lnTo>
                  <a:pt x="175" y="24"/>
                </a:lnTo>
                <a:lnTo>
                  <a:pt x="22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48"/>
          <p:cNvSpPr txBox="1"/>
          <p:nvPr/>
        </p:nvSpPr>
        <p:spPr>
          <a:xfrm>
            <a:off x="1743075" y="3324225"/>
            <a:ext cx="6629401" cy="5475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Lorem Ipsum has been the industry's standard dummy text ever since the 1500s, when an unknown printer took a galley of type and scrambled it to make a type specimen book.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9" name="Google Shape;769;p48"/>
          <p:cNvSpPr txBox="1"/>
          <p:nvPr/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October 20, 2014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0" name="Google Shape;770;p48"/>
          <p:cNvSpPr txBox="1"/>
          <p:nvPr/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freegoogleslidestemplates.com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1" name="Google Shape;771;p48"/>
          <p:cNvSpPr txBox="1"/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49"/>
          <p:cNvSpPr txBox="1"/>
          <p:nvPr>
            <p:ph type="ctrTitle"/>
          </p:nvPr>
        </p:nvSpPr>
        <p:spPr>
          <a:xfrm>
            <a:off x="381000" y="954514"/>
            <a:ext cx="8077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PH" sz="6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Thank You</a:t>
            </a:r>
            <a:endParaRPr b="1" i="0" sz="6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7" name="Google Shape;777;p49"/>
          <p:cNvSpPr txBox="1"/>
          <p:nvPr>
            <p:ph idx="1" type="subTitle"/>
          </p:nvPr>
        </p:nvSpPr>
        <p:spPr>
          <a:xfrm>
            <a:off x="381000" y="1952625"/>
            <a:ext cx="8077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PH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Insert your contact information here</a:t>
            </a:r>
            <a:endParaRPr b="0" i="0" sz="2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78" name="Google Shape;778;p49"/>
          <p:cNvGrpSpPr/>
          <p:nvPr/>
        </p:nvGrpSpPr>
        <p:grpSpPr>
          <a:xfrm>
            <a:off x="6803556" y="4160487"/>
            <a:ext cx="2144342" cy="621953"/>
            <a:chOff x="6803556" y="4160487"/>
            <a:chExt cx="2144342" cy="621953"/>
          </a:xfrm>
        </p:grpSpPr>
        <p:grpSp>
          <p:nvGrpSpPr>
            <p:cNvPr id="779" name="Google Shape;779;p49"/>
            <p:cNvGrpSpPr/>
            <p:nvPr/>
          </p:nvGrpSpPr>
          <p:grpSpPr>
            <a:xfrm>
              <a:off x="6803556" y="4160487"/>
              <a:ext cx="2144342" cy="621953"/>
              <a:chOff x="1085370" y="852636"/>
              <a:chExt cx="2370486" cy="687545"/>
            </a:xfrm>
          </p:grpSpPr>
          <p:grpSp>
            <p:nvGrpSpPr>
              <p:cNvPr id="780" name="Google Shape;780;p49"/>
              <p:cNvGrpSpPr/>
              <p:nvPr/>
            </p:nvGrpSpPr>
            <p:grpSpPr>
              <a:xfrm>
                <a:off x="1088257" y="852636"/>
                <a:ext cx="559167" cy="687545"/>
                <a:chOff x="2662387" y="567331"/>
                <a:chExt cx="1127125" cy="1385900"/>
              </a:xfrm>
            </p:grpSpPr>
            <p:sp>
              <p:nvSpPr>
                <p:cNvPr id="781" name="Google Shape;781;p49"/>
                <p:cNvSpPr/>
                <p:nvPr/>
              </p:nvSpPr>
              <p:spPr>
                <a:xfrm>
                  <a:off x="2662387" y="567331"/>
                  <a:ext cx="1127125" cy="1385900"/>
                </a:xfrm>
                <a:custGeom>
                  <a:rect b="b" l="l" r="r" t="t"/>
                  <a:pathLst>
                    <a:path extrusionOk="0" h="10000" w="10000">
                      <a:moveTo>
                        <a:pt x="9786" y="4479"/>
                      </a:moveTo>
                      <a:cubicBezTo>
                        <a:pt x="9957" y="4549"/>
                        <a:pt x="9915" y="4653"/>
                        <a:pt x="10000" y="4792"/>
                      </a:cubicBezTo>
                      <a:lnTo>
                        <a:pt x="10000" y="9236"/>
                      </a:lnTo>
                      <a:cubicBezTo>
                        <a:pt x="10000" y="9653"/>
                        <a:pt x="9573" y="10000"/>
                        <a:pt x="9060" y="10000"/>
                      </a:cubicBezTo>
                      <a:lnTo>
                        <a:pt x="940" y="10000"/>
                      </a:lnTo>
                      <a:cubicBezTo>
                        <a:pt x="342" y="10000"/>
                        <a:pt x="0" y="9653"/>
                        <a:pt x="0" y="9236"/>
                      </a:cubicBezTo>
                      <a:lnTo>
                        <a:pt x="0" y="694"/>
                      </a:lnTo>
                      <a:cubicBezTo>
                        <a:pt x="0" y="278"/>
                        <a:pt x="342" y="0"/>
                        <a:pt x="855" y="0"/>
                      </a:cubicBezTo>
                      <a:lnTo>
                        <a:pt x="7009" y="0"/>
                      </a:lnTo>
                      <a:cubicBezTo>
                        <a:pt x="7179" y="139"/>
                        <a:pt x="7179" y="417"/>
                        <a:pt x="7179" y="625"/>
                      </a:cubicBezTo>
                      <a:lnTo>
                        <a:pt x="7179" y="2222"/>
                      </a:lnTo>
                      <a:cubicBezTo>
                        <a:pt x="7179" y="2431"/>
                        <a:pt x="7436" y="2569"/>
                        <a:pt x="7521" y="2708"/>
                      </a:cubicBezTo>
                      <a:cubicBezTo>
                        <a:pt x="8120" y="3125"/>
                        <a:pt x="8632" y="3542"/>
                        <a:pt x="9145" y="3958"/>
                      </a:cubicBezTo>
                      <a:cubicBezTo>
                        <a:pt x="9231" y="4097"/>
                        <a:pt x="9334" y="4062"/>
                        <a:pt x="9632" y="4312"/>
                      </a:cubicBezTo>
                    </a:path>
                  </a:pathLst>
                </a:custGeom>
                <a:solidFill>
                  <a:srgbClr val="F7B600"/>
                </a:solidFill>
                <a:ln cap="flat" cmpd="sng" w="12700">
                  <a:solidFill>
                    <a:srgbClr val="FFC92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49"/>
                <p:cNvSpPr/>
                <p:nvPr/>
              </p:nvSpPr>
              <p:spPr>
                <a:xfrm>
                  <a:off x="3452962" y="567331"/>
                  <a:ext cx="336550" cy="374650"/>
                </a:xfrm>
                <a:custGeom>
                  <a:rect b="b" l="l" r="r" t="t"/>
                  <a:pathLst>
                    <a:path extrusionOk="0" h="39" w="35">
                      <a:moveTo>
                        <a:pt x="0" y="34"/>
                      </a:moveTo>
                      <a:cubicBezTo>
                        <a:pt x="0" y="23"/>
                        <a:pt x="0" y="11"/>
                        <a:pt x="0" y="0"/>
                      </a:cubicBezTo>
                      <a:cubicBezTo>
                        <a:pt x="12" y="11"/>
                        <a:pt x="24" y="22"/>
                        <a:pt x="35" y="34"/>
                      </a:cubicBezTo>
                      <a:cubicBezTo>
                        <a:pt x="33" y="36"/>
                        <a:pt x="32" y="36"/>
                        <a:pt x="30" y="36"/>
                      </a:cubicBezTo>
                      <a:cubicBezTo>
                        <a:pt x="20" y="36"/>
                        <a:pt x="10" y="39"/>
                        <a:pt x="0" y="34"/>
                      </a:cubicBezTo>
                      <a:close/>
                    </a:path>
                  </a:pathLst>
                </a:custGeom>
                <a:solidFill>
                  <a:srgbClr val="FEE06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3" name="Google Shape;783;p49"/>
                <p:cNvSpPr/>
                <p:nvPr/>
              </p:nvSpPr>
              <p:spPr>
                <a:xfrm>
                  <a:off x="3452962" y="894356"/>
                  <a:ext cx="336550" cy="336550"/>
                </a:xfrm>
                <a:custGeom>
                  <a:rect b="b" l="l" r="r" t="t"/>
                  <a:pathLst>
                    <a:path extrusionOk="0" h="10000" w="10000">
                      <a:moveTo>
                        <a:pt x="0" y="0"/>
                      </a:moveTo>
                      <a:lnTo>
                        <a:pt x="10000" y="0"/>
                      </a:lnTo>
                      <a:lnTo>
                        <a:pt x="10000" y="10000"/>
                      </a:lnTo>
                      <a:cubicBezTo>
                        <a:pt x="9362" y="9057"/>
                        <a:pt x="1457" y="1924"/>
                        <a:pt x="0" y="0"/>
                      </a:cubicBezTo>
                      <a:close/>
                    </a:path>
                  </a:pathLst>
                </a:custGeom>
                <a:solidFill>
                  <a:srgbClr val="D59D0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84" name="Google Shape;784;p49"/>
              <p:cNvSpPr/>
              <p:nvPr/>
            </p:nvSpPr>
            <p:spPr>
              <a:xfrm>
                <a:off x="1085370" y="1099534"/>
                <a:ext cx="613800" cy="24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libri"/>
                  <a:buNone/>
                </a:pPr>
                <a:r>
                  <a:rPr b="0" i="0" lang="en-PH" sz="1600" u="none" cap="none" strike="noStrik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FGST</a:t>
                </a:r>
                <a:endParaRPr b="0" i="0" sz="16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85" name="Google Shape;785;p49"/>
              <p:cNvSpPr txBox="1"/>
              <p:nvPr/>
            </p:nvSpPr>
            <p:spPr>
              <a:xfrm>
                <a:off x="1918656" y="1010725"/>
                <a:ext cx="1537200" cy="48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PH" sz="1100" u="none" cap="none" strike="noStrike">
                    <a:solidFill>
                      <a:srgbClr val="595959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Free Google</a:t>
                </a:r>
                <a:endParaRPr sz="1100"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PH" sz="1100" u="none" cap="none" strike="noStrike">
                    <a:solidFill>
                      <a:srgbClr val="595959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Slides Templates</a:t>
                </a:r>
                <a:endParaRPr i="0" sz="1100" u="none" cap="none" strike="noStrike">
                  <a:solidFill>
                    <a:srgbClr val="595959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cxnSp>
          <p:nvCxnSpPr>
            <p:cNvPr id="786" name="Google Shape;786;p49"/>
            <p:cNvCxnSpPr/>
            <p:nvPr/>
          </p:nvCxnSpPr>
          <p:spPr>
            <a:xfrm>
              <a:off x="7496225" y="4372050"/>
              <a:ext cx="2700" cy="285300"/>
            </a:xfrm>
            <a:prstGeom prst="straightConnector1">
              <a:avLst/>
            </a:prstGeom>
            <a:noFill/>
            <a:ln cap="flat" cmpd="sng" w="19050">
              <a:solidFill>
                <a:srgbClr val="99999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50"/>
          <p:cNvSpPr txBox="1"/>
          <p:nvPr>
            <p:ph type="title"/>
          </p:nvPr>
        </p:nvSpPr>
        <p:spPr>
          <a:xfrm>
            <a:off x="457200" y="20955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50092"/>
              </a:buClr>
              <a:buFont typeface="Arial"/>
              <a:buNone/>
            </a:pPr>
            <a:r>
              <a:rPr lang="en-PH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Credits</a:t>
            </a:r>
            <a:endParaRPr b="1" i="0" sz="2800" u="none" cap="none" strike="noStrike"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2" name="Google Shape;792;p50"/>
          <p:cNvSpPr txBox="1"/>
          <p:nvPr/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October 20, 2014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3" name="Google Shape;793;p50"/>
          <p:cNvSpPr txBox="1"/>
          <p:nvPr/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freegoogleslidestemplates.com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4" name="Google Shape;794;p50"/>
          <p:cNvSpPr txBox="1"/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5" name="Google Shape;795;p50"/>
          <p:cNvSpPr/>
          <p:nvPr/>
        </p:nvSpPr>
        <p:spPr>
          <a:xfrm>
            <a:off x="399950" y="727575"/>
            <a:ext cx="8296800" cy="403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50"/>
          <p:cNvSpPr txBox="1"/>
          <p:nvPr>
            <p:ph idx="4294967295" type="body"/>
          </p:nvPr>
        </p:nvSpPr>
        <p:spPr>
          <a:xfrm>
            <a:off x="457200" y="1242051"/>
            <a:ext cx="2667000" cy="15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PH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The fonts used in this template is </a:t>
            </a:r>
            <a:r>
              <a:rPr b="1" lang="en-PH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Roboto </a:t>
            </a:r>
            <a:r>
              <a:rPr lang="en-PH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b="1" lang="en-PH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Google fonts.</a:t>
            </a:r>
            <a:r>
              <a:rPr lang="en-PH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You can download the font from the following url: 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PH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https://www.google.com/fonts/specimen/Roboto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7" name="Google Shape;797;p50"/>
          <p:cNvSpPr txBox="1"/>
          <p:nvPr/>
        </p:nvSpPr>
        <p:spPr>
          <a:xfrm>
            <a:off x="457200" y="858051"/>
            <a:ext cx="2244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800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Fonts</a:t>
            </a:r>
            <a:endParaRPr sz="1800"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8" name="Google Shape;798;p50"/>
          <p:cNvSpPr txBox="1"/>
          <p:nvPr/>
        </p:nvSpPr>
        <p:spPr>
          <a:xfrm>
            <a:off x="3238500" y="858051"/>
            <a:ext cx="2244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800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Backgrounds</a:t>
            </a:r>
            <a:endParaRPr sz="1800"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9" name="Google Shape;799;p50"/>
          <p:cNvSpPr txBox="1"/>
          <p:nvPr/>
        </p:nvSpPr>
        <p:spPr>
          <a:xfrm>
            <a:off x="6019800" y="858051"/>
            <a:ext cx="2244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800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Images</a:t>
            </a:r>
            <a:endParaRPr sz="1800"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0" name="Google Shape;800;p50"/>
          <p:cNvSpPr txBox="1"/>
          <p:nvPr>
            <p:ph idx="4294967295" type="body"/>
          </p:nvPr>
        </p:nvSpPr>
        <p:spPr>
          <a:xfrm>
            <a:off x="3238500" y="1242051"/>
            <a:ext cx="2667000" cy="15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PH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The backgrounds were created by </a:t>
            </a:r>
            <a:r>
              <a:rPr b="1" lang="en-PH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Free Google Slides Templates.</a:t>
            </a:r>
            <a:endParaRPr sz="1000" u="none" cap="none" strike="noStrik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1" name="Google Shape;801;p50"/>
          <p:cNvSpPr txBox="1"/>
          <p:nvPr>
            <p:ph idx="4294967295" type="body"/>
          </p:nvPr>
        </p:nvSpPr>
        <p:spPr>
          <a:xfrm>
            <a:off x="6019800" y="1242051"/>
            <a:ext cx="2667000" cy="15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PH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Images in this Template were created by </a:t>
            </a:r>
            <a:r>
              <a:rPr b="1" lang="en-PH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Free Google Slides Templates.</a:t>
            </a:r>
            <a:endParaRPr b="1"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PH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Photos in this template were downloaded from </a:t>
            </a:r>
            <a:r>
              <a:rPr b="1" lang="en-PH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Freeimages.com</a:t>
            </a:r>
            <a:r>
              <a:rPr lang="en-PH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. Attribution is located in each slide notes and the Credits slide.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2" name="Google Shape;802;p50"/>
          <p:cNvSpPr txBox="1"/>
          <p:nvPr>
            <p:ph idx="4294967295" type="body"/>
          </p:nvPr>
        </p:nvSpPr>
        <p:spPr>
          <a:xfrm>
            <a:off x="457200" y="2748150"/>
            <a:ext cx="2667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PH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The Template provides a theme with six basic colors: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3" name="Google Shape;803;p50"/>
          <p:cNvSpPr txBox="1"/>
          <p:nvPr/>
        </p:nvSpPr>
        <p:spPr>
          <a:xfrm>
            <a:off x="457200" y="2364151"/>
            <a:ext cx="2244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800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Color Palette</a:t>
            </a:r>
            <a:endParaRPr sz="1800"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4" name="Google Shape;804;p50"/>
          <p:cNvSpPr txBox="1"/>
          <p:nvPr/>
        </p:nvSpPr>
        <p:spPr>
          <a:xfrm>
            <a:off x="3238500" y="2364151"/>
            <a:ext cx="2244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800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Trademarks</a:t>
            </a:r>
            <a:endParaRPr sz="1800"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5" name="Google Shape;805;p50"/>
          <p:cNvSpPr txBox="1"/>
          <p:nvPr/>
        </p:nvSpPr>
        <p:spPr>
          <a:xfrm>
            <a:off x="6019800" y="2364151"/>
            <a:ext cx="2244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800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Shapes &amp; Icons</a:t>
            </a:r>
            <a:endParaRPr sz="1800"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6" name="Google Shape;806;p50"/>
          <p:cNvSpPr txBox="1"/>
          <p:nvPr>
            <p:ph idx="4294967295" type="body"/>
          </p:nvPr>
        </p:nvSpPr>
        <p:spPr>
          <a:xfrm>
            <a:off x="3238500" y="2748150"/>
            <a:ext cx="2667000" cy="18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Microsoft® and PowerPoint® are trademarks or registered trademarks of Microsoft Corporation.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0500" lvl="0" marL="342900" marR="10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PH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© 2015 Google Inc, used with permission. Google and the Google logo are registered trademarks of Google Inc.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0500" lvl="0" marL="342900" marR="10160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PH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Google Drive® is a registered trademark of Google Inc.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07" name="Google Shape;807;p50"/>
          <p:cNvGrpSpPr/>
          <p:nvPr/>
        </p:nvGrpSpPr>
        <p:grpSpPr>
          <a:xfrm>
            <a:off x="542940" y="3221563"/>
            <a:ext cx="2300650" cy="1119400"/>
            <a:chOff x="542940" y="3221563"/>
            <a:chExt cx="2300650" cy="1119400"/>
          </a:xfrm>
        </p:grpSpPr>
        <p:sp>
          <p:nvSpPr>
            <p:cNvPr id="808" name="Google Shape;808;p50"/>
            <p:cNvSpPr/>
            <p:nvPr/>
          </p:nvSpPr>
          <p:spPr>
            <a:xfrm>
              <a:off x="543040" y="3221563"/>
              <a:ext cx="1113600" cy="273900"/>
            </a:xfrm>
            <a:prstGeom prst="rect">
              <a:avLst/>
            </a:prstGeom>
            <a:solidFill>
              <a:srgbClr val="0541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PH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#05418dff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9" name="Google Shape;809;p50"/>
            <p:cNvSpPr/>
            <p:nvPr/>
          </p:nvSpPr>
          <p:spPr>
            <a:xfrm>
              <a:off x="1729990" y="3644313"/>
              <a:ext cx="1113600" cy="273900"/>
            </a:xfrm>
            <a:prstGeom prst="rect">
              <a:avLst/>
            </a:prstGeom>
            <a:solidFill>
              <a:srgbClr val="1677C0">
                <a:alpha val="62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PH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#1677c09f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0" name="Google Shape;810;p50"/>
            <p:cNvSpPr/>
            <p:nvPr/>
          </p:nvSpPr>
          <p:spPr>
            <a:xfrm>
              <a:off x="542940" y="3644313"/>
              <a:ext cx="1113600" cy="273900"/>
            </a:xfrm>
            <a:prstGeom prst="rect">
              <a:avLst/>
            </a:prstGeom>
            <a:solidFill>
              <a:srgbClr val="79A7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PH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#79a7ceff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1" name="Google Shape;811;p50"/>
            <p:cNvSpPr/>
            <p:nvPr/>
          </p:nvSpPr>
          <p:spPr>
            <a:xfrm>
              <a:off x="1729990" y="3221563"/>
              <a:ext cx="1113600" cy="273900"/>
            </a:xfrm>
            <a:prstGeom prst="rect">
              <a:avLst/>
            </a:prstGeom>
            <a:solidFill>
              <a:srgbClr val="0C53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PH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#0c53a4ff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2" name="Google Shape;812;p50"/>
            <p:cNvSpPr/>
            <p:nvPr/>
          </p:nvSpPr>
          <p:spPr>
            <a:xfrm>
              <a:off x="542940" y="4067063"/>
              <a:ext cx="1113600" cy="2739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PH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#999999ff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3" name="Google Shape;813;p50"/>
            <p:cNvSpPr/>
            <p:nvPr/>
          </p:nvSpPr>
          <p:spPr>
            <a:xfrm>
              <a:off x="1729990" y="4067063"/>
              <a:ext cx="1113600" cy="273900"/>
            </a:xfrm>
            <a:prstGeom prst="rect">
              <a:avLst/>
            </a:prstGeom>
            <a:solidFill>
              <a:srgbClr val="D9E0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PH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#d9e0e8ff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14" name="Google Shape;814;p50"/>
          <p:cNvSpPr txBox="1"/>
          <p:nvPr>
            <p:ph idx="4294967295" type="body"/>
          </p:nvPr>
        </p:nvSpPr>
        <p:spPr>
          <a:xfrm>
            <a:off x="6019800" y="2748151"/>
            <a:ext cx="2667000" cy="15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PH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Vectorial Shapes in this Template were created by </a:t>
            </a:r>
            <a:r>
              <a:rPr b="1" lang="en-PH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Free Google Slides Templates.</a:t>
            </a:r>
            <a:endParaRPr b="1"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PH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Icons in this Template are part of Google® Material Icons.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51"/>
          <p:cNvSpPr txBox="1"/>
          <p:nvPr>
            <p:ph type="title"/>
          </p:nvPr>
        </p:nvSpPr>
        <p:spPr>
          <a:xfrm>
            <a:off x="457200" y="20955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50092"/>
              </a:buClr>
              <a:buFont typeface="Arial"/>
              <a:buNone/>
            </a:pPr>
            <a:r>
              <a:rPr lang="en-PH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Icons and Shapes</a:t>
            </a:r>
            <a:endParaRPr b="1" i="0" sz="2800" u="none" cap="none" strike="noStrike"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0" name="Google Shape;820;p51"/>
          <p:cNvSpPr txBox="1"/>
          <p:nvPr/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October 20, 2014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1" name="Google Shape;821;p51"/>
          <p:cNvSpPr txBox="1"/>
          <p:nvPr/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freegoogleslidestemplates.com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2" name="Google Shape;822;p51"/>
          <p:cNvSpPr txBox="1"/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3" name="Google Shape;823;p51"/>
          <p:cNvSpPr/>
          <p:nvPr/>
        </p:nvSpPr>
        <p:spPr>
          <a:xfrm>
            <a:off x="399950" y="727575"/>
            <a:ext cx="8296800" cy="403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51"/>
          <p:cNvSpPr txBox="1"/>
          <p:nvPr/>
        </p:nvSpPr>
        <p:spPr>
          <a:xfrm>
            <a:off x="457200" y="1276350"/>
            <a:ext cx="26670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b="1" lang="en-PH" sz="12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Free Google Slides Templates </a:t>
            </a:r>
            <a:r>
              <a:rPr lang="en-PH" sz="12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uses Vectorial Icons from the most popular Free Sources.</a:t>
            </a:r>
            <a:endParaRPr sz="12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5" name="Google Shape;825;p51"/>
          <p:cNvSpPr txBox="1"/>
          <p:nvPr/>
        </p:nvSpPr>
        <p:spPr>
          <a:xfrm>
            <a:off x="457200" y="848250"/>
            <a:ext cx="2244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400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Vector Icons</a:t>
            </a:r>
            <a:endParaRPr sz="2400"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6" name="Google Shape;826;p51"/>
          <p:cNvSpPr txBox="1"/>
          <p:nvPr/>
        </p:nvSpPr>
        <p:spPr>
          <a:xfrm>
            <a:off x="3238500" y="848250"/>
            <a:ext cx="2487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400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Edit the Colors</a:t>
            </a:r>
            <a:endParaRPr sz="2400"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7" name="Google Shape;827;p51"/>
          <p:cNvSpPr txBox="1"/>
          <p:nvPr/>
        </p:nvSpPr>
        <p:spPr>
          <a:xfrm>
            <a:off x="6019800" y="848250"/>
            <a:ext cx="2487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400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Resize the Icons</a:t>
            </a:r>
            <a:endParaRPr sz="2400"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28" name="Google Shape;828;p51"/>
          <p:cNvGrpSpPr/>
          <p:nvPr/>
        </p:nvGrpSpPr>
        <p:grpSpPr>
          <a:xfrm>
            <a:off x="475451" y="2089363"/>
            <a:ext cx="2097087" cy="2344738"/>
            <a:chOff x="493713" y="2231038"/>
            <a:chExt cx="2097087" cy="2344738"/>
          </a:xfrm>
        </p:grpSpPr>
        <p:sp>
          <p:nvSpPr>
            <p:cNvPr id="829" name="Google Shape;829;p51"/>
            <p:cNvSpPr/>
            <p:nvPr/>
          </p:nvSpPr>
          <p:spPr>
            <a:xfrm>
              <a:off x="1069446" y="2231038"/>
              <a:ext cx="301625" cy="334963"/>
            </a:xfrm>
            <a:custGeom>
              <a:rect b="b" l="l" r="r" t="t"/>
              <a:pathLst>
                <a:path extrusionOk="0" h="333" w="300">
                  <a:moveTo>
                    <a:pt x="150" y="0"/>
                  </a:moveTo>
                  <a:cubicBezTo>
                    <a:pt x="168" y="0"/>
                    <a:pt x="183" y="15"/>
                    <a:pt x="183" y="33"/>
                  </a:cubicBezTo>
                  <a:cubicBezTo>
                    <a:pt x="183" y="51"/>
                    <a:pt x="168" y="66"/>
                    <a:pt x="150" y="66"/>
                  </a:cubicBezTo>
                  <a:cubicBezTo>
                    <a:pt x="131" y="66"/>
                    <a:pt x="116" y="51"/>
                    <a:pt x="116" y="33"/>
                  </a:cubicBezTo>
                  <a:cubicBezTo>
                    <a:pt x="116" y="15"/>
                    <a:pt x="131" y="0"/>
                    <a:pt x="150" y="0"/>
                  </a:cubicBezTo>
                  <a:close/>
                  <a:moveTo>
                    <a:pt x="300" y="116"/>
                  </a:moveTo>
                  <a:cubicBezTo>
                    <a:pt x="200" y="116"/>
                    <a:pt x="200" y="116"/>
                    <a:pt x="200" y="116"/>
                  </a:cubicBezTo>
                  <a:cubicBezTo>
                    <a:pt x="200" y="333"/>
                    <a:pt x="200" y="333"/>
                    <a:pt x="200" y="333"/>
                  </a:cubicBezTo>
                  <a:cubicBezTo>
                    <a:pt x="166" y="333"/>
                    <a:pt x="166" y="333"/>
                    <a:pt x="166" y="333"/>
                  </a:cubicBezTo>
                  <a:cubicBezTo>
                    <a:pt x="166" y="233"/>
                    <a:pt x="166" y="233"/>
                    <a:pt x="166" y="233"/>
                  </a:cubicBezTo>
                  <a:cubicBezTo>
                    <a:pt x="133" y="233"/>
                    <a:pt x="133" y="233"/>
                    <a:pt x="133" y="233"/>
                  </a:cubicBezTo>
                  <a:cubicBezTo>
                    <a:pt x="133" y="333"/>
                    <a:pt x="133" y="333"/>
                    <a:pt x="133" y="333"/>
                  </a:cubicBezTo>
                  <a:cubicBezTo>
                    <a:pt x="100" y="333"/>
                    <a:pt x="100" y="333"/>
                    <a:pt x="100" y="333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300" y="83"/>
                    <a:pt x="300" y="83"/>
                    <a:pt x="300" y="83"/>
                  </a:cubicBezTo>
                  <a:lnTo>
                    <a:pt x="300" y="1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51"/>
            <p:cNvSpPr/>
            <p:nvPr/>
          </p:nvSpPr>
          <p:spPr>
            <a:xfrm>
              <a:off x="1035050" y="2616800"/>
              <a:ext cx="319088" cy="350838"/>
            </a:xfrm>
            <a:custGeom>
              <a:rect b="b" l="l" r="r" t="t"/>
              <a:pathLst>
                <a:path extrusionOk="0" h="221" w="201">
                  <a:moveTo>
                    <a:pt x="21" y="95"/>
                  </a:moveTo>
                  <a:lnTo>
                    <a:pt x="21" y="169"/>
                  </a:lnTo>
                  <a:lnTo>
                    <a:pt x="53" y="169"/>
                  </a:lnTo>
                  <a:lnTo>
                    <a:pt x="53" y="95"/>
                  </a:lnTo>
                  <a:lnTo>
                    <a:pt x="21" y="95"/>
                  </a:lnTo>
                  <a:close/>
                  <a:moveTo>
                    <a:pt x="85" y="95"/>
                  </a:moveTo>
                  <a:lnTo>
                    <a:pt x="85" y="169"/>
                  </a:lnTo>
                  <a:lnTo>
                    <a:pt x="116" y="169"/>
                  </a:lnTo>
                  <a:lnTo>
                    <a:pt x="116" y="95"/>
                  </a:lnTo>
                  <a:lnTo>
                    <a:pt x="85" y="95"/>
                  </a:lnTo>
                  <a:close/>
                  <a:moveTo>
                    <a:pt x="0" y="221"/>
                  </a:moveTo>
                  <a:lnTo>
                    <a:pt x="201" y="221"/>
                  </a:lnTo>
                  <a:lnTo>
                    <a:pt x="201" y="190"/>
                  </a:lnTo>
                  <a:lnTo>
                    <a:pt x="0" y="190"/>
                  </a:lnTo>
                  <a:lnTo>
                    <a:pt x="0" y="221"/>
                  </a:lnTo>
                  <a:close/>
                  <a:moveTo>
                    <a:pt x="148" y="95"/>
                  </a:moveTo>
                  <a:lnTo>
                    <a:pt x="148" y="169"/>
                  </a:lnTo>
                  <a:lnTo>
                    <a:pt x="180" y="169"/>
                  </a:lnTo>
                  <a:lnTo>
                    <a:pt x="180" y="95"/>
                  </a:lnTo>
                  <a:lnTo>
                    <a:pt x="148" y="95"/>
                  </a:lnTo>
                  <a:close/>
                  <a:moveTo>
                    <a:pt x="100" y="0"/>
                  </a:moveTo>
                  <a:lnTo>
                    <a:pt x="0" y="52"/>
                  </a:lnTo>
                  <a:lnTo>
                    <a:pt x="0" y="74"/>
                  </a:lnTo>
                  <a:lnTo>
                    <a:pt x="201" y="74"/>
                  </a:lnTo>
                  <a:lnTo>
                    <a:pt x="201" y="5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51"/>
            <p:cNvSpPr/>
            <p:nvPr/>
          </p:nvSpPr>
          <p:spPr>
            <a:xfrm>
              <a:off x="1063625" y="3051775"/>
              <a:ext cx="317500" cy="301625"/>
            </a:xfrm>
            <a:custGeom>
              <a:rect b="b" l="l" r="r" t="t"/>
              <a:pathLst>
                <a:path extrusionOk="0" h="300" w="316">
                  <a:moveTo>
                    <a:pt x="300" y="250"/>
                  </a:moveTo>
                  <a:cubicBezTo>
                    <a:pt x="300" y="267"/>
                    <a:pt x="300" y="267"/>
                    <a:pt x="300" y="267"/>
                  </a:cubicBezTo>
                  <a:cubicBezTo>
                    <a:pt x="300" y="285"/>
                    <a:pt x="285" y="300"/>
                    <a:pt x="266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15" y="300"/>
                    <a:pt x="0" y="285"/>
                    <a:pt x="0" y="26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85" y="0"/>
                    <a:pt x="300" y="15"/>
                    <a:pt x="300" y="34"/>
                  </a:cubicBezTo>
                  <a:cubicBezTo>
                    <a:pt x="300" y="50"/>
                    <a:pt x="300" y="50"/>
                    <a:pt x="300" y="50"/>
                  </a:cubicBezTo>
                  <a:cubicBezTo>
                    <a:pt x="150" y="50"/>
                    <a:pt x="150" y="50"/>
                    <a:pt x="150" y="50"/>
                  </a:cubicBezTo>
                  <a:cubicBezTo>
                    <a:pt x="131" y="50"/>
                    <a:pt x="116" y="65"/>
                    <a:pt x="116" y="84"/>
                  </a:cubicBezTo>
                  <a:cubicBezTo>
                    <a:pt x="116" y="217"/>
                    <a:pt x="116" y="217"/>
                    <a:pt x="116" y="217"/>
                  </a:cubicBezTo>
                  <a:cubicBezTo>
                    <a:pt x="116" y="235"/>
                    <a:pt x="131" y="250"/>
                    <a:pt x="150" y="250"/>
                  </a:cubicBezTo>
                  <a:lnTo>
                    <a:pt x="300" y="250"/>
                  </a:lnTo>
                  <a:close/>
                  <a:moveTo>
                    <a:pt x="150" y="217"/>
                  </a:moveTo>
                  <a:cubicBezTo>
                    <a:pt x="316" y="217"/>
                    <a:pt x="316" y="217"/>
                    <a:pt x="316" y="217"/>
                  </a:cubicBezTo>
                  <a:cubicBezTo>
                    <a:pt x="316" y="84"/>
                    <a:pt x="316" y="84"/>
                    <a:pt x="316" y="84"/>
                  </a:cubicBezTo>
                  <a:cubicBezTo>
                    <a:pt x="150" y="84"/>
                    <a:pt x="150" y="84"/>
                    <a:pt x="150" y="84"/>
                  </a:cubicBezTo>
                  <a:lnTo>
                    <a:pt x="150" y="217"/>
                  </a:lnTo>
                  <a:close/>
                  <a:moveTo>
                    <a:pt x="216" y="175"/>
                  </a:moveTo>
                  <a:cubicBezTo>
                    <a:pt x="203" y="175"/>
                    <a:pt x="191" y="164"/>
                    <a:pt x="191" y="150"/>
                  </a:cubicBezTo>
                  <a:cubicBezTo>
                    <a:pt x="191" y="137"/>
                    <a:pt x="203" y="125"/>
                    <a:pt x="216" y="125"/>
                  </a:cubicBezTo>
                  <a:cubicBezTo>
                    <a:pt x="230" y="125"/>
                    <a:pt x="241" y="137"/>
                    <a:pt x="241" y="150"/>
                  </a:cubicBezTo>
                  <a:cubicBezTo>
                    <a:pt x="241" y="164"/>
                    <a:pt x="230" y="175"/>
                    <a:pt x="216" y="175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51"/>
            <p:cNvSpPr/>
            <p:nvPr/>
          </p:nvSpPr>
          <p:spPr>
            <a:xfrm>
              <a:off x="1108075" y="3453413"/>
              <a:ext cx="301625" cy="301625"/>
            </a:xfrm>
            <a:custGeom>
              <a:rect b="b" l="l" r="r" t="t"/>
              <a:pathLst>
                <a:path extrusionOk="0" h="300" w="300">
                  <a:moveTo>
                    <a:pt x="0" y="34"/>
                  </a:moveTo>
                  <a:cubicBezTo>
                    <a:pt x="0" y="267"/>
                    <a:pt x="0" y="267"/>
                    <a:pt x="0" y="267"/>
                  </a:cubicBezTo>
                  <a:cubicBezTo>
                    <a:pt x="0" y="285"/>
                    <a:pt x="15" y="300"/>
                    <a:pt x="33" y="300"/>
                  </a:cubicBezTo>
                  <a:cubicBezTo>
                    <a:pt x="266" y="300"/>
                    <a:pt x="266" y="300"/>
                    <a:pt x="266" y="300"/>
                  </a:cubicBezTo>
                  <a:cubicBezTo>
                    <a:pt x="285" y="300"/>
                    <a:pt x="300" y="285"/>
                    <a:pt x="300" y="267"/>
                  </a:cubicBezTo>
                  <a:cubicBezTo>
                    <a:pt x="300" y="34"/>
                    <a:pt x="300" y="34"/>
                    <a:pt x="300" y="34"/>
                  </a:cubicBezTo>
                  <a:cubicBezTo>
                    <a:pt x="300" y="15"/>
                    <a:pt x="285" y="0"/>
                    <a:pt x="26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4"/>
                  </a:cubicBezTo>
                  <a:close/>
                  <a:moveTo>
                    <a:pt x="200" y="100"/>
                  </a:moveTo>
                  <a:cubicBezTo>
                    <a:pt x="200" y="129"/>
                    <a:pt x="178" y="150"/>
                    <a:pt x="150" y="150"/>
                  </a:cubicBezTo>
                  <a:cubicBezTo>
                    <a:pt x="121" y="150"/>
                    <a:pt x="100" y="129"/>
                    <a:pt x="100" y="100"/>
                  </a:cubicBezTo>
                  <a:cubicBezTo>
                    <a:pt x="100" y="72"/>
                    <a:pt x="121" y="50"/>
                    <a:pt x="150" y="50"/>
                  </a:cubicBezTo>
                  <a:cubicBezTo>
                    <a:pt x="178" y="50"/>
                    <a:pt x="200" y="72"/>
                    <a:pt x="200" y="100"/>
                  </a:cubicBezTo>
                  <a:close/>
                  <a:moveTo>
                    <a:pt x="50" y="234"/>
                  </a:moveTo>
                  <a:cubicBezTo>
                    <a:pt x="50" y="200"/>
                    <a:pt x="116" y="182"/>
                    <a:pt x="150" y="182"/>
                  </a:cubicBezTo>
                  <a:cubicBezTo>
                    <a:pt x="183" y="182"/>
                    <a:pt x="250" y="200"/>
                    <a:pt x="250" y="234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50" y="250"/>
                    <a:pt x="50" y="250"/>
                    <a:pt x="50" y="250"/>
                  </a:cubicBezTo>
                  <a:lnTo>
                    <a:pt x="50" y="2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51"/>
            <p:cNvSpPr/>
            <p:nvPr/>
          </p:nvSpPr>
          <p:spPr>
            <a:xfrm>
              <a:off x="1255713" y="4005863"/>
              <a:ext cx="50700" cy="507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51"/>
            <p:cNvSpPr/>
            <p:nvPr/>
          </p:nvSpPr>
          <p:spPr>
            <a:xfrm>
              <a:off x="1063596" y="3839175"/>
              <a:ext cx="334963" cy="334963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5" y="0"/>
                    <a:pt x="0" y="75"/>
                    <a:pt x="0" y="166"/>
                  </a:cubicBezTo>
                  <a:cubicBezTo>
                    <a:pt x="0" y="258"/>
                    <a:pt x="75" y="333"/>
                    <a:pt x="167" y="333"/>
                  </a:cubicBezTo>
                  <a:cubicBezTo>
                    <a:pt x="258" y="333"/>
                    <a:pt x="333" y="258"/>
                    <a:pt x="333" y="166"/>
                  </a:cubicBezTo>
                  <a:cubicBezTo>
                    <a:pt x="333" y="75"/>
                    <a:pt x="258" y="0"/>
                    <a:pt x="167" y="0"/>
                  </a:cubicBezTo>
                  <a:close/>
                  <a:moveTo>
                    <a:pt x="167" y="41"/>
                  </a:moveTo>
                  <a:cubicBezTo>
                    <a:pt x="187" y="41"/>
                    <a:pt x="203" y="58"/>
                    <a:pt x="203" y="78"/>
                  </a:cubicBezTo>
                  <a:cubicBezTo>
                    <a:pt x="203" y="98"/>
                    <a:pt x="187" y="116"/>
                    <a:pt x="167" y="116"/>
                  </a:cubicBezTo>
                  <a:cubicBezTo>
                    <a:pt x="147" y="116"/>
                    <a:pt x="130" y="100"/>
                    <a:pt x="130" y="80"/>
                  </a:cubicBezTo>
                  <a:cubicBezTo>
                    <a:pt x="130" y="60"/>
                    <a:pt x="147" y="41"/>
                    <a:pt x="167" y="41"/>
                  </a:cubicBezTo>
                  <a:close/>
                  <a:moveTo>
                    <a:pt x="250" y="218"/>
                  </a:moveTo>
                  <a:cubicBezTo>
                    <a:pt x="250" y="260"/>
                    <a:pt x="250" y="260"/>
                    <a:pt x="250" y="260"/>
                  </a:cubicBezTo>
                  <a:cubicBezTo>
                    <a:pt x="242" y="266"/>
                    <a:pt x="233" y="273"/>
                    <a:pt x="225" y="278"/>
                  </a:cubicBezTo>
                  <a:cubicBezTo>
                    <a:pt x="225" y="266"/>
                    <a:pt x="225" y="266"/>
                    <a:pt x="225" y="266"/>
                  </a:cubicBezTo>
                  <a:cubicBezTo>
                    <a:pt x="225" y="261"/>
                    <a:pt x="222" y="255"/>
                    <a:pt x="217" y="251"/>
                  </a:cubicBezTo>
                  <a:cubicBezTo>
                    <a:pt x="205" y="241"/>
                    <a:pt x="185" y="235"/>
                    <a:pt x="167" y="235"/>
                  </a:cubicBezTo>
                  <a:cubicBezTo>
                    <a:pt x="150" y="235"/>
                    <a:pt x="133" y="240"/>
                    <a:pt x="122" y="246"/>
                  </a:cubicBezTo>
                  <a:cubicBezTo>
                    <a:pt x="118" y="248"/>
                    <a:pt x="118" y="248"/>
                    <a:pt x="118" y="248"/>
                  </a:cubicBezTo>
                  <a:cubicBezTo>
                    <a:pt x="117" y="250"/>
                    <a:pt x="117" y="250"/>
                    <a:pt x="117" y="250"/>
                  </a:cubicBezTo>
                  <a:cubicBezTo>
                    <a:pt x="130" y="258"/>
                    <a:pt x="143" y="261"/>
                    <a:pt x="158" y="263"/>
                  </a:cubicBezTo>
                  <a:cubicBezTo>
                    <a:pt x="180" y="265"/>
                    <a:pt x="180" y="265"/>
                    <a:pt x="180" y="265"/>
                  </a:cubicBezTo>
                  <a:cubicBezTo>
                    <a:pt x="187" y="265"/>
                    <a:pt x="192" y="271"/>
                    <a:pt x="192" y="278"/>
                  </a:cubicBezTo>
                  <a:cubicBezTo>
                    <a:pt x="192" y="283"/>
                    <a:pt x="188" y="286"/>
                    <a:pt x="185" y="290"/>
                  </a:cubicBezTo>
                  <a:cubicBezTo>
                    <a:pt x="180" y="293"/>
                    <a:pt x="175" y="291"/>
                    <a:pt x="170" y="291"/>
                  </a:cubicBezTo>
                  <a:cubicBezTo>
                    <a:pt x="163" y="291"/>
                    <a:pt x="158" y="291"/>
                    <a:pt x="153" y="291"/>
                  </a:cubicBezTo>
                  <a:cubicBezTo>
                    <a:pt x="145" y="290"/>
                    <a:pt x="137" y="288"/>
                    <a:pt x="128" y="286"/>
                  </a:cubicBezTo>
                  <a:cubicBezTo>
                    <a:pt x="120" y="283"/>
                    <a:pt x="112" y="280"/>
                    <a:pt x="105" y="276"/>
                  </a:cubicBezTo>
                  <a:cubicBezTo>
                    <a:pt x="102" y="275"/>
                    <a:pt x="98" y="271"/>
                    <a:pt x="93" y="270"/>
                  </a:cubicBezTo>
                  <a:cubicBezTo>
                    <a:pt x="88" y="266"/>
                    <a:pt x="88" y="266"/>
                    <a:pt x="88" y="266"/>
                  </a:cubicBezTo>
                  <a:cubicBezTo>
                    <a:pt x="83" y="263"/>
                    <a:pt x="83" y="263"/>
                    <a:pt x="83" y="263"/>
                  </a:cubicBezTo>
                  <a:cubicBezTo>
                    <a:pt x="83" y="191"/>
                    <a:pt x="83" y="191"/>
                    <a:pt x="83" y="191"/>
                  </a:cubicBezTo>
                  <a:cubicBezTo>
                    <a:pt x="83" y="165"/>
                    <a:pt x="127" y="145"/>
                    <a:pt x="167" y="145"/>
                  </a:cubicBezTo>
                  <a:cubicBezTo>
                    <a:pt x="207" y="145"/>
                    <a:pt x="250" y="165"/>
                    <a:pt x="250" y="191"/>
                  </a:cubicBezTo>
                  <a:lnTo>
                    <a:pt x="250" y="21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51"/>
            <p:cNvSpPr/>
            <p:nvPr/>
          </p:nvSpPr>
          <p:spPr>
            <a:xfrm>
              <a:off x="1056746" y="4240813"/>
              <a:ext cx="334963" cy="334963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5" y="0"/>
                    <a:pt x="0" y="75"/>
                    <a:pt x="0" y="166"/>
                  </a:cubicBezTo>
                  <a:cubicBezTo>
                    <a:pt x="0" y="258"/>
                    <a:pt x="75" y="333"/>
                    <a:pt x="167" y="333"/>
                  </a:cubicBezTo>
                  <a:cubicBezTo>
                    <a:pt x="258" y="333"/>
                    <a:pt x="333" y="258"/>
                    <a:pt x="333" y="166"/>
                  </a:cubicBezTo>
                  <a:cubicBezTo>
                    <a:pt x="333" y="75"/>
                    <a:pt x="258" y="0"/>
                    <a:pt x="167" y="0"/>
                  </a:cubicBezTo>
                  <a:close/>
                  <a:moveTo>
                    <a:pt x="167" y="50"/>
                  </a:moveTo>
                  <a:cubicBezTo>
                    <a:pt x="195" y="50"/>
                    <a:pt x="217" y="71"/>
                    <a:pt x="217" y="100"/>
                  </a:cubicBezTo>
                  <a:cubicBezTo>
                    <a:pt x="217" y="128"/>
                    <a:pt x="195" y="150"/>
                    <a:pt x="167" y="150"/>
                  </a:cubicBezTo>
                  <a:cubicBezTo>
                    <a:pt x="138" y="150"/>
                    <a:pt x="117" y="128"/>
                    <a:pt x="117" y="100"/>
                  </a:cubicBezTo>
                  <a:cubicBezTo>
                    <a:pt x="117" y="71"/>
                    <a:pt x="138" y="50"/>
                    <a:pt x="167" y="50"/>
                  </a:cubicBezTo>
                  <a:close/>
                  <a:moveTo>
                    <a:pt x="167" y="286"/>
                  </a:moveTo>
                  <a:cubicBezTo>
                    <a:pt x="125" y="286"/>
                    <a:pt x="88" y="265"/>
                    <a:pt x="67" y="233"/>
                  </a:cubicBezTo>
                  <a:cubicBezTo>
                    <a:pt x="67" y="200"/>
                    <a:pt x="133" y="181"/>
                    <a:pt x="167" y="181"/>
                  </a:cubicBezTo>
                  <a:cubicBezTo>
                    <a:pt x="200" y="181"/>
                    <a:pt x="267" y="200"/>
                    <a:pt x="267" y="233"/>
                  </a:cubicBezTo>
                  <a:cubicBezTo>
                    <a:pt x="245" y="265"/>
                    <a:pt x="208" y="286"/>
                    <a:pt x="167" y="28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51"/>
            <p:cNvSpPr/>
            <p:nvPr/>
          </p:nvSpPr>
          <p:spPr>
            <a:xfrm>
              <a:off x="511175" y="2315175"/>
              <a:ext cx="301625" cy="166688"/>
            </a:xfrm>
            <a:custGeom>
              <a:rect b="b" l="l" r="r" t="t"/>
              <a:pathLst>
                <a:path extrusionOk="0" h="105" w="190">
                  <a:moveTo>
                    <a:pt x="0" y="63"/>
                  </a:moveTo>
                  <a:lnTo>
                    <a:pt x="21" y="63"/>
                  </a:lnTo>
                  <a:lnTo>
                    <a:pt x="21" y="42"/>
                  </a:lnTo>
                  <a:lnTo>
                    <a:pt x="0" y="42"/>
                  </a:lnTo>
                  <a:lnTo>
                    <a:pt x="0" y="63"/>
                  </a:lnTo>
                  <a:close/>
                  <a:moveTo>
                    <a:pt x="0" y="105"/>
                  </a:moveTo>
                  <a:lnTo>
                    <a:pt x="21" y="105"/>
                  </a:lnTo>
                  <a:lnTo>
                    <a:pt x="21" y="84"/>
                  </a:lnTo>
                  <a:lnTo>
                    <a:pt x="0" y="84"/>
                  </a:lnTo>
                  <a:lnTo>
                    <a:pt x="0" y="105"/>
                  </a:lnTo>
                  <a:close/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42" y="63"/>
                  </a:moveTo>
                  <a:lnTo>
                    <a:pt x="190" y="63"/>
                  </a:lnTo>
                  <a:lnTo>
                    <a:pt x="190" y="42"/>
                  </a:lnTo>
                  <a:lnTo>
                    <a:pt x="42" y="42"/>
                  </a:lnTo>
                  <a:lnTo>
                    <a:pt x="42" y="63"/>
                  </a:lnTo>
                  <a:close/>
                  <a:moveTo>
                    <a:pt x="42" y="105"/>
                  </a:moveTo>
                  <a:lnTo>
                    <a:pt x="190" y="105"/>
                  </a:lnTo>
                  <a:lnTo>
                    <a:pt x="190" y="84"/>
                  </a:lnTo>
                  <a:lnTo>
                    <a:pt x="42" y="84"/>
                  </a:lnTo>
                  <a:lnTo>
                    <a:pt x="42" y="105"/>
                  </a:lnTo>
                  <a:close/>
                  <a:moveTo>
                    <a:pt x="42" y="0"/>
                  </a:moveTo>
                  <a:lnTo>
                    <a:pt x="42" y="21"/>
                  </a:lnTo>
                  <a:lnTo>
                    <a:pt x="190" y="21"/>
                  </a:lnTo>
                  <a:lnTo>
                    <a:pt x="19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51"/>
            <p:cNvSpPr/>
            <p:nvPr/>
          </p:nvSpPr>
          <p:spPr>
            <a:xfrm>
              <a:off x="527050" y="2616800"/>
              <a:ext cx="268288" cy="350838"/>
            </a:xfrm>
            <a:custGeom>
              <a:rect b="b" l="l" r="r" t="t"/>
              <a:pathLst>
                <a:path extrusionOk="0" h="350" w="266">
                  <a:moveTo>
                    <a:pt x="233" y="117"/>
                  </a:moveTo>
                  <a:cubicBezTo>
                    <a:pt x="216" y="117"/>
                    <a:pt x="216" y="117"/>
                    <a:pt x="216" y="117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16" y="37"/>
                    <a:pt x="180" y="0"/>
                    <a:pt x="133" y="0"/>
                  </a:cubicBezTo>
                  <a:cubicBezTo>
                    <a:pt x="86" y="0"/>
                    <a:pt x="50" y="37"/>
                    <a:pt x="50" y="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15" y="117"/>
                    <a:pt x="0" y="132"/>
                    <a:pt x="0" y="150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35"/>
                    <a:pt x="15" y="350"/>
                    <a:pt x="33" y="350"/>
                  </a:cubicBezTo>
                  <a:cubicBezTo>
                    <a:pt x="233" y="350"/>
                    <a:pt x="233" y="350"/>
                    <a:pt x="233" y="350"/>
                  </a:cubicBezTo>
                  <a:cubicBezTo>
                    <a:pt x="251" y="350"/>
                    <a:pt x="266" y="335"/>
                    <a:pt x="266" y="317"/>
                  </a:cubicBezTo>
                  <a:cubicBezTo>
                    <a:pt x="266" y="150"/>
                    <a:pt x="266" y="150"/>
                    <a:pt x="266" y="150"/>
                  </a:cubicBezTo>
                  <a:cubicBezTo>
                    <a:pt x="266" y="132"/>
                    <a:pt x="251" y="117"/>
                    <a:pt x="233" y="117"/>
                  </a:cubicBezTo>
                  <a:close/>
                  <a:moveTo>
                    <a:pt x="133" y="267"/>
                  </a:moveTo>
                  <a:cubicBezTo>
                    <a:pt x="115" y="267"/>
                    <a:pt x="100" y="252"/>
                    <a:pt x="100" y="233"/>
                  </a:cubicBezTo>
                  <a:cubicBezTo>
                    <a:pt x="100" y="215"/>
                    <a:pt x="115" y="200"/>
                    <a:pt x="133" y="200"/>
                  </a:cubicBezTo>
                  <a:cubicBezTo>
                    <a:pt x="151" y="200"/>
                    <a:pt x="166" y="215"/>
                    <a:pt x="166" y="233"/>
                  </a:cubicBezTo>
                  <a:cubicBezTo>
                    <a:pt x="166" y="252"/>
                    <a:pt x="151" y="267"/>
                    <a:pt x="133" y="267"/>
                  </a:cubicBezTo>
                  <a:close/>
                  <a:moveTo>
                    <a:pt x="185" y="117"/>
                  </a:moveTo>
                  <a:cubicBezTo>
                    <a:pt x="81" y="117"/>
                    <a:pt x="81" y="117"/>
                    <a:pt x="81" y="117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55"/>
                    <a:pt x="105" y="32"/>
                    <a:pt x="133" y="32"/>
                  </a:cubicBezTo>
                  <a:cubicBezTo>
                    <a:pt x="161" y="32"/>
                    <a:pt x="185" y="55"/>
                    <a:pt x="185" y="83"/>
                  </a:cubicBezTo>
                  <a:lnTo>
                    <a:pt x="185" y="117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51"/>
            <p:cNvSpPr/>
            <p:nvPr/>
          </p:nvSpPr>
          <p:spPr>
            <a:xfrm>
              <a:off x="527050" y="3018438"/>
              <a:ext cx="268288" cy="350838"/>
            </a:xfrm>
            <a:custGeom>
              <a:rect b="b" l="l" r="r" t="t"/>
              <a:pathLst>
                <a:path extrusionOk="0" h="350" w="266">
                  <a:moveTo>
                    <a:pt x="133" y="267"/>
                  </a:moveTo>
                  <a:cubicBezTo>
                    <a:pt x="151" y="267"/>
                    <a:pt x="166" y="252"/>
                    <a:pt x="166" y="233"/>
                  </a:cubicBezTo>
                  <a:cubicBezTo>
                    <a:pt x="166" y="215"/>
                    <a:pt x="151" y="200"/>
                    <a:pt x="133" y="200"/>
                  </a:cubicBezTo>
                  <a:cubicBezTo>
                    <a:pt x="115" y="200"/>
                    <a:pt x="100" y="215"/>
                    <a:pt x="100" y="233"/>
                  </a:cubicBezTo>
                  <a:cubicBezTo>
                    <a:pt x="100" y="252"/>
                    <a:pt x="115" y="267"/>
                    <a:pt x="133" y="267"/>
                  </a:cubicBezTo>
                  <a:close/>
                  <a:moveTo>
                    <a:pt x="233" y="117"/>
                  </a:moveTo>
                  <a:cubicBezTo>
                    <a:pt x="216" y="117"/>
                    <a:pt x="216" y="117"/>
                    <a:pt x="216" y="117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16" y="37"/>
                    <a:pt x="180" y="0"/>
                    <a:pt x="133" y="0"/>
                  </a:cubicBezTo>
                  <a:cubicBezTo>
                    <a:pt x="86" y="0"/>
                    <a:pt x="50" y="37"/>
                    <a:pt x="50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55"/>
                    <a:pt x="105" y="32"/>
                    <a:pt x="133" y="32"/>
                  </a:cubicBezTo>
                  <a:cubicBezTo>
                    <a:pt x="161" y="32"/>
                    <a:pt x="185" y="55"/>
                    <a:pt x="185" y="83"/>
                  </a:cubicBezTo>
                  <a:cubicBezTo>
                    <a:pt x="185" y="117"/>
                    <a:pt x="185" y="117"/>
                    <a:pt x="185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15" y="117"/>
                    <a:pt x="0" y="132"/>
                    <a:pt x="0" y="150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35"/>
                    <a:pt x="15" y="350"/>
                    <a:pt x="33" y="350"/>
                  </a:cubicBezTo>
                  <a:cubicBezTo>
                    <a:pt x="233" y="350"/>
                    <a:pt x="233" y="350"/>
                    <a:pt x="233" y="350"/>
                  </a:cubicBezTo>
                  <a:cubicBezTo>
                    <a:pt x="251" y="350"/>
                    <a:pt x="266" y="335"/>
                    <a:pt x="266" y="317"/>
                  </a:cubicBezTo>
                  <a:cubicBezTo>
                    <a:pt x="266" y="150"/>
                    <a:pt x="266" y="150"/>
                    <a:pt x="266" y="150"/>
                  </a:cubicBezTo>
                  <a:cubicBezTo>
                    <a:pt x="266" y="132"/>
                    <a:pt x="251" y="117"/>
                    <a:pt x="233" y="117"/>
                  </a:cubicBezTo>
                  <a:close/>
                  <a:moveTo>
                    <a:pt x="233" y="317"/>
                  </a:moveTo>
                  <a:cubicBezTo>
                    <a:pt x="33" y="317"/>
                    <a:pt x="33" y="317"/>
                    <a:pt x="33" y="317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233" y="150"/>
                    <a:pt x="233" y="150"/>
                    <a:pt x="233" y="150"/>
                  </a:cubicBezTo>
                  <a:lnTo>
                    <a:pt x="233" y="317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51"/>
            <p:cNvSpPr/>
            <p:nvPr/>
          </p:nvSpPr>
          <p:spPr>
            <a:xfrm>
              <a:off x="527050" y="3420075"/>
              <a:ext cx="268288" cy="352425"/>
            </a:xfrm>
            <a:custGeom>
              <a:rect b="b" l="l" r="r" t="t"/>
              <a:pathLst>
                <a:path extrusionOk="0" h="350" w="266">
                  <a:moveTo>
                    <a:pt x="233" y="117"/>
                  </a:moveTo>
                  <a:cubicBezTo>
                    <a:pt x="216" y="117"/>
                    <a:pt x="216" y="117"/>
                    <a:pt x="216" y="117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16" y="37"/>
                    <a:pt x="180" y="0"/>
                    <a:pt x="133" y="0"/>
                  </a:cubicBezTo>
                  <a:cubicBezTo>
                    <a:pt x="86" y="0"/>
                    <a:pt x="50" y="37"/>
                    <a:pt x="50" y="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15" y="117"/>
                    <a:pt x="0" y="132"/>
                    <a:pt x="0" y="150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35"/>
                    <a:pt x="15" y="350"/>
                    <a:pt x="33" y="350"/>
                  </a:cubicBezTo>
                  <a:cubicBezTo>
                    <a:pt x="233" y="350"/>
                    <a:pt x="233" y="350"/>
                    <a:pt x="233" y="350"/>
                  </a:cubicBezTo>
                  <a:cubicBezTo>
                    <a:pt x="251" y="350"/>
                    <a:pt x="266" y="335"/>
                    <a:pt x="266" y="317"/>
                  </a:cubicBezTo>
                  <a:cubicBezTo>
                    <a:pt x="266" y="150"/>
                    <a:pt x="266" y="150"/>
                    <a:pt x="266" y="150"/>
                  </a:cubicBezTo>
                  <a:cubicBezTo>
                    <a:pt x="266" y="132"/>
                    <a:pt x="251" y="117"/>
                    <a:pt x="233" y="117"/>
                  </a:cubicBezTo>
                  <a:close/>
                  <a:moveTo>
                    <a:pt x="133" y="32"/>
                  </a:moveTo>
                  <a:cubicBezTo>
                    <a:pt x="161" y="32"/>
                    <a:pt x="185" y="55"/>
                    <a:pt x="185" y="83"/>
                  </a:cubicBezTo>
                  <a:cubicBezTo>
                    <a:pt x="185" y="117"/>
                    <a:pt x="185" y="117"/>
                    <a:pt x="185" y="117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55"/>
                    <a:pt x="105" y="32"/>
                    <a:pt x="133" y="32"/>
                  </a:cubicBezTo>
                  <a:close/>
                  <a:moveTo>
                    <a:pt x="233" y="317"/>
                  </a:moveTo>
                  <a:cubicBezTo>
                    <a:pt x="33" y="317"/>
                    <a:pt x="33" y="317"/>
                    <a:pt x="33" y="317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233" y="150"/>
                    <a:pt x="233" y="150"/>
                    <a:pt x="233" y="150"/>
                  </a:cubicBezTo>
                  <a:lnTo>
                    <a:pt x="233" y="317"/>
                  </a:lnTo>
                  <a:close/>
                  <a:moveTo>
                    <a:pt x="133" y="267"/>
                  </a:moveTo>
                  <a:cubicBezTo>
                    <a:pt x="151" y="267"/>
                    <a:pt x="166" y="252"/>
                    <a:pt x="166" y="233"/>
                  </a:cubicBezTo>
                  <a:cubicBezTo>
                    <a:pt x="166" y="215"/>
                    <a:pt x="151" y="200"/>
                    <a:pt x="133" y="200"/>
                  </a:cubicBezTo>
                  <a:cubicBezTo>
                    <a:pt x="115" y="200"/>
                    <a:pt x="100" y="215"/>
                    <a:pt x="100" y="233"/>
                  </a:cubicBezTo>
                  <a:cubicBezTo>
                    <a:pt x="100" y="252"/>
                    <a:pt x="115" y="267"/>
                    <a:pt x="133" y="267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51"/>
            <p:cNvSpPr/>
            <p:nvPr/>
          </p:nvSpPr>
          <p:spPr>
            <a:xfrm>
              <a:off x="502401" y="3839175"/>
              <a:ext cx="334963" cy="334963"/>
            </a:xfrm>
            <a:custGeom>
              <a:rect b="b" l="l" r="r" t="t"/>
              <a:pathLst>
                <a:path extrusionOk="0" h="333" w="334">
                  <a:moveTo>
                    <a:pt x="324" y="160"/>
                  </a:moveTo>
                  <a:cubicBezTo>
                    <a:pt x="174" y="10"/>
                    <a:pt x="174" y="10"/>
                    <a:pt x="174" y="10"/>
                  </a:cubicBezTo>
                  <a:cubicBezTo>
                    <a:pt x="169" y="3"/>
                    <a:pt x="160" y="0"/>
                    <a:pt x="15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60"/>
                    <a:pt x="4" y="168"/>
                    <a:pt x="10" y="173"/>
                  </a:cubicBezTo>
                  <a:cubicBezTo>
                    <a:pt x="160" y="323"/>
                    <a:pt x="160" y="323"/>
                    <a:pt x="160" y="323"/>
                  </a:cubicBezTo>
                  <a:cubicBezTo>
                    <a:pt x="167" y="330"/>
                    <a:pt x="175" y="333"/>
                    <a:pt x="184" y="333"/>
                  </a:cubicBezTo>
                  <a:cubicBezTo>
                    <a:pt x="192" y="333"/>
                    <a:pt x="202" y="330"/>
                    <a:pt x="207" y="323"/>
                  </a:cubicBezTo>
                  <a:cubicBezTo>
                    <a:pt x="324" y="206"/>
                    <a:pt x="324" y="206"/>
                    <a:pt x="324" y="206"/>
                  </a:cubicBezTo>
                  <a:cubicBezTo>
                    <a:pt x="330" y="200"/>
                    <a:pt x="334" y="191"/>
                    <a:pt x="334" y="183"/>
                  </a:cubicBezTo>
                  <a:cubicBezTo>
                    <a:pt x="334" y="175"/>
                    <a:pt x="330" y="165"/>
                    <a:pt x="324" y="160"/>
                  </a:cubicBezTo>
                  <a:close/>
                  <a:moveTo>
                    <a:pt x="59" y="83"/>
                  </a:moveTo>
                  <a:cubicBezTo>
                    <a:pt x="45" y="83"/>
                    <a:pt x="34" y="71"/>
                    <a:pt x="34" y="58"/>
                  </a:cubicBezTo>
                  <a:cubicBezTo>
                    <a:pt x="34" y="45"/>
                    <a:pt x="45" y="33"/>
                    <a:pt x="59" y="33"/>
                  </a:cubicBezTo>
                  <a:cubicBezTo>
                    <a:pt x="72" y="33"/>
                    <a:pt x="84" y="45"/>
                    <a:pt x="84" y="58"/>
                  </a:cubicBezTo>
                  <a:cubicBezTo>
                    <a:pt x="84" y="71"/>
                    <a:pt x="72" y="83"/>
                    <a:pt x="59" y="83"/>
                  </a:cubicBezTo>
                  <a:close/>
                  <a:moveTo>
                    <a:pt x="255" y="221"/>
                  </a:moveTo>
                  <a:cubicBezTo>
                    <a:pt x="184" y="291"/>
                    <a:pt x="184" y="291"/>
                    <a:pt x="184" y="291"/>
                  </a:cubicBezTo>
                  <a:cubicBezTo>
                    <a:pt x="112" y="220"/>
                    <a:pt x="112" y="220"/>
                    <a:pt x="112" y="220"/>
                  </a:cubicBezTo>
                  <a:cubicBezTo>
                    <a:pt x="105" y="213"/>
                    <a:pt x="100" y="203"/>
                    <a:pt x="100" y="191"/>
                  </a:cubicBezTo>
                  <a:cubicBezTo>
                    <a:pt x="100" y="168"/>
                    <a:pt x="119" y="150"/>
                    <a:pt x="142" y="150"/>
                  </a:cubicBezTo>
                  <a:cubicBezTo>
                    <a:pt x="154" y="150"/>
                    <a:pt x="164" y="155"/>
                    <a:pt x="172" y="161"/>
                  </a:cubicBezTo>
                  <a:cubicBezTo>
                    <a:pt x="184" y="173"/>
                    <a:pt x="184" y="173"/>
                    <a:pt x="184" y="173"/>
                  </a:cubicBezTo>
                  <a:cubicBezTo>
                    <a:pt x="195" y="161"/>
                    <a:pt x="195" y="161"/>
                    <a:pt x="195" y="161"/>
                  </a:cubicBezTo>
                  <a:cubicBezTo>
                    <a:pt x="202" y="155"/>
                    <a:pt x="214" y="150"/>
                    <a:pt x="225" y="150"/>
                  </a:cubicBezTo>
                  <a:cubicBezTo>
                    <a:pt x="249" y="150"/>
                    <a:pt x="267" y="168"/>
                    <a:pt x="267" y="191"/>
                  </a:cubicBezTo>
                  <a:cubicBezTo>
                    <a:pt x="267" y="203"/>
                    <a:pt x="262" y="213"/>
                    <a:pt x="255" y="22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51"/>
            <p:cNvSpPr/>
            <p:nvPr/>
          </p:nvSpPr>
          <p:spPr>
            <a:xfrm>
              <a:off x="493713" y="4207475"/>
              <a:ext cx="334963" cy="368300"/>
            </a:xfrm>
            <a:custGeom>
              <a:rect b="b" l="l" r="r" t="t"/>
              <a:pathLst>
                <a:path extrusionOk="0" h="367" w="334">
                  <a:moveTo>
                    <a:pt x="300" y="100"/>
                  </a:moveTo>
                  <a:cubicBezTo>
                    <a:pt x="134" y="100"/>
                    <a:pt x="134" y="100"/>
                    <a:pt x="134" y="100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200" y="67"/>
                    <a:pt x="200" y="67"/>
                    <a:pt x="200" y="67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100"/>
                    <a:pt x="67" y="100"/>
                    <a:pt x="67" y="100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15" y="100"/>
                    <a:pt x="0" y="115"/>
                    <a:pt x="0" y="134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52"/>
                    <a:pt x="15" y="367"/>
                    <a:pt x="34" y="367"/>
                  </a:cubicBezTo>
                  <a:cubicBezTo>
                    <a:pt x="300" y="367"/>
                    <a:pt x="300" y="367"/>
                    <a:pt x="300" y="367"/>
                  </a:cubicBezTo>
                  <a:cubicBezTo>
                    <a:pt x="319" y="367"/>
                    <a:pt x="334" y="352"/>
                    <a:pt x="334" y="334"/>
                  </a:cubicBezTo>
                  <a:cubicBezTo>
                    <a:pt x="334" y="134"/>
                    <a:pt x="334" y="134"/>
                    <a:pt x="334" y="134"/>
                  </a:cubicBezTo>
                  <a:cubicBezTo>
                    <a:pt x="334" y="115"/>
                    <a:pt x="319" y="100"/>
                    <a:pt x="300" y="10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51"/>
            <p:cNvSpPr/>
            <p:nvPr/>
          </p:nvSpPr>
          <p:spPr>
            <a:xfrm>
              <a:off x="2252663" y="2256438"/>
              <a:ext cx="301625" cy="301625"/>
            </a:xfrm>
            <a:custGeom>
              <a:rect b="b" l="l" r="r" t="t"/>
              <a:pathLst>
                <a:path extrusionOk="0" h="300" w="300">
                  <a:moveTo>
                    <a:pt x="150" y="116"/>
                  </a:moveTo>
                  <a:cubicBezTo>
                    <a:pt x="132" y="116"/>
                    <a:pt x="117" y="131"/>
                    <a:pt x="117" y="150"/>
                  </a:cubicBezTo>
                  <a:cubicBezTo>
                    <a:pt x="117" y="168"/>
                    <a:pt x="132" y="183"/>
                    <a:pt x="150" y="183"/>
                  </a:cubicBezTo>
                  <a:cubicBezTo>
                    <a:pt x="169" y="183"/>
                    <a:pt x="184" y="168"/>
                    <a:pt x="184" y="150"/>
                  </a:cubicBezTo>
                  <a:cubicBezTo>
                    <a:pt x="184" y="131"/>
                    <a:pt x="169" y="116"/>
                    <a:pt x="150" y="116"/>
                  </a:cubicBezTo>
                  <a:close/>
                  <a:moveTo>
                    <a:pt x="267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285"/>
                    <a:pt x="15" y="300"/>
                    <a:pt x="34" y="300"/>
                  </a:cubicBezTo>
                  <a:cubicBezTo>
                    <a:pt x="267" y="300"/>
                    <a:pt x="267" y="300"/>
                    <a:pt x="267" y="300"/>
                  </a:cubicBezTo>
                  <a:cubicBezTo>
                    <a:pt x="285" y="300"/>
                    <a:pt x="300" y="285"/>
                    <a:pt x="300" y="266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300" y="15"/>
                    <a:pt x="285" y="0"/>
                    <a:pt x="267" y="0"/>
                  </a:cubicBezTo>
                  <a:close/>
                  <a:moveTo>
                    <a:pt x="237" y="150"/>
                  </a:moveTo>
                  <a:cubicBezTo>
                    <a:pt x="237" y="153"/>
                    <a:pt x="237" y="158"/>
                    <a:pt x="235" y="161"/>
                  </a:cubicBezTo>
                  <a:cubicBezTo>
                    <a:pt x="260" y="181"/>
                    <a:pt x="260" y="181"/>
                    <a:pt x="260" y="181"/>
                  </a:cubicBezTo>
                  <a:cubicBezTo>
                    <a:pt x="262" y="183"/>
                    <a:pt x="264" y="186"/>
                    <a:pt x="262" y="188"/>
                  </a:cubicBezTo>
                  <a:cubicBezTo>
                    <a:pt x="239" y="228"/>
                    <a:pt x="239" y="228"/>
                    <a:pt x="239" y="228"/>
                  </a:cubicBezTo>
                  <a:cubicBezTo>
                    <a:pt x="237" y="230"/>
                    <a:pt x="234" y="231"/>
                    <a:pt x="232" y="230"/>
                  </a:cubicBezTo>
                  <a:cubicBezTo>
                    <a:pt x="204" y="218"/>
                    <a:pt x="204" y="218"/>
                    <a:pt x="204" y="218"/>
                  </a:cubicBezTo>
                  <a:cubicBezTo>
                    <a:pt x="197" y="223"/>
                    <a:pt x="190" y="226"/>
                    <a:pt x="184" y="230"/>
                  </a:cubicBezTo>
                  <a:cubicBezTo>
                    <a:pt x="179" y="261"/>
                    <a:pt x="179" y="261"/>
                    <a:pt x="179" y="261"/>
                  </a:cubicBezTo>
                  <a:cubicBezTo>
                    <a:pt x="179" y="265"/>
                    <a:pt x="175" y="266"/>
                    <a:pt x="174" y="266"/>
                  </a:cubicBezTo>
                  <a:cubicBezTo>
                    <a:pt x="127" y="266"/>
                    <a:pt x="127" y="266"/>
                    <a:pt x="127" y="266"/>
                  </a:cubicBezTo>
                  <a:cubicBezTo>
                    <a:pt x="124" y="266"/>
                    <a:pt x="122" y="265"/>
                    <a:pt x="122" y="261"/>
                  </a:cubicBezTo>
                  <a:cubicBezTo>
                    <a:pt x="117" y="231"/>
                    <a:pt x="117" y="231"/>
                    <a:pt x="117" y="231"/>
                  </a:cubicBezTo>
                  <a:cubicBezTo>
                    <a:pt x="110" y="228"/>
                    <a:pt x="104" y="225"/>
                    <a:pt x="97" y="220"/>
                  </a:cubicBezTo>
                  <a:cubicBezTo>
                    <a:pt x="69" y="231"/>
                    <a:pt x="69" y="231"/>
                    <a:pt x="69" y="231"/>
                  </a:cubicBezTo>
                  <a:cubicBezTo>
                    <a:pt x="65" y="233"/>
                    <a:pt x="64" y="231"/>
                    <a:pt x="62" y="230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37" y="188"/>
                    <a:pt x="39" y="185"/>
                    <a:pt x="40" y="183"/>
                  </a:cubicBezTo>
                  <a:cubicBezTo>
                    <a:pt x="65" y="163"/>
                    <a:pt x="65" y="163"/>
                    <a:pt x="65" y="163"/>
                  </a:cubicBezTo>
                  <a:cubicBezTo>
                    <a:pt x="65" y="160"/>
                    <a:pt x="65" y="155"/>
                    <a:pt x="65" y="151"/>
                  </a:cubicBezTo>
                  <a:cubicBezTo>
                    <a:pt x="65" y="148"/>
                    <a:pt x="65" y="143"/>
                    <a:pt x="65" y="14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39" y="118"/>
                    <a:pt x="37" y="115"/>
                    <a:pt x="39" y="11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4" y="70"/>
                    <a:pt x="67" y="70"/>
                    <a:pt x="69" y="7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4" y="76"/>
                    <a:pt x="110" y="73"/>
                    <a:pt x="117" y="70"/>
                  </a:cubicBezTo>
                  <a:cubicBezTo>
                    <a:pt x="122" y="38"/>
                    <a:pt x="122" y="38"/>
                    <a:pt x="122" y="38"/>
                  </a:cubicBezTo>
                  <a:cubicBezTo>
                    <a:pt x="122" y="35"/>
                    <a:pt x="125" y="33"/>
                    <a:pt x="127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7" y="33"/>
                    <a:pt x="179" y="35"/>
                    <a:pt x="179" y="38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90" y="73"/>
                    <a:pt x="197" y="76"/>
                    <a:pt x="204" y="81"/>
                  </a:cubicBezTo>
                  <a:cubicBezTo>
                    <a:pt x="232" y="70"/>
                    <a:pt x="232" y="70"/>
                    <a:pt x="232" y="70"/>
                  </a:cubicBezTo>
                  <a:cubicBezTo>
                    <a:pt x="235" y="68"/>
                    <a:pt x="237" y="70"/>
                    <a:pt x="239" y="73"/>
                  </a:cubicBezTo>
                  <a:cubicBezTo>
                    <a:pt x="262" y="113"/>
                    <a:pt x="262" y="113"/>
                    <a:pt x="262" y="113"/>
                  </a:cubicBezTo>
                  <a:cubicBezTo>
                    <a:pt x="264" y="115"/>
                    <a:pt x="262" y="118"/>
                    <a:pt x="260" y="120"/>
                  </a:cubicBezTo>
                  <a:cubicBezTo>
                    <a:pt x="235" y="140"/>
                    <a:pt x="235" y="140"/>
                    <a:pt x="235" y="140"/>
                  </a:cubicBezTo>
                  <a:cubicBezTo>
                    <a:pt x="237" y="141"/>
                    <a:pt x="237" y="146"/>
                    <a:pt x="237" y="15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51"/>
            <p:cNvSpPr/>
            <p:nvPr/>
          </p:nvSpPr>
          <p:spPr>
            <a:xfrm>
              <a:off x="2201863" y="2658075"/>
              <a:ext cx="352425" cy="301625"/>
            </a:xfrm>
            <a:custGeom>
              <a:rect b="b" l="l" r="r" t="t"/>
              <a:pathLst>
                <a:path extrusionOk="0" h="300" w="350">
                  <a:moveTo>
                    <a:pt x="234" y="150"/>
                  </a:moveTo>
                  <a:cubicBezTo>
                    <a:pt x="234" y="131"/>
                    <a:pt x="219" y="116"/>
                    <a:pt x="200" y="116"/>
                  </a:cubicBezTo>
                  <a:cubicBezTo>
                    <a:pt x="182" y="116"/>
                    <a:pt x="167" y="131"/>
                    <a:pt x="167" y="150"/>
                  </a:cubicBezTo>
                  <a:cubicBezTo>
                    <a:pt x="167" y="168"/>
                    <a:pt x="182" y="183"/>
                    <a:pt x="200" y="183"/>
                  </a:cubicBezTo>
                  <a:cubicBezTo>
                    <a:pt x="219" y="183"/>
                    <a:pt x="234" y="168"/>
                    <a:pt x="234" y="150"/>
                  </a:cubicBezTo>
                  <a:close/>
                  <a:moveTo>
                    <a:pt x="200" y="0"/>
                  </a:moveTo>
                  <a:cubicBezTo>
                    <a:pt x="117" y="0"/>
                    <a:pt x="50" y="66"/>
                    <a:pt x="5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67" y="216"/>
                    <a:pt x="67" y="216"/>
                    <a:pt x="67" y="216"/>
                  </a:cubicBezTo>
                  <a:cubicBezTo>
                    <a:pt x="134" y="150"/>
                    <a:pt x="134" y="150"/>
                    <a:pt x="134" y="150"/>
                  </a:cubicBezTo>
                  <a:cubicBezTo>
                    <a:pt x="84" y="150"/>
                    <a:pt x="84" y="150"/>
                    <a:pt x="84" y="150"/>
                  </a:cubicBezTo>
                  <a:cubicBezTo>
                    <a:pt x="84" y="85"/>
                    <a:pt x="135" y="33"/>
                    <a:pt x="200" y="33"/>
                  </a:cubicBezTo>
                  <a:cubicBezTo>
                    <a:pt x="265" y="33"/>
                    <a:pt x="317" y="85"/>
                    <a:pt x="317" y="150"/>
                  </a:cubicBezTo>
                  <a:cubicBezTo>
                    <a:pt x="317" y="215"/>
                    <a:pt x="265" y="266"/>
                    <a:pt x="200" y="266"/>
                  </a:cubicBezTo>
                  <a:cubicBezTo>
                    <a:pt x="175" y="266"/>
                    <a:pt x="152" y="258"/>
                    <a:pt x="132" y="245"/>
                  </a:cubicBezTo>
                  <a:cubicBezTo>
                    <a:pt x="109" y="268"/>
                    <a:pt x="109" y="268"/>
                    <a:pt x="109" y="268"/>
                  </a:cubicBezTo>
                  <a:cubicBezTo>
                    <a:pt x="134" y="288"/>
                    <a:pt x="165" y="300"/>
                    <a:pt x="200" y="300"/>
                  </a:cubicBezTo>
                  <a:cubicBezTo>
                    <a:pt x="284" y="300"/>
                    <a:pt x="350" y="233"/>
                    <a:pt x="350" y="150"/>
                  </a:cubicBezTo>
                  <a:cubicBezTo>
                    <a:pt x="350" y="66"/>
                    <a:pt x="284" y="0"/>
                    <a:pt x="20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51"/>
            <p:cNvSpPr/>
            <p:nvPr/>
          </p:nvSpPr>
          <p:spPr>
            <a:xfrm>
              <a:off x="2286000" y="3010500"/>
              <a:ext cx="212725" cy="401638"/>
            </a:xfrm>
            <a:custGeom>
              <a:rect b="b" l="l" r="r" t="t"/>
              <a:pathLst>
                <a:path extrusionOk="0" h="253" w="134">
                  <a:moveTo>
                    <a:pt x="63" y="253"/>
                  </a:moveTo>
                  <a:lnTo>
                    <a:pt x="84" y="253"/>
                  </a:lnTo>
                  <a:lnTo>
                    <a:pt x="84" y="231"/>
                  </a:lnTo>
                  <a:lnTo>
                    <a:pt x="63" y="231"/>
                  </a:lnTo>
                  <a:lnTo>
                    <a:pt x="63" y="253"/>
                  </a:lnTo>
                  <a:close/>
                  <a:moveTo>
                    <a:pt x="21" y="253"/>
                  </a:moveTo>
                  <a:lnTo>
                    <a:pt x="42" y="253"/>
                  </a:lnTo>
                  <a:lnTo>
                    <a:pt x="42" y="231"/>
                  </a:lnTo>
                  <a:lnTo>
                    <a:pt x="21" y="231"/>
                  </a:lnTo>
                  <a:lnTo>
                    <a:pt x="21" y="253"/>
                  </a:lnTo>
                  <a:close/>
                  <a:moveTo>
                    <a:pt x="105" y="253"/>
                  </a:moveTo>
                  <a:lnTo>
                    <a:pt x="127" y="253"/>
                  </a:lnTo>
                  <a:lnTo>
                    <a:pt x="127" y="231"/>
                  </a:lnTo>
                  <a:lnTo>
                    <a:pt x="105" y="231"/>
                  </a:lnTo>
                  <a:lnTo>
                    <a:pt x="105" y="253"/>
                  </a:lnTo>
                  <a:close/>
                  <a:moveTo>
                    <a:pt x="134" y="60"/>
                  </a:moveTo>
                  <a:lnTo>
                    <a:pt x="74" y="0"/>
                  </a:lnTo>
                  <a:lnTo>
                    <a:pt x="63" y="0"/>
                  </a:lnTo>
                  <a:lnTo>
                    <a:pt x="63" y="80"/>
                  </a:lnTo>
                  <a:lnTo>
                    <a:pt x="15" y="31"/>
                  </a:lnTo>
                  <a:lnTo>
                    <a:pt x="0" y="46"/>
                  </a:lnTo>
                  <a:lnTo>
                    <a:pt x="59" y="105"/>
                  </a:lnTo>
                  <a:lnTo>
                    <a:pt x="0" y="164"/>
                  </a:lnTo>
                  <a:lnTo>
                    <a:pt x="15" y="179"/>
                  </a:lnTo>
                  <a:lnTo>
                    <a:pt x="63" y="130"/>
                  </a:lnTo>
                  <a:lnTo>
                    <a:pt x="63" y="211"/>
                  </a:lnTo>
                  <a:lnTo>
                    <a:pt x="74" y="211"/>
                  </a:lnTo>
                  <a:lnTo>
                    <a:pt x="134" y="150"/>
                  </a:lnTo>
                  <a:lnTo>
                    <a:pt x="89" y="105"/>
                  </a:lnTo>
                  <a:lnTo>
                    <a:pt x="134" y="60"/>
                  </a:lnTo>
                  <a:close/>
                  <a:moveTo>
                    <a:pt x="84" y="40"/>
                  </a:moveTo>
                  <a:lnTo>
                    <a:pt x="105" y="60"/>
                  </a:lnTo>
                  <a:lnTo>
                    <a:pt x="84" y="80"/>
                  </a:lnTo>
                  <a:lnTo>
                    <a:pt x="84" y="40"/>
                  </a:lnTo>
                  <a:close/>
                  <a:moveTo>
                    <a:pt x="105" y="150"/>
                  </a:moveTo>
                  <a:lnTo>
                    <a:pt x="84" y="171"/>
                  </a:lnTo>
                  <a:lnTo>
                    <a:pt x="84" y="130"/>
                  </a:lnTo>
                  <a:lnTo>
                    <a:pt x="105" y="15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51"/>
            <p:cNvSpPr/>
            <p:nvPr/>
          </p:nvSpPr>
          <p:spPr>
            <a:xfrm>
              <a:off x="2301875" y="3412138"/>
              <a:ext cx="201613" cy="401638"/>
            </a:xfrm>
            <a:custGeom>
              <a:rect b="b" l="l" r="r" t="t"/>
              <a:pathLst>
                <a:path extrusionOk="0" h="400" w="200">
                  <a:moveTo>
                    <a:pt x="17" y="400"/>
                  </a:moveTo>
                  <a:cubicBezTo>
                    <a:pt x="50" y="400"/>
                    <a:pt x="50" y="400"/>
                    <a:pt x="50" y="400"/>
                  </a:cubicBezTo>
                  <a:cubicBezTo>
                    <a:pt x="50" y="366"/>
                    <a:pt x="50" y="366"/>
                    <a:pt x="50" y="366"/>
                  </a:cubicBezTo>
                  <a:cubicBezTo>
                    <a:pt x="17" y="366"/>
                    <a:pt x="17" y="366"/>
                    <a:pt x="17" y="366"/>
                  </a:cubicBezTo>
                  <a:lnTo>
                    <a:pt x="17" y="400"/>
                  </a:lnTo>
                  <a:close/>
                  <a:moveTo>
                    <a:pt x="84" y="400"/>
                  </a:moveTo>
                  <a:cubicBezTo>
                    <a:pt x="117" y="400"/>
                    <a:pt x="117" y="400"/>
                    <a:pt x="117" y="400"/>
                  </a:cubicBezTo>
                  <a:cubicBezTo>
                    <a:pt x="117" y="366"/>
                    <a:pt x="117" y="366"/>
                    <a:pt x="117" y="366"/>
                  </a:cubicBezTo>
                  <a:cubicBezTo>
                    <a:pt x="84" y="366"/>
                    <a:pt x="84" y="366"/>
                    <a:pt x="84" y="366"/>
                  </a:cubicBezTo>
                  <a:lnTo>
                    <a:pt x="84" y="400"/>
                  </a:lnTo>
                  <a:close/>
                  <a:moveTo>
                    <a:pt x="150" y="400"/>
                  </a:moveTo>
                  <a:cubicBezTo>
                    <a:pt x="184" y="400"/>
                    <a:pt x="184" y="400"/>
                    <a:pt x="184" y="400"/>
                  </a:cubicBezTo>
                  <a:cubicBezTo>
                    <a:pt x="184" y="366"/>
                    <a:pt x="184" y="366"/>
                    <a:pt x="184" y="366"/>
                  </a:cubicBezTo>
                  <a:cubicBezTo>
                    <a:pt x="150" y="366"/>
                    <a:pt x="150" y="366"/>
                    <a:pt x="150" y="366"/>
                  </a:cubicBezTo>
                  <a:lnTo>
                    <a:pt x="150" y="400"/>
                  </a:lnTo>
                  <a:close/>
                  <a:moveTo>
                    <a:pt x="167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18"/>
                    <a:pt x="15" y="333"/>
                    <a:pt x="34" y="333"/>
                  </a:cubicBezTo>
                  <a:cubicBezTo>
                    <a:pt x="167" y="333"/>
                    <a:pt x="167" y="333"/>
                    <a:pt x="167" y="333"/>
                  </a:cubicBezTo>
                  <a:cubicBezTo>
                    <a:pt x="185" y="333"/>
                    <a:pt x="200" y="318"/>
                    <a:pt x="200" y="300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0" y="15"/>
                    <a:pt x="185" y="0"/>
                    <a:pt x="167" y="0"/>
                  </a:cubicBezTo>
                  <a:close/>
                  <a:moveTo>
                    <a:pt x="167" y="266"/>
                  </a:moveTo>
                  <a:cubicBezTo>
                    <a:pt x="34" y="266"/>
                    <a:pt x="34" y="266"/>
                    <a:pt x="34" y="2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167" y="66"/>
                    <a:pt x="167" y="66"/>
                    <a:pt x="167" y="66"/>
                  </a:cubicBezTo>
                  <a:lnTo>
                    <a:pt x="167" y="26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51"/>
            <p:cNvSpPr/>
            <p:nvPr/>
          </p:nvSpPr>
          <p:spPr>
            <a:xfrm>
              <a:off x="2219325" y="3864575"/>
              <a:ext cx="368300" cy="301625"/>
            </a:xfrm>
            <a:custGeom>
              <a:rect b="b" l="l" r="r" t="t"/>
              <a:pathLst>
                <a:path extrusionOk="0" h="300" w="367">
                  <a:moveTo>
                    <a:pt x="3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285"/>
                    <a:pt x="15" y="300"/>
                    <a:pt x="33" y="300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52" y="300"/>
                    <a:pt x="367" y="285"/>
                    <a:pt x="367" y="266"/>
                  </a:cubicBezTo>
                  <a:cubicBezTo>
                    <a:pt x="367" y="33"/>
                    <a:pt x="367" y="33"/>
                    <a:pt x="367" y="33"/>
                  </a:cubicBezTo>
                  <a:cubicBezTo>
                    <a:pt x="367" y="15"/>
                    <a:pt x="352" y="0"/>
                    <a:pt x="333" y="0"/>
                  </a:cubicBezTo>
                  <a:close/>
                  <a:moveTo>
                    <a:pt x="333" y="266"/>
                  </a:moveTo>
                  <a:cubicBezTo>
                    <a:pt x="33" y="266"/>
                    <a:pt x="33" y="266"/>
                    <a:pt x="33" y="266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3" y="33"/>
                    <a:pt x="333" y="33"/>
                    <a:pt x="333" y="33"/>
                  </a:cubicBezTo>
                  <a:lnTo>
                    <a:pt x="333" y="266"/>
                  </a:lnTo>
                  <a:close/>
                  <a:moveTo>
                    <a:pt x="117" y="216"/>
                  </a:moveTo>
                  <a:cubicBezTo>
                    <a:pt x="158" y="216"/>
                    <a:pt x="158" y="216"/>
                    <a:pt x="158" y="216"/>
                  </a:cubicBezTo>
                  <a:cubicBezTo>
                    <a:pt x="183" y="241"/>
                    <a:pt x="183" y="241"/>
                    <a:pt x="183" y="241"/>
                  </a:cubicBezTo>
                  <a:cubicBezTo>
                    <a:pt x="208" y="216"/>
                    <a:pt x="208" y="216"/>
                    <a:pt x="208" y="216"/>
                  </a:cubicBezTo>
                  <a:cubicBezTo>
                    <a:pt x="250" y="216"/>
                    <a:pt x="250" y="216"/>
                    <a:pt x="250" y="216"/>
                  </a:cubicBezTo>
                  <a:cubicBezTo>
                    <a:pt x="250" y="175"/>
                    <a:pt x="250" y="175"/>
                    <a:pt x="250" y="175"/>
                  </a:cubicBezTo>
                  <a:cubicBezTo>
                    <a:pt x="275" y="150"/>
                    <a:pt x="275" y="150"/>
                    <a:pt x="275" y="150"/>
                  </a:cubicBezTo>
                  <a:cubicBezTo>
                    <a:pt x="250" y="125"/>
                    <a:pt x="250" y="125"/>
                    <a:pt x="250" y="125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08" y="83"/>
                    <a:pt x="208" y="83"/>
                    <a:pt x="208" y="83"/>
                  </a:cubicBezTo>
                  <a:cubicBezTo>
                    <a:pt x="183" y="58"/>
                    <a:pt x="183" y="58"/>
                    <a:pt x="183" y="58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17" y="83"/>
                    <a:pt x="117" y="83"/>
                    <a:pt x="117" y="83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92" y="150"/>
                    <a:pt x="92" y="150"/>
                    <a:pt x="92" y="150"/>
                  </a:cubicBezTo>
                  <a:cubicBezTo>
                    <a:pt x="117" y="175"/>
                    <a:pt x="117" y="175"/>
                    <a:pt x="117" y="175"/>
                  </a:cubicBezTo>
                  <a:lnTo>
                    <a:pt x="117" y="216"/>
                  </a:lnTo>
                  <a:close/>
                  <a:moveTo>
                    <a:pt x="183" y="100"/>
                  </a:moveTo>
                  <a:cubicBezTo>
                    <a:pt x="212" y="100"/>
                    <a:pt x="233" y="121"/>
                    <a:pt x="233" y="150"/>
                  </a:cubicBezTo>
                  <a:cubicBezTo>
                    <a:pt x="233" y="178"/>
                    <a:pt x="212" y="200"/>
                    <a:pt x="183" y="200"/>
                  </a:cubicBezTo>
                  <a:lnTo>
                    <a:pt x="183" y="10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51"/>
            <p:cNvSpPr/>
            <p:nvPr/>
          </p:nvSpPr>
          <p:spPr>
            <a:xfrm>
              <a:off x="2216150" y="4307488"/>
              <a:ext cx="374650" cy="217488"/>
            </a:xfrm>
            <a:custGeom>
              <a:rect b="b" l="l" r="r" t="t"/>
              <a:pathLst>
                <a:path extrusionOk="0" h="137" w="236">
                  <a:moveTo>
                    <a:pt x="73" y="14"/>
                  </a:moveTo>
                  <a:lnTo>
                    <a:pt x="57" y="0"/>
                  </a:lnTo>
                  <a:lnTo>
                    <a:pt x="0" y="69"/>
                  </a:lnTo>
                  <a:lnTo>
                    <a:pt x="57" y="137"/>
                  </a:lnTo>
                  <a:lnTo>
                    <a:pt x="73" y="123"/>
                  </a:lnTo>
                  <a:lnTo>
                    <a:pt x="28" y="69"/>
                  </a:lnTo>
                  <a:lnTo>
                    <a:pt x="73" y="14"/>
                  </a:lnTo>
                  <a:close/>
                  <a:moveTo>
                    <a:pt x="65" y="79"/>
                  </a:moveTo>
                  <a:lnTo>
                    <a:pt x="86" y="79"/>
                  </a:lnTo>
                  <a:lnTo>
                    <a:pt x="86" y="58"/>
                  </a:lnTo>
                  <a:lnTo>
                    <a:pt x="65" y="58"/>
                  </a:lnTo>
                  <a:lnTo>
                    <a:pt x="65" y="79"/>
                  </a:lnTo>
                  <a:close/>
                  <a:moveTo>
                    <a:pt x="171" y="58"/>
                  </a:moveTo>
                  <a:lnTo>
                    <a:pt x="149" y="58"/>
                  </a:lnTo>
                  <a:lnTo>
                    <a:pt x="149" y="79"/>
                  </a:lnTo>
                  <a:lnTo>
                    <a:pt x="171" y="79"/>
                  </a:lnTo>
                  <a:lnTo>
                    <a:pt x="171" y="58"/>
                  </a:lnTo>
                  <a:close/>
                  <a:moveTo>
                    <a:pt x="107" y="79"/>
                  </a:moveTo>
                  <a:lnTo>
                    <a:pt x="128" y="79"/>
                  </a:lnTo>
                  <a:lnTo>
                    <a:pt x="128" y="58"/>
                  </a:lnTo>
                  <a:lnTo>
                    <a:pt x="107" y="58"/>
                  </a:lnTo>
                  <a:lnTo>
                    <a:pt x="107" y="79"/>
                  </a:lnTo>
                  <a:close/>
                  <a:moveTo>
                    <a:pt x="179" y="0"/>
                  </a:moveTo>
                  <a:lnTo>
                    <a:pt x="163" y="14"/>
                  </a:lnTo>
                  <a:lnTo>
                    <a:pt x="209" y="69"/>
                  </a:lnTo>
                  <a:lnTo>
                    <a:pt x="163" y="123"/>
                  </a:lnTo>
                  <a:lnTo>
                    <a:pt x="179" y="137"/>
                  </a:lnTo>
                  <a:lnTo>
                    <a:pt x="236" y="69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51"/>
            <p:cNvSpPr/>
            <p:nvPr/>
          </p:nvSpPr>
          <p:spPr>
            <a:xfrm>
              <a:off x="1627717" y="2246913"/>
              <a:ext cx="368300" cy="301625"/>
            </a:xfrm>
            <a:custGeom>
              <a:rect b="b" l="l" r="r" t="t"/>
              <a:pathLst>
                <a:path extrusionOk="0" h="300" w="366">
                  <a:moveTo>
                    <a:pt x="183" y="217"/>
                  </a:moveTo>
                  <a:cubicBezTo>
                    <a:pt x="250" y="150"/>
                    <a:pt x="250" y="150"/>
                    <a:pt x="250" y="150"/>
                  </a:cubicBezTo>
                  <a:cubicBezTo>
                    <a:pt x="200" y="150"/>
                    <a:pt x="200" y="150"/>
                    <a:pt x="200" y="15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16" y="150"/>
                    <a:pt x="116" y="150"/>
                    <a:pt x="116" y="150"/>
                  </a:cubicBezTo>
                  <a:lnTo>
                    <a:pt x="183" y="217"/>
                  </a:lnTo>
                  <a:close/>
                  <a:moveTo>
                    <a:pt x="333" y="0"/>
                  </a:moveTo>
                  <a:cubicBezTo>
                    <a:pt x="233" y="0"/>
                    <a:pt x="233" y="0"/>
                    <a:pt x="233" y="0"/>
                  </a:cubicBezTo>
                  <a:cubicBezTo>
                    <a:pt x="233" y="34"/>
                    <a:pt x="233" y="34"/>
                    <a:pt x="233" y="34"/>
                  </a:cubicBezTo>
                  <a:cubicBezTo>
                    <a:pt x="333" y="34"/>
                    <a:pt x="333" y="34"/>
                    <a:pt x="333" y="34"/>
                  </a:cubicBezTo>
                  <a:cubicBezTo>
                    <a:pt x="333" y="267"/>
                    <a:pt x="333" y="267"/>
                    <a:pt x="333" y="267"/>
                  </a:cubicBezTo>
                  <a:cubicBezTo>
                    <a:pt x="33" y="267"/>
                    <a:pt x="33" y="267"/>
                    <a:pt x="33" y="267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85"/>
                    <a:pt x="15" y="300"/>
                    <a:pt x="33" y="300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51" y="300"/>
                    <a:pt x="366" y="285"/>
                    <a:pt x="366" y="267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6" y="15"/>
                    <a:pt x="351" y="0"/>
                    <a:pt x="333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51"/>
            <p:cNvSpPr/>
            <p:nvPr/>
          </p:nvSpPr>
          <p:spPr>
            <a:xfrm>
              <a:off x="1593850" y="2640613"/>
              <a:ext cx="368300" cy="301625"/>
            </a:xfrm>
            <a:custGeom>
              <a:rect b="b" l="l" r="r" t="t"/>
              <a:pathLst>
                <a:path extrusionOk="0" h="300" w="366">
                  <a:moveTo>
                    <a:pt x="3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85"/>
                    <a:pt x="15" y="300"/>
                    <a:pt x="33" y="300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51" y="300"/>
                    <a:pt x="366" y="285"/>
                    <a:pt x="366" y="267"/>
                  </a:cubicBezTo>
                  <a:cubicBezTo>
                    <a:pt x="366" y="33"/>
                    <a:pt x="366" y="33"/>
                    <a:pt x="366" y="33"/>
                  </a:cubicBezTo>
                  <a:cubicBezTo>
                    <a:pt x="366" y="15"/>
                    <a:pt x="351" y="0"/>
                    <a:pt x="333" y="0"/>
                  </a:cubicBezTo>
                  <a:close/>
                  <a:moveTo>
                    <a:pt x="333" y="267"/>
                  </a:moveTo>
                  <a:cubicBezTo>
                    <a:pt x="33" y="267"/>
                    <a:pt x="33" y="267"/>
                    <a:pt x="33" y="267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0" y="100"/>
                    <a:pt x="200" y="100"/>
                    <a:pt x="200" y="100"/>
                  </a:cubicBezTo>
                  <a:cubicBezTo>
                    <a:pt x="333" y="100"/>
                    <a:pt x="333" y="100"/>
                    <a:pt x="333" y="100"/>
                  </a:cubicBezTo>
                  <a:lnTo>
                    <a:pt x="333" y="267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51"/>
            <p:cNvSpPr/>
            <p:nvPr/>
          </p:nvSpPr>
          <p:spPr>
            <a:xfrm>
              <a:off x="1649413" y="3043838"/>
              <a:ext cx="368300" cy="301625"/>
            </a:xfrm>
            <a:custGeom>
              <a:rect b="b" l="l" r="r" t="t"/>
              <a:pathLst>
                <a:path extrusionOk="0" h="300" w="366">
                  <a:moveTo>
                    <a:pt x="0" y="100"/>
                  </a:moveTo>
                  <a:cubicBezTo>
                    <a:pt x="33" y="100"/>
                    <a:pt x="33" y="100"/>
                    <a:pt x="33" y="100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0" y="100"/>
                  </a:lnTo>
                  <a:close/>
                  <a:moveTo>
                    <a:pt x="0" y="167"/>
                  </a:moveTo>
                  <a:cubicBezTo>
                    <a:pt x="33" y="167"/>
                    <a:pt x="33" y="167"/>
                    <a:pt x="33" y="167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167"/>
                  </a:lnTo>
                  <a:close/>
                  <a:moveTo>
                    <a:pt x="0" y="33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lose/>
                  <a:moveTo>
                    <a:pt x="133" y="300"/>
                  </a:moveTo>
                  <a:cubicBezTo>
                    <a:pt x="166" y="300"/>
                    <a:pt x="166" y="300"/>
                    <a:pt x="166" y="300"/>
                  </a:cubicBezTo>
                  <a:cubicBezTo>
                    <a:pt x="166" y="267"/>
                    <a:pt x="166" y="267"/>
                    <a:pt x="166" y="267"/>
                  </a:cubicBezTo>
                  <a:cubicBezTo>
                    <a:pt x="133" y="267"/>
                    <a:pt x="133" y="267"/>
                    <a:pt x="133" y="267"/>
                  </a:cubicBezTo>
                  <a:lnTo>
                    <a:pt x="133" y="300"/>
                  </a:lnTo>
                  <a:close/>
                  <a:moveTo>
                    <a:pt x="0" y="233"/>
                  </a:moveTo>
                  <a:cubicBezTo>
                    <a:pt x="33" y="233"/>
                    <a:pt x="33" y="233"/>
                    <a:pt x="33" y="233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0" y="233"/>
                  </a:lnTo>
                  <a:close/>
                  <a:moveTo>
                    <a:pt x="33" y="300"/>
                  </a:moveTo>
                  <a:cubicBezTo>
                    <a:pt x="33" y="267"/>
                    <a:pt x="33" y="267"/>
                    <a:pt x="33" y="267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85"/>
                    <a:pt x="15" y="300"/>
                    <a:pt x="33" y="300"/>
                  </a:cubicBezTo>
                  <a:close/>
                  <a:moveTo>
                    <a:pt x="333" y="0"/>
                  </a:moveTo>
                  <a:cubicBezTo>
                    <a:pt x="200" y="0"/>
                    <a:pt x="200" y="0"/>
                    <a:pt x="200" y="0"/>
                  </a:cubicBezTo>
                  <a:cubicBezTo>
                    <a:pt x="200" y="100"/>
                    <a:pt x="200" y="100"/>
                    <a:pt x="200" y="100"/>
                  </a:cubicBezTo>
                  <a:cubicBezTo>
                    <a:pt x="366" y="100"/>
                    <a:pt x="366" y="100"/>
                    <a:pt x="366" y="100"/>
                  </a:cubicBezTo>
                  <a:cubicBezTo>
                    <a:pt x="366" y="33"/>
                    <a:pt x="366" y="33"/>
                    <a:pt x="366" y="33"/>
                  </a:cubicBezTo>
                  <a:cubicBezTo>
                    <a:pt x="366" y="15"/>
                    <a:pt x="351" y="0"/>
                    <a:pt x="333" y="0"/>
                  </a:cubicBezTo>
                  <a:close/>
                  <a:moveTo>
                    <a:pt x="333" y="233"/>
                  </a:moveTo>
                  <a:cubicBezTo>
                    <a:pt x="366" y="233"/>
                    <a:pt x="366" y="233"/>
                    <a:pt x="366" y="233"/>
                  </a:cubicBezTo>
                  <a:cubicBezTo>
                    <a:pt x="366" y="200"/>
                    <a:pt x="366" y="200"/>
                    <a:pt x="366" y="200"/>
                  </a:cubicBezTo>
                  <a:cubicBezTo>
                    <a:pt x="333" y="200"/>
                    <a:pt x="333" y="200"/>
                    <a:pt x="333" y="200"/>
                  </a:cubicBezTo>
                  <a:lnTo>
                    <a:pt x="333" y="233"/>
                  </a:lnTo>
                  <a:close/>
                  <a:moveTo>
                    <a:pt x="133" y="33"/>
                  </a:moveTo>
                  <a:cubicBezTo>
                    <a:pt x="166" y="33"/>
                    <a:pt x="166" y="33"/>
                    <a:pt x="166" y="33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33" y="0"/>
                    <a:pt x="133" y="0"/>
                    <a:pt x="133" y="0"/>
                  </a:cubicBezTo>
                  <a:lnTo>
                    <a:pt x="133" y="33"/>
                  </a:lnTo>
                  <a:close/>
                  <a:moveTo>
                    <a:pt x="66" y="300"/>
                  </a:moveTo>
                  <a:cubicBezTo>
                    <a:pt x="100" y="300"/>
                    <a:pt x="100" y="300"/>
                    <a:pt x="100" y="300"/>
                  </a:cubicBezTo>
                  <a:cubicBezTo>
                    <a:pt x="100" y="267"/>
                    <a:pt x="100" y="267"/>
                    <a:pt x="100" y="267"/>
                  </a:cubicBezTo>
                  <a:cubicBezTo>
                    <a:pt x="66" y="267"/>
                    <a:pt x="66" y="267"/>
                    <a:pt x="66" y="267"/>
                  </a:cubicBezTo>
                  <a:lnTo>
                    <a:pt x="66" y="300"/>
                  </a:lnTo>
                  <a:close/>
                  <a:moveTo>
                    <a:pt x="66" y="33"/>
                  </a:moveTo>
                  <a:cubicBezTo>
                    <a:pt x="100" y="33"/>
                    <a:pt x="100" y="33"/>
                    <a:pt x="100" y="33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66" y="33"/>
                  </a:lnTo>
                  <a:close/>
                  <a:moveTo>
                    <a:pt x="333" y="300"/>
                  </a:moveTo>
                  <a:cubicBezTo>
                    <a:pt x="351" y="300"/>
                    <a:pt x="366" y="285"/>
                    <a:pt x="366" y="267"/>
                  </a:cubicBezTo>
                  <a:cubicBezTo>
                    <a:pt x="333" y="267"/>
                    <a:pt x="333" y="267"/>
                    <a:pt x="333" y="267"/>
                  </a:cubicBezTo>
                  <a:lnTo>
                    <a:pt x="333" y="300"/>
                  </a:lnTo>
                  <a:close/>
                  <a:moveTo>
                    <a:pt x="333" y="167"/>
                  </a:moveTo>
                  <a:cubicBezTo>
                    <a:pt x="366" y="167"/>
                    <a:pt x="366" y="167"/>
                    <a:pt x="366" y="167"/>
                  </a:cubicBezTo>
                  <a:cubicBezTo>
                    <a:pt x="366" y="133"/>
                    <a:pt x="366" y="133"/>
                    <a:pt x="366" y="133"/>
                  </a:cubicBezTo>
                  <a:cubicBezTo>
                    <a:pt x="333" y="133"/>
                    <a:pt x="333" y="133"/>
                    <a:pt x="333" y="133"/>
                  </a:cubicBezTo>
                  <a:lnTo>
                    <a:pt x="333" y="167"/>
                  </a:lnTo>
                  <a:close/>
                  <a:moveTo>
                    <a:pt x="200" y="300"/>
                  </a:moveTo>
                  <a:cubicBezTo>
                    <a:pt x="233" y="300"/>
                    <a:pt x="233" y="300"/>
                    <a:pt x="233" y="300"/>
                  </a:cubicBezTo>
                  <a:cubicBezTo>
                    <a:pt x="233" y="267"/>
                    <a:pt x="233" y="267"/>
                    <a:pt x="233" y="267"/>
                  </a:cubicBezTo>
                  <a:cubicBezTo>
                    <a:pt x="200" y="267"/>
                    <a:pt x="200" y="267"/>
                    <a:pt x="200" y="267"/>
                  </a:cubicBezTo>
                  <a:lnTo>
                    <a:pt x="200" y="300"/>
                  </a:lnTo>
                  <a:close/>
                  <a:moveTo>
                    <a:pt x="266" y="300"/>
                  </a:moveTo>
                  <a:cubicBezTo>
                    <a:pt x="300" y="300"/>
                    <a:pt x="300" y="300"/>
                    <a:pt x="300" y="300"/>
                  </a:cubicBezTo>
                  <a:cubicBezTo>
                    <a:pt x="300" y="267"/>
                    <a:pt x="300" y="267"/>
                    <a:pt x="300" y="267"/>
                  </a:cubicBezTo>
                  <a:cubicBezTo>
                    <a:pt x="266" y="267"/>
                    <a:pt x="266" y="267"/>
                    <a:pt x="266" y="267"/>
                  </a:cubicBezTo>
                  <a:lnTo>
                    <a:pt x="266" y="30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51"/>
            <p:cNvSpPr/>
            <p:nvPr/>
          </p:nvSpPr>
          <p:spPr>
            <a:xfrm>
              <a:off x="1722438" y="3445475"/>
              <a:ext cx="266700" cy="301625"/>
            </a:xfrm>
            <a:custGeom>
              <a:rect b="b" l="l" r="r" t="t"/>
              <a:pathLst>
                <a:path extrusionOk="0" h="190" w="168">
                  <a:moveTo>
                    <a:pt x="148" y="0"/>
                  </a:moveTo>
                  <a:lnTo>
                    <a:pt x="148" y="21"/>
                  </a:lnTo>
                  <a:lnTo>
                    <a:pt x="127" y="21"/>
                  </a:lnTo>
                  <a:lnTo>
                    <a:pt x="127" y="0"/>
                  </a:lnTo>
                  <a:lnTo>
                    <a:pt x="42" y="0"/>
                  </a:lnTo>
                  <a:lnTo>
                    <a:pt x="42" y="21"/>
                  </a:ln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21" y="190"/>
                  </a:lnTo>
                  <a:lnTo>
                    <a:pt x="21" y="169"/>
                  </a:lnTo>
                  <a:lnTo>
                    <a:pt x="42" y="169"/>
                  </a:lnTo>
                  <a:lnTo>
                    <a:pt x="42" y="190"/>
                  </a:lnTo>
                  <a:lnTo>
                    <a:pt x="127" y="190"/>
                  </a:lnTo>
                  <a:lnTo>
                    <a:pt x="127" y="169"/>
                  </a:lnTo>
                  <a:lnTo>
                    <a:pt x="148" y="169"/>
                  </a:lnTo>
                  <a:lnTo>
                    <a:pt x="148" y="190"/>
                  </a:lnTo>
                  <a:lnTo>
                    <a:pt x="168" y="190"/>
                  </a:lnTo>
                  <a:lnTo>
                    <a:pt x="168" y="0"/>
                  </a:lnTo>
                  <a:lnTo>
                    <a:pt x="148" y="0"/>
                  </a:lnTo>
                  <a:close/>
                  <a:moveTo>
                    <a:pt x="42" y="147"/>
                  </a:moveTo>
                  <a:lnTo>
                    <a:pt x="21" y="147"/>
                  </a:lnTo>
                  <a:lnTo>
                    <a:pt x="21" y="126"/>
                  </a:lnTo>
                  <a:lnTo>
                    <a:pt x="42" y="126"/>
                  </a:lnTo>
                  <a:lnTo>
                    <a:pt x="42" y="147"/>
                  </a:lnTo>
                  <a:close/>
                  <a:moveTo>
                    <a:pt x="42" y="106"/>
                  </a:moveTo>
                  <a:lnTo>
                    <a:pt x="21" y="106"/>
                  </a:lnTo>
                  <a:lnTo>
                    <a:pt x="21" y="84"/>
                  </a:lnTo>
                  <a:lnTo>
                    <a:pt x="42" y="84"/>
                  </a:lnTo>
                  <a:lnTo>
                    <a:pt x="42" y="106"/>
                  </a:lnTo>
                  <a:close/>
                  <a:moveTo>
                    <a:pt x="42" y="63"/>
                  </a:moveTo>
                  <a:lnTo>
                    <a:pt x="21" y="63"/>
                  </a:lnTo>
                  <a:lnTo>
                    <a:pt x="21" y="42"/>
                  </a:lnTo>
                  <a:lnTo>
                    <a:pt x="42" y="42"/>
                  </a:lnTo>
                  <a:lnTo>
                    <a:pt x="42" y="63"/>
                  </a:lnTo>
                  <a:close/>
                  <a:moveTo>
                    <a:pt x="148" y="147"/>
                  </a:moveTo>
                  <a:lnTo>
                    <a:pt x="127" y="147"/>
                  </a:lnTo>
                  <a:lnTo>
                    <a:pt x="127" y="126"/>
                  </a:lnTo>
                  <a:lnTo>
                    <a:pt x="148" y="126"/>
                  </a:lnTo>
                  <a:lnTo>
                    <a:pt x="148" y="147"/>
                  </a:lnTo>
                  <a:close/>
                  <a:moveTo>
                    <a:pt x="148" y="106"/>
                  </a:moveTo>
                  <a:lnTo>
                    <a:pt x="127" y="106"/>
                  </a:lnTo>
                  <a:lnTo>
                    <a:pt x="127" y="84"/>
                  </a:lnTo>
                  <a:lnTo>
                    <a:pt x="148" y="84"/>
                  </a:lnTo>
                  <a:lnTo>
                    <a:pt x="148" y="106"/>
                  </a:lnTo>
                  <a:close/>
                  <a:moveTo>
                    <a:pt x="148" y="63"/>
                  </a:moveTo>
                  <a:lnTo>
                    <a:pt x="127" y="63"/>
                  </a:lnTo>
                  <a:lnTo>
                    <a:pt x="127" y="42"/>
                  </a:lnTo>
                  <a:lnTo>
                    <a:pt x="148" y="42"/>
                  </a:lnTo>
                  <a:lnTo>
                    <a:pt x="148" y="6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51"/>
            <p:cNvSpPr/>
            <p:nvPr/>
          </p:nvSpPr>
          <p:spPr>
            <a:xfrm>
              <a:off x="1624792" y="3847113"/>
              <a:ext cx="368300" cy="336550"/>
            </a:xfrm>
            <a:custGeom>
              <a:rect b="b" l="l" r="r" t="t"/>
              <a:pathLst>
                <a:path extrusionOk="0" h="335" w="366">
                  <a:moveTo>
                    <a:pt x="23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70" y="0"/>
                    <a:pt x="58" y="8"/>
                    <a:pt x="53" y="20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1" y="142"/>
                    <a:pt x="0" y="145"/>
                    <a:pt x="0" y="150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202"/>
                    <a:pt x="15" y="217"/>
                    <a:pt x="33" y="217"/>
                  </a:cubicBezTo>
                  <a:cubicBezTo>
                    <a:pt x="138" y="217"/>
                    <a:pt x="138" y="217"/>
                    <a:pt x="138" y="217"/>
                  </a:cubicBezTo>
                  <a:cubicBezTo>
                    <a:pt x="123" y="293"/>
                    <a:pt x="123" y="293"/>
                    <a:pt x="123" y="293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305"/>
                    <a:pt x="126" y="312"/>
                    <a:pt x="130" y="317"/>
                  </a:cubicBezTo>
                  <a:cubicBezTo>
                    <a:pt x="148" y="335"/>
                    <a:pt x="148" y="335"/>
                    <a:pt x="148" y="335"/>
                  </a:cubicBezTo>
                  <a:cubicBezTo>
                    <a:pt x="258" y="225"/>
                    <a:pt x="258" y="225"/>
                    <a:pt x="258" y="225"/>
                  </a:cubicBezTo>
                  <a:cubicBezTo>
                    <a:pt x="265" y="218"/>
                    <a:pt x="268" y="210"/>
                    <a:pt x="268" y="202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6" y="15"/>
                    <a:pt x="251" y="0"/>
                    <a:pt x="233" y="0"/>
                  </a:cubicBezTo>
                  <a:close/>
                  <a:moveTo>
                    <a:pt x="300" y="0"/>
                  </a:moveTo>
                  <a:cubicBezTo>
                    <a:pt x="300" y="200"/>
                    <a:pt x="300" y="200"/>
                    <a:pt x="300" y="200"/>
                  </a:cubicBezTo>
                  <a:cubicBezTo>
                    <a:pt x="366" y="200"/>
                    <a:pt x="366" y="200"/>
                    <a:pt x="366" y="200"/>
                  </a:cubicBezTo>
                  <a:cubicBezTo>
                    <a:pt x="366" y="0"/>
                    <a:pt x="366" y="0"/>
                    <a:pt x="366" y="0"/>
                  </a:cubicBezTo>
                  <a:lnTo>
                    <a:pt x="30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51"/>
            <p:cNvSpPr/>
            <p:nvPr/>
          </p:nvSpPr>
          <p:spPr>
            <a:xfrm>
              <a:off x="1619779" y="4213825"/>
              <a:ext cx="368300" cy="336550"/>
            </a:xfrm>
            <a:custGeom>
              <a:rect b="b" l="l" r="r" t="t"/>
              <a:pathLst>
                <a:path extrusionOk="0" h="335" w="366">
                  <a:moveTo>
                    <a:pt x="0" y="335"/>
                  </a:moveTo>
                  <a:cubicBezTo>
                    <a:pt x="66" y="335"/>
                    <a:pt x="66" y="335"/>
                    <a:pt x="66" y="3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0" y="335"/>
                  </a:lnTo>
                  <a:close/>
                  <a:moveTo>
                    <a:pt x="366" y="152"/>
                  </a:moveTo>
                  <a:cubicBezTo>
                    <a:pt x="366" y="133"/>
                    <a:pt x="351" y="118"/>
                    <a:pt x="333" y="118"/>
                  </a:cubicBezTo>
                  <a:cubicBezTo>
                    <a:pt x="228" y="118"/>
                    <a:pt x="228" y="118"/>
                    <a:pt x="228" y="118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0"/>
                    <a:pt x="240" y="23"/>
                    <a:pt x="236" y="18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108" y="110"/>
                    <a:pt x="108" y="110"/>
                    <a:pt x="108" y="110"/>
                  </a:cubicBezTo>
                  <a:cubicBezTo>
                    <a:pt x="101" y="117"/>
                    <a:pt x="98" y="125"/>
                    <a:pt x="98" y="133"/>
                  </a:cubicBezTo>
                  <a:cubicBezTo>
                    <a:pt x="98" y="300"/>
                    <a:pt x="98" y="300"/>
                    <a:pt x="98" y="300"/>
                  </a:cubicBezTo>
                  <a:cubicBezTo>
                    <a:pt x="98" y="318"/>
                    <a:pt x="113" y="333"/>
                    <a:pt x="131" y="333"/>
                  </a:cubicBezTo>
                  <a:cubicBezTo>
                    <a:pt x="281" y="333"/>
                    <a:pt x="281" y="333"/>
                    <a:pt x="281" y="333"/>
                  </a:cubicBezTo>
                  <a:cubicBezTo>
                    <a:pt x="295" y="333"/>
                    <a:pt x="306" y="325"/>
                    <a:pt x="311" y="313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3"/>
                    <a:pt x="363" y="188"/>
                    <a:pt x="363" y="185"/>
                  </a:cubicBezTo>
                  <a:cubicBezTo>
                    <a:pt x="363" y="152"/>
                    <a:pt x="363" y="152"/>
                    <a:pt x="363" y="152"/>
                  </a:cubicBezTo>
                  <a:lnTo>
                    <a:pt x="366" y="15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4" name="Google Shape;854;p51"/>
          <p:cNvGrpSpPr/>
          <p:nvPr/>
        </p:nvGrpSpPr>
        <p:grpSpPr>
          <a:xfrm>
            <a:off x="6223557" y="2263035"/>
            <a:ext cx="2167841" cy="1997393"/>
            <a:chOff x="6223557" y="2167932"/>
            <a:chExt cx="2167841" cy="1997393"/>
          </a:xfrm>
        </p:grpSpPr>
        <p:sp>
          <p:nvSpPr>
            <p:cNvPr id="855" name="Google Shape;855;p51"/>
            <p:cNvSpPr/>
            <p:nvPr/>
          </p:nvSpPr>
          <p:spPr>
            <a:xfrm>
              <a:off x="6491185" y="2446321"/>
              <a:ext cx="245410" cy="269829"/>
            </a:xfrm>
            <a:custGeom>
              <a:rect b="b" l="l" r="r" t="t"/>
              <a:pathLst>
                <a:path extrusionOk="0" h="221" w="201">
                  <a:moveTo>
                    <a:pt x="21" y="95"/>
                  </a:moveTo>
                  <a:lnTo>
                    <a:pt x="21" y="169"/>
                  </a:lnTo>
                  <a:lnTo>
                    <a:pt x="53" y="169"/>
                  </a:lnTo>
                  <a:lnTo>
                    <a:pt x="53" y="95"/>
                  </a:lnTo>
                  <a:lnTo>
                    <a:pt x="21" y="95"/>
                  </a:lnTo>
                  <a:close/>
                  <a:moveTo>
                    <a:pt x="85" y="95"/>
                  </a:moveTo>
                  <a:lnTo>
                    <a:pt x="85" y="169"/>
                  </a:lnTo>
                  <a:lnTo>
                    <a:pt x="116" y="169"/>
                  </a:lnTo>
                  <a:lnTo>
                    <a:pt x="116" y="95"/>
                  </a:lnTo>
                  <a:lnTo>
                    <a:pt x="85" y="95"/>
                  </a:lnTo>
                  <a:close/>
                  <a:moveTo>
                    <a:pt x="0" y="221"/>
                  </a:moveTo>
                  <a:lnTo>
                    <a:pt x="201" y="221"/>
                  </a:lnTo>
                  <a:lnTo>
                    <a:pt x="201" y="190"/>
                  </a:lnTo>
                  <a:lnTo>
                    <a:pt x="0" y="190"/>
                  </a:lnTo>
                  <a:lnTo>
                    <a:pt x="0" y="221"/>
                  </a:lnTo>
                  <a:close/>
                  <a:moveTo>
                    <a:pt x="148" y="95"/>
                  </a:moveTo>
                  <a:lnTo>
                    <a:pt x="148" y="169"/>
                  </a:lnTo>
                  <a:lnTo>
                    <a:pt x="180" y="169"/>
                  </a:lnTo>
                  <a:lnTo>
                    <a:pt x="180" y="95"/>
                  </a:lnTo>
                  <a:lnTo>
                    <a:pt x="148" y="95"/>
                  </a:lnTo>
                  <a:close/>
                  <a:moveTo>
                    <a:pt x="100" y="0"/>
                  </a:moveTo>
                  <a:lnTo>
                    <a:pt x="0" y="52"/>
                  </a:lnTo>
                  <a:lnTo>
                    <a:pt x="0" y="74"/>
                  </a:lnTo>
                  <a:lnTo>
                    <a:pt x="201" y="74"/>
                  </a:lnTo>
                  <a:lnTo>
                    <a:pt x="201" y="5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51"/>
            <p:cNvSpPr/>
            <p:nvPr/>
          </p:nvSpPr>
          <p:spPr>
            <a:xfrm>
              <a:off x="7605313" y="2167932"/>
              <a:ext cx="498608" cy="548219"/>
            </a:xfrm>
            <a:custGeom>
              <a:rect b="b" l="l" r="r" t="t"/>
              <a:pathLst>
                <a:path extrusionOk="0" h="221" w="201">
                  <a:moveTo>
                    <a:pt x="21" y="95"/>
                  </a:moveTo>
                  <a:lnTo>
                    <a:pt x="21" y="169"/>
                  </a:lnTo>
                  <a:lnTo>
                    <a:pt x="53" y="169"/>
                  </a:lnTo>
                  <a:lnTo>
                    <a:pt x="53" y="95"/>
                  </a:lnTo>
                  <a:lnTo>
                    <a:pt x="21" y="95"/>
                  </a:lnTo>
                  <a:close/>
                  <a:moveTo>
                    <a:pt x="85" y="95"/>
                  </a:moveTo>
                  <a:lnTo>
                    <a:pt x="85" y="169"/>
                  </a:lnTo>
                  <a:lnTo>
                    <a:pt x="116" y="169"/>
                  </a:lnTo>
                  <a:lnTo>
                    <a:pt x="116" y="95"/>
                  </a:lnTo>
                  <a:lnTo>
                    <a:pt x="85" y="95"/>
                  </a:lnTo>
                  <a:close/>
                  <a:moveTo>
                    <a:pt x="0" y="221"/>
                  </a:moveTo>
                  <a:lnTo>
                    <a:pt x="201" y="221"/>
                  </a:lnTo>
                  <a:lnTo>
                    <a:pt x="201" y="190"/>
                  </a:lnTo>
                  <a:lnTo>
                    <a:pt x="0" y="190"/>
                  </a:lnTo>
                  <a:lnTo>
                    <a:pt x="0" y="221"/>
                  </a:lnTo>
                  <a:close/>
                  <a:moveTo>
                    <a:pt x="148" y="95"/>
                  </a:moveTo>
                  <a:lnTo>
                    <a:pt x="148" y="169"/>
                  </a:lnTo>
                  <a:lnTo>
                    <a:pt x="180" y="169"/>
                  </a:lnTo>
                  <a:lnTo>
                    <a:pt x="180" y="95"/>
                  </a:lnTo>
                  <a:lnTo>
                    <a:pt x="148" y="95"/>
                  </a:lnTo>
                  <a:close/>
                  <a:moveTo>
                    <a:pt x="100" y="0"/>
                  </a:moveTo>
                  <a:lnTo>
                    <a:pt x="0" y="52"/>
                  </a:lnTo>
                  <a:lnTo>
                    <a:pt x="0" y="74"/>
                  </a:lnTo>
                  <a:lnTo>
                    <a:pt x="201" y="74"/>
                  </a:lnTo>
                  <a:lnTo>
                    <a:pt x="201" y="5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51"/>
            <p:cNvSpPr/>
            <p:nvPr/>
          </p:nvSpPr>
          <p:spPr>
            <a:xfrm>
              <a:off x="6223557" y="3306990"/>
              <a:ext cx="780666" cy="858335"/>
            </a:xfrm>
            <a:custGeom>
              <a:rect b="b" l="l" r="r" t="t"/>
              <a:pathLst>
                <a:path extrusionOk="0" h="221" w="201">
                  <a:moveTo>
                    <a:pt x="21" y="95"/>
                  </a:moveTo>
                  <a:lnTo>
                    <a:pt x="21" y="169"/>
                  </a:lnTo>
                  <a:lnTo>
                    <a:pt x="53" y="169"/>
                  </a:lnTo>
                  <a:lnTo>
                    <a:pt x="53" y="95"/>
                  </a:lnTo>
                  <a:lnTo>
                    <a:pt x="21" y="95"/>
                  </a:lnTo>
                  <a:close/>
                  <a:moveTo>
                    <a:pt x="85" y="95"/>
                  </a:moveTo>
                  <a:lnTo>
                    <a:pt x="85" y="169"/>
                  </a:lnTo>
                  <a:lnTo>
                    <a:pt x="116" y="169"/>
                  </a:lnTo>
                  <a:lnTo>
                    <a:pt x="116" y="95"/>
                  </a:lnTo>
                  <a:lnTo>
                    <a:pt x="85" y="95"/>
                  </a:lnTo>
                  <a:close/>
                  <a:moveTo>
                    <a:pt x="0" y="221"/>
                  </a:moveTo>
                  <a:lnTo>
                    <a:pt x="201" y="221"/>
                  </a:lnTo>
                  <a:lnTo>
                    <a:pt x="201" y="190"/>
                  </a:lnTo>
                  <a:lnTo>
                    <a:pt x="0" y="190"/>
                  </a:lnTo>
                  <a:lnTo>
                    <a:pt x="0" y="221"/>
                  </a:lnTo>
                  <a:close/>
                  <a:moveTo>
                    <a:pt x="148" y="95"/>
                  </a:moveTo>
                  <a:lnTo>
                    <a:pt x="148" y="169"/>
                  </a:lnTo>
                  <a:lnTo>
                    <a:pt x="180" y="169"/>
                  </a:lnTo>
                  <a:lnTo>
                    <a:pt x="180" y="95"/>
                  </a:lnTo>
                  <a:lnTo>
                    <a:pt x="148" y="95"/>
                  </a:lnTo>
                  <a:close/>
                  <a:moveTo>
                    <a:pt x="100" y="0"/>
                  </a:moveTo>
                  <a:lnTo>
                    <a:pt x="0" y="52"/>
                  </a:lnTo>
                  <a:lnTo>
                    <a:pt x="0" y="74"/>
                  </a:lnTo>
                  <a:lnTo>
                    <a:pt x="201" y="74"/>
                  </a:lnTo>
                  <a:lnTo>
                    <a:pt x="201" y="5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51"/>
            <p:cNvSpPr/>
            <p:nvPr/>
          </p:nvSpPr>
          <p:spPr>
            <a:xfrm>
              <a:off x="7317836" y="2984968"/>
              <a:ext cx="1073562" cy="1180357"/>
            </a:xfrm>
            <a:custGeom>
              <a:rect b="b" l="l" r="r" t="t"/>
              <a:pathLst>
                <a:path extrusionOk="0" h="221" w="201">
                  <a:moveTo>
                    <a:pt x="21" y="95"/>
                  </a:moveTo>
                  <a:lnTo>
                    <a:pt x="21" y="169"/>
                  </a:lnTo>
                  <a:lnTo>
                    <a:pt x="53" y="169"/>
                  </a:lnTo>
                  <a:lnTo>
                    <a:pt x="53" y="95"/>
                  </a:lnTo>
                  <a:lnTo>
                    <a:pt x="21" y="95"/>
                  </a:lnTo>
                  <a:close/>
                  <a:moveTo>
                    <a:pt x="85" y="95"/>
                  </a:moveTo>
                  <a:lnTo>
                    <a:pt x="85" y="169"/>
                  </a:lnTo>
                  <a:lnTo>
                    <a:pt x="116" y="169"/>
                  </a:lnTo>
                  <a:lnTo>
                    <a:pt x="116" y="95"/>
                  </a:lnTo>
                  <a:lnTo>
                    <a:pt x="85" y="95"/>
                  </a:lnTo>
                  <a:close/>
                  <a:moveTo>
                    <a:pt x="0" y="221"/>
                  </a:moveTo>
                  <a:lnTo>
                    <a:pt x="201" y="221"/>
                  </a:lnTo>
                  <a:lnTo>
                    <a:pt x="201" y="190"/>
                  </a:lnTo>
                  <a:lnTo>
                    <a:pt x="0" y="190"/>
                  </a:lnTo>
                  <a:lnTo>
                    <a:pt x="0" y="221"/>
                  </a:lnTo>
                  <a:close/>
                  <a:moveTo>
                    <a:pt x="148" y="95"/>
                  </a:moveTo>
                  <a:lnTo>
                    <a:pt x="148" y="169"/>
                  </a:lnTo>
                  <a:lnTo>
                    <a:pt x="180" y="169"/>
                  </a:lnTo>
                  <a:lnTo>
                    <a:pt x="180" y="95"/>
                  </a:lnTo>
                  <a:lnTo>
                    <a:pt x="148" y="95"/>
                  </a:lnTo>
                  <a:close/>
                  <a:moveTo>
                    <a:pt x="100" y="0"/>
                  </a:moveTo>
                  <a:lnTo>
                    <a:pt x="0" y="52"/>
                  </a:lnTo>
                  <a:lnTo>
                    <a:pt x="0" y="74"/>
                  </a:lnTo>
                  <a:lnTo>
                    <a:pt x="201" y="74"/>
                  </a:lnTo>
                  <a:lnTo>
                    <a:pt x="201" y="5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9" name="Google Shape;859;p51"/>
          <p:cNvSpPr/>
          <p:nvPr/>
        </p:nvSpPr>
        <p:spPr>
          <a:xfrm>
            <a:off x="4557322" y="3552538"/>
            <a:ext cx="648300" cy="6483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0" name="Google Shape;860;p51"/>
          <p:cNvSpPr/>
          <p:nvPr/>
        </p:nvSpPr>
        <p:spPr>
          <a:xfrm>
            <a:off x="4721923" y="3672635"/>
            <a:ext cx="319088" cy="350838"/>
          </a:xfrm>
          <a:custGeom>
            <a:rect b="b" l="l" r="r" t="t"/>
            <a:pathLst>
              <a:path extrusionOk="0" h="221" w="201">
                <a:moveTo>
                  <a:pt x="21" y="95"/>
                </a:moveTo>
                <a:lnTo>
                  <a:pt x="21" y="169"/>
                </a:lnTo>
                <a:lnTo>
                  <a:pt x="53" y="169"/>
                </a:lnTo>
                <a:lnTo>
                  <a:pt x="53" y="95"/>
                </a:lnTo>
                <a:lnTo>
                  <a:pt x="21" y="95"/>
                </a:lnTo>
                <a:close/>
                <a:moveTo>
                  <a:pt x="85" y="95"/>
                </a:moveTo>
                <a:lnTo>
                  <a:pt x="85" y="169"/>
                </a:lnTo>
                <a:lnTo>
                  <a:pt x="116" y="169"/>
                </a:lnTo>
                <a:lnTo>
                  <a:pt x="116" y="95"/>
                </a:lnTo>
                <a:lnTo>
                  <a:pt x="85" y="95"/>
                </a:lnTo>
                <a:close/>
                <a:moveTo>
                  <a:pt x="0" y="221"/>
                </a:moveTo>
                <a:lnTo>
                  <a:pt x="201" y="221"/>
                </a:lnTo>
                <a:lnTo>
                  <a:pt x="201" y="190"/>
                </a:lnTo>
                <a:lnTo>
                  <a:pt x="0" y="190"/>
                </a:lnTo>
                <a:lnTo>
                  <a:pt x="0" y="221"/>
                </a:lnTo>
                <a:close/>
                <a:moveTo>
                  <a:pt x="148" y="95"/>
                </a:moveTo>
                <a:lnTo>
                  <a:pt x="148" y="169"/>
                </a:lnTo>
                <a:lnTo>
                  <a:pt x="180" y="169"/>
                </a:lnTo>
                <a:lnTo>
                  <a:pt x="180" y="95"/>
                </a:lnTo>
                <a:lnTo>
                  <a:pt x="148" y="95"/>
                </a:lnTo>
                <a:close/>
                <a:moveTo>
                  <a:pt x="100" y="0"/>
                </a:moveTo>
                <a:lnTo>
                  <a:pt x="0" y="52"/>
                </a:lnTo>
                <a:lnTo>
                  <a:pt x="0" y="74"/>
                </a:lnTo>
                <a:lnTo>
                  <a:pt x="201" y="74"/>
                </a:lnTo>
                <a:lnTo>
                  <a:pt x="201" y="52"/>
                </a:lnTo>
                <a:lnTo>
                  <a:pt x="100" y="0"/>
                </a:lnTo>
                <a:close/>
              </a:path>
            </a:pathLst>
          </a:custGeom>
          <a:solidFill>
            <a:srgbClr val="0C53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1" name="Google Shape;861;p51"/>
          <p:cNvSpPr/>
          <p:nvPr/>
        </p:nvSpPr>
        <p:spPr>
          <a:xfrm>
            <a:off x="3590472" y="2322626"/>
            <a:ext cx="648300" cy="648300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51"/>
          <p:cNvSpPr/>
          <p:nvPr/>
        </p:nvSpPr>
        <p:spPr>
          <a:xfrm>
            <a:off x="3755073" y="2442723"/>
            <a:ext cx="319088" cy="350838"/>
          </a:xfrm>
          <a:custGeom>
            <a:rect b="b" l="l" r="r" t="t"/>
            <a:pathLst>
              <a:path extrusionOk="0" h="221" w="201">
                <a:moveTo>
                  <a:pt x="21" y="95"/>
                </a:moveTo>
                <a:lnTo>
                  <a:pt x="21" y="169"/>
                </a:lnTo>
                <a:lnTo>
                  <a:pt x="53" y="169"/>
                </a:lnTo>
                <a:lnTo>
                  <a:pt x="53" y="95"/>
                </a:lnTo>
                <a:lnTo>
                  <a:pt x="21" y="95"/>
                </a:lnTo>
                <a:close/>
                <a:moveTo>
                  <a:pt x="85" y="95"/>
                </a:moveTo>
                <a:lnTo>
                  <a:pt x="85" y="169"/>
                </a:lnTo>
                <a:lnTo>
                  <a:pt x="116" y="169"/>
                </a:lnTo>
                <a:lnTo>
                  <a:pt x="116" y="95"/>
                </a:lnTo>
                <a:lnTo>
                  <a:pt x="85" y="95"/>
                </a:lnTo>
                <a:close/>
                <a:moveTo>
                  <a:pt x="0" y="221"/>
                </a:moveTo>
                <a:lnTo>
                  <a:pt x="201" y="221"/>
                </a:lnTo>
                <a:lnTo>
                  <a:pt x="201" y="190"/>
                </a:lnTo>
                <a:lnTo>
                  <a:pt x="0" y="190"/>
                </a:lnTo>
                <a:lnTo>
                  <a:pt x="0" y="221"/>
                </a:lnTo>
                <a:close/>
                <a:moveTo>
                  <a:pt x="148" y="95"/>
                </a:moveTo>
                <a:lnTo>
                  <a:pt x="148" y="169"/>
                </a:lnTo>
                <a:lnTo>
                  <a:pt x="180" y="169"/>
                </a:lnTo>
                <a:lnTo>
                  <a:pt x="180" y="95"/>
                </a:lnTo>
                <a:lnTo>
                  <a:pt x="148" y="95"/>
                </a:lnTo>
                <a:close/>
                <a:moveTo>
                  <a:pt x="100" y="0"/>
                </a:moveTo>
                <a:lnTo>
                  <a:pt x="0" y="52"/>
                </a:lnTo>
                <a:lnTo>
                  <a:pt x="0" y="74"/>
                </a:lnTo>
                <a:lnTo>
                  <a:pt x="201" y="74"/>
                </a:lnTo>
                <a:lnTo>
                  <a:pt x="201" y="52"/>
                </a:lnTo>
                <a:lnTo>
                  <a:pt x="10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999999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51"/>
          <p:cNvSpPr/>
          <p:nvPr/>
        </p:nvSpPr>
        <p:spPr>
          <a:xfrm>
            <a:off x="4557180" y="2322626"/>
            <a:ext cx="648300" cy="648300"/>
          </a:xfrm>
          <a:prstGeom prst="ellipse">
            <a:avLst/>
          </a:prstGeom>
          <a:solidFill>
            <a:srgbClr val="D8D8D8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4" name="Google Shape;864;p51"/>
          <p:cNvSpPr/>
          <p:nvPr/>
        </p:nvSpPr>
        <p:spPr>
          <a:xfrm>
            <a:off x="4721781" y="2442723"/>
            <a:ext cx="319088" cy="350838"/>
          </a:xfrm>
          <a:custGeom>
            <a:rect b="b" l="l" r="r" t="t"/>
            <a:pathLst>
              <a:path extrusionOk="0" h="221" w="201">
                <a:moveTo>
                  <a:pt x="21" y="95"/>
                </a:moveTo>
                <a:lnTo>
                  <a:pt x="21" y="169"/>
                </a:lnTo>
                <a:lnTo>
                  <a:pt x="53" y="169"/>
                </a:lnTo>
                <a:lnTo>
                  <a:pt x="53" y="95"/>
                </a:lnTo>
                <a:lnTo>
                  <a:pt x="21" y="95"/>
                </a:lnTo>
                <a:close/>
                <a:moveTo>
                  <a:pt x="85" y="95"/>
                </a:moveTo>
                <a:lnTo>
                  <a:pt x="85" y="169"/>
                </a:lnTo>
                <a:lnTo>
                  <a:pt x="116" y="169"/>
                </a:lnTo>
                <a:lnTo>
                  <a:pt x="116" y="95"/>
                </a:lnTo>
                <a:lnTo>
                  <a:pt x="85" y="95"/>
                </a:lnTo>
                <a:close/>
                <a:moveTo>
                  <a:pt x="0" y="221"/>
                </a:moveTo>
                <a:lnTo>
                  <a:pt x="201" y="221"/>
                </a:lnTo>
                <a:lnTo>
                  <a:pt x="201" y="190"/>
                </a:lnTo>
                <a:lnTo>
                  <a:pt x="0" y="190"/>
                </a:lnTo>
                <a:lnTo>
                  <a:pt x="0" y="221"/>
                </a:lnTo>
                <a:close/>
                <a:moveTo>
                  <a:pt x="148" y="95"/>
                </a:moveTo>
                <a:lnTo>
                  <a:pt x="148" y="169"/>
                </a:lnTo>
                <a:lnTo>
                  <a:pt x="180" y="169"/>
                </a:lnTo>
                <a:lnTo>
                  <a:pt x="180" y="95"/>
                </a:lnTo>
                <a:lnTo>
                  <a:pt x="148" y="95"/>
                </a:lnTo>
                <a:close/>
                <a:moveTo>
                  <a:pt x="100" y="0"/>
                </a:moveTo>
                <a:lnTo>
                  <a:pt x="0" y="52"/>
                </a:lnTo>
                <a:lnTo>
                  <a:pt x="0" y="74"/>
                </a:lnTo>
                <a:lnTo>
                  <a:pt x="201" y="74"/>
                </a:lnTo>
                <a:lnTo>
                  <a:pt x="201" y="52"/>
                </a:lnTo>
                <a:lnTo>
                  <a:pt x="100" y="0"/>
                </a:lnTo>
                <a:close/>
              </a:path>
            </a:pathLst>
          </a:custGeom>
          <a:solidFill>
            <a:srgbClr val="05418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5" name="Google Shape;865;p51"/>
          <p:cNvSpPr/>
          <p:nvPr/>
        </p:nvSpPr>
        <p:spPr>
          <a:xfrm>
            <a:off x="3590614" y="3552538"/>
            <a:ext cx="648300" cy="648300"/>
          </a:xfrm>
          <a:prstGeom prst="ellipse">
            <a:avLst/>
          </a:prstGeom>
          <a:solidFill>
            <a:srgbClr val="0541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6" name="Google Shape;866;p51"/>
          <p:cNvSpPr/>
          <p:nvPr/>
        </p:nvSpPr>
        <p:spPr>
          <a:xfrm>
            <a:off x="3755214" y="3672635"/>
            <a:ext cx="319088" cy="350838"/>
          </a:xfrm>
          <a:custGeom>
            <a:rect b="b" l="l" r="r" t="t"/>
            <a:pathLst>
              <a:path extrusionOk="0" h="221" w="201">
                <a:moveTo>
                  <a:pt x="21" y="95"/>
                </a:moveTo>
                <a:lnTo>
                  <a:pt x="21" y="169"/>
                </a:lnTo>
                <a:lnTo>
                  <a:pt x="53" y="169"/>
                </a:lnTo>
                <a:lnTo>
                  <a:pt x="53" y="95"/>
                </a:lnTo>
                <a:lnTo>
                  <a:pt x="21" y="95"/>
                </a:lnTo>
                <a:close/>
                <a:moveTo>
                  <a:pt x="85" y="95"/>
                </a:moveTo>
                <a:lnTo>
                  <a:pt x="85" y="169"/>
                </a:lnTo>
                <a:lnTo>
                  <a:pt x="116" y="169"/>
                </a:lnTo>
                <a:lnTo>
                  <a:pt x="116" y="95"/>
                </a:lnTo>
                <a:lnTo>
                  <a:pt x="85" y="95"/>
                </a:lnTo>
                <a:close/>
                <a:moveTo>
                  <a:pt x="0" y="221"/>
                </a:moveTo>
                <a:lnTo>
                  <a:pt x="201" y="221"/>
                </a:lnTo>
                <a:lnTo>
                  <a:pt x="201" y="190"/>
                </a:lnTo>
                <a:lnTo>
                  <a:pt x="0" y="190"/>
                </a:lnTo>
                <a:lnTo>
                  <a:pt x="0" y="221"/>
                </a:lnTo>
                <a:close/>
                <a:moveTo>
                  <a:pt x="148" y="95"/>
                </a:moveTo>
                <a:lnTo>
                  <a:pt x="148" y="169"/>
                </a:lnTo>
                <a:lnTo>
                  <a:pt x="180" y="169"/>
                </a:lnTo>
                <a:lnTo>
                  <a:pt x="180" y="95"/>
                </a:lnTo>
                <a:lnTo>
                  <a:pt x="148" y="95"/>
                </a:lnTo>
                <a:close/>
                <a:moveTo>
                  <a:pt x="100" y="0"/>
                </a:moveTo>
                <a:lnTo>
                  <a:pt x="0" y="52"/>
                </a:lnTo>
                <a:lnTo>
                  <a:pt x="0" y="74"/>
                </a:lnTo>
                <a:lnTo>
                  <a:pt x="201" y="74"/>
                </a:lnTo>
                <a:lnTo>
                  <a:pt x="201" y="52"/>
                </a:lnTo>
                <a:lnTo>
                  <a:pt x="100" y="0"/>
                </a:lnTo>
                <a:close/>
              </a:path>
            </a:pathLst>
          </a:custGeom>
          <a:solidFill>
            <a:srgbClr val="D9E0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7" name="Google Shape;867;p51"/>
          <p:cNvSpPr txBox="1"/>
          <p:nvPr/>
        </p:nvSpPr>
        <p:spPr>
          <a:xfrm>
            <a:off x="3238500" y="1276350"/>
            <a:ext cx="26670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All Icons are editable. Change the color fill and lines without affecting the shape.</a:t>
            </a:r>
            <a:endParaRPr sz="12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8" name="Google Shape;868;p51"/>
          <p:cNvSpPr txBox="1"/>
          <p:nvPr/>
        </p:nvSpPr>
        <p:spPr>
          <a:xfrm>
            <a:off x="6019800" y="1276350"/>
            <a:ext cx="26670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All Icons are resizable. Change the icons size without losing resolution.</a:t>
            </a:r>
            <a:endParaRPr sz="12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/>
          <p:nvPr/>
        </p:nvSpPr>
        <p:spPr>
          <a:xfrm>
            <a:off x="399950" y="727575"/>
            <a:ext cx="8296800" cy="403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4"/>
          <p:cNvSpPr/>
          <p:nvPr/>
        </p:nvSpPr>
        <p:spPr>
          <a:xfrm>
            <a:off x="419875" y="3714750"/>
            <a:ext cx="8266500" cy="8382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4"/>
          <p:cNvSpPr txBox="1"/>
          <p:nvPr/>
        </p:nvSpPr>
        <p:spPr>
          <a:xfrm>
            <a:off x="457200" y="1783625"/>
            <a:ext cx="3700800" cy="18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PH" sz="1800">
                <a:latin typeface="Open Sans"/>
                <a:ea typeface="Open Sans"/>
                <a:cs typeface="Open Sans"/>
                <a:sym typeface="Open Sans"/>
              </a:rPr>
              <a:t>        </a:t>
            </a:r>
            <a:r>
              <a:rPr b="1" lang="en-PH" sz="1800">
                <a:solidFill>
                  <a:srgbClr val="538CD5"/>
                </a:solidFill>
                <a:latin typeface="Roboto"/>
                <a:ea typeface="Roboto"/>
                <a:cs typeface="Roboto"/>
                <a:sym typeface="Roboto"/>
              </a:rPr>
              <a:t>OPEN IN GOOGLE SLIDES</a:t>
            </a:r>
            <a:endParaRPr sz="1800">
              <a:solidFill>
                <a:srgbClr val="538CD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Please navigate to the </a:t>
            </a:r>
            <a:r>
              <a:rPr b="1" lang="en-PH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File</a:t>
            </a:r>
            <a:r>
              <a:rPr lang="en-PH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menu and select </a:t>
            </a:r>
            <a:r>
              <a:rPr b="1" lang="en-PH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Make a copy</a:t>
            </a:r>
            <a:r>
              <a:rPr lang="en-PH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 new Google Slides Editor will open with an editable copy of the template. This copy will be created in your Google Drive® account.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34"/>
          <p:cNvSpPr txBox="1"/>
          <p:nvPr/>
        </p:nvSpPr>
        <p:spPr>
          <a:xfrm>
            <a:off x="1776500" y="3714750"/>
            <a:ext cx="6920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PH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Important:</a:t>
            </a:r>
            <a:r>
              <a:rPr lang="en-PH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All our templates are free to use under </a:t>
            </a:r>
            <a:r>
              <a:rPr lang="en-PH" sz="1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-PH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 If you use the graphic assets (photos, icons and typographies) included in this Google Slides Templates you must keep the Credits slide or add all attributions in the last slide notes.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6" name="Google Shape;20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5061" y="1732928"/>
            <a:ext cx="387875" cy="38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4"/>
          <p:cNvSpPr txBox="1"/>
          <p:nvPr/>
        </p:nvSpPr>
        <p:spPr>
          <a:xfrm>
            <a:off x="4726975" y="1783625"/>
            <a:ext cx="3700800" cy="18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PH" sz="1800">
                <a:latin typeface="Open Sans"/>
                <a:ea typeface="Open Sans"/>
                <a:cs typeface="Open Sans"/>
                <a:sym typeface="Open Sans"/>
              </a:rPr>
              <a:t>        </a:t>
            </a:r>
            <a:r>
              <a:rPr b="1" lang="en-PH" sz="1800">
                <a:solidFill>
                  <a:srgbClr val="538CD5"/>
                </a:solidFill>
                <a:latin typeface="Roboto"/>
                <a:ea typeface="Roboto"/>
                <a:cs typeface="Roboto"/>
                <a:sym typeface="Roboto"/>
              </a:rPr>
              <a:t>OPEN IN POWERPOINT®</a:t>
            </a:r>
            <a:endParaRPr sz="1800">
              <a:solidFill>
                <a:srgbClr val="538CD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Navigate to the </a:t>
            </a:r>
            <a:r>
              <a:rPr b="1" lang="en-PH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File</a:t>
            </a:r>
            <a:r>
              <a:rPr lang="en-PH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menu and select </a:t>
            </a:r>
            <a:r>
              <a:rPr b="1" lang="en-PH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Download as Microsoft PowerPoint</a:t>
            </a:r>
            <a:r>
              <a:rPr lang="en-PH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. You will download a </a:t>
            </a:r>
            <a:r>
              <a:rPr b="1" lang="en-PH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.pptx</a:t>
            </a:r>
            <a:r>
              <a:rPr lang="en-PH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file that you can open in PowerPoint.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PH" sz="9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Note:</a:t>
            </a:r>
            <a:r>
              <a:rPr lang="en-PH" sz="9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You will need to install the fonts used in this presentation. Links to the fonts are provided at the end of this presentation.</a:t>
            </a:r>
            <a:endParaRPr sz="9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by.png" id="208" name="Google Shape;20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025" y="3939902"/>
            <a:ext cx="1108601" cy="38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4"/>
          <p:cNvSpPr txBox="1"/>
          <p:nvPr/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October 20, 2014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34"/>
          <p:cNvSpPr txBox="1"/>
          <p:nvPr/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freegoogleslidestemplates.com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34"/>
          <p:cNvSpPr txBox="1"/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2" name="Google Shape;212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750" y="1720530"/>
            <a:ext cx="412650" cy="4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4"/>
          <p:cNvSpPr txBox="1"/>
          <p:nvPr/>
        </p:nvSpPr>
        <p:spPr>
          <a:xfrm>
            <a:off x="457200" y="209549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800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Instructions</a:t>
            </a:r>
            <a:endParaRPr b="1" sz="2800"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34"/>
          <p:cNvSpPr txBox="1"/>
          <p:nvPr/>
        </p:nvSpPr>
        <p:spPr>
          <a:xfrm>
            <a:off x="467300" y="742763"/>
            <a:ext cx="82296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PH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How to work with this template?</a:t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PH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Open the presentation from the Google Slides Viewer (gear icon) or press the button below. </a:t>
            </a: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PH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In order to be able to edit the presentation in Google Slides, you must own a Google® Account and be logged in.</a:t>
            </a: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0B3"/>
            </a:gs>
            <a:gs pos="50000">
              <a:srgbClr val="EBC034"/>
            </a:gs>
            <a:gs pos="100000">
              <a:srgbClr val="D79E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4" name="Google Shape;874;p52"/>
          <p:cNvGrpSpPr/>
          <p:nvPr/>
        </p:nvGrpSpPr>
        <p:grpSpPr>
          <a:xfrm>
            <a:off x="2149887" y="1949831"/>
            <a:ext cx="5148538" cy="1385900"/>
            <a:chOff x="2149887" y="1949831"/>
            <a:chExt cx="5148538" cy="1385900"/>
          </a:xfrm>
        </p:grpSpPr>
        <p:grpSp>
          <p:nvGrpSpPr>
            <p:cNvPr id="875" name="Google Shape;875;p52"/>
            <p:cNvGrpSpPr/>
            <p:nvPr/>
          </p:nvGrpSpPr>
          <p:grpSpPr>
            <a:xfrm>
              <a:off x="2149887" y="1949831"/>
              <a:ext cx="1127125" cy="1385900"/>
              <a:chOff x="3221037" y="1929606"/>
              <a:chExt cx="1127125" cy="1385900"/>
            </a:xfrm>
          </p:grpSpPr>
          <p:sp>
            <p:nvSpPr>
              <p:cNvPr id="876" name="Google Shape;876;p52"/>
              <p:cNvSpPr/>
              <p:nvPr/>
            </p:nvSpPr>
            <p:spPr>
              <a:xfrm>
                <a:off x="3221037" y="1929606"/>
                <a:ext cx="1127125" cy="1385900"/>
              </a:xfrm>
              <a:custGeom>
                <a:rect b="b" l="l" r="r" t="t"/>
                <a:pathLst>
                  <a:path extrusionOk="0" h="10000" w="10000">
                    <a:moveTo>
                      <a:pt x="9786" y="4479"/>
                    </a:moveTo>
                    <a:cubicBezTo>
                      <a:pt x="9957" y="4549"/>
                      <a:pt x="9915" y="4653"/>
                      <a:pt x="10000" y="4792"/>
                    </a:cubicBezTo>
                    <a:lnTo>
                      <a:pt x="10000" y="9236"/>
                    </a:lnTo>
                    <a:cubicBezTo>
                      <a:pt x="10000" y="9653"/>
                      <a:pt x="9573" y="10000"/>
                      <a:pt x="9060" y="10000"/>
                    </a:cubicBezTo>
                    <a:lnTo>
                      <a:pt x="940" y="10000"/>
                    </a:lnTo>
                    <a:cubicBezTo>
                      <a:pt x="342" y="10000"/>
                      <a:pt x="0" y="9653"/>
                      <a:pt x="0" y="9236"/>
                    </a:cubicBezTo>
                    <a:lnTo>
                      <a:pt x="0" y="694"/>
                    </a:lnTo>
                    <a:cubicBezTo>
                      <a:pt x="0" y="278"/>
                      <a:pt x="342" y="0"/>
                      <a:pt x="855" y="0"/>
                    </a:cubicBezTo>
                    <a:lnTo>
                      <a:pt x="7009" y="0"/>
                    </a:lnTo>
                    <a:cubicBezTo>
                      <a:pt x="7179" y="139"/>
                      <a:pt x="7179" y="417"/>
                      <a:pt x="7179" y="625"/>
                    </a:cubicBezTo>
                    <a:lnTo>
                      <a:pt x="7179" y="2222"/>
                    </a:lnTo>
                    <a:cubicBezTo>
                      <a:pt x="7179" y="2431"/>
                      <a:pt x="7436" y="2569"/>
                      <a:pt x="7521" y="2708"/>
                    </a:cubicBezTo>
                    <a:cubicBezTo>
                      <a:pt x="8120" y="3125"/>
                      <a:pt x="8632" y="3542"/>
                      <a:pt x="9145" y="3958"/>
                    </a:cubicBezTo>
                    <a:cubicBezTo>
                      <a:pt x="9231" y="4097"/>
                      <a:pt x="9334" y="4062"/>
                      <a:pt x="9632" y="4312"/>
                    </a:cubicBezTo>
                  </a:path>
                </a:pathLst>
              </a:custGeom>
              <a:solidFill>
                <a:srgbClr val="F7B600"/>
              </a:solidFill>
              <a:ln cap="flat" cmpd="sng" w="12700">
                <a:solidFill>
                  <a:srgbClr val="FFC92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52"/>
              <p:cNvSpPr/>
              <p:nvPr/>
            </p:nvSpPr>
            <p:spPr>
              <a:xfrm>
                <a:off x="4011612" y="1929606"/>
                <a:ext cx="336550" cy="374650"/>
              </a:xfrm>
              <a:custGeom>
                <a:rect b="b" l="l" r="r" t="t"/>
                <a:pathLst>
                  <a:path extrusionOk="0" h="39" w="35">
                    <a:moveTo>
                      <a:pt x="0" y="34"/>
                    </a:moveTo>
                    <a:cubicBezTo>
                      <a:pt x="0" y="23"/>
                      <a:pt x="0" y="11"/>
                      <a:pt x="0" y="0"/>
                    </a:cubicBezTo>
                    <a:cubicBezTo>
                      <a:pt x="12" y="11"/>
                      <a:pt x="24" y="22"/>
                      <a:pt x="35" y="34"/>
                    </a:cubicBezTo>
                    <a:cubicBezTo>
                      <a:pt x="33" y="36"/>
                      <a:pt x="32" y="36"/>
                      <a:pt x="30" y="36"/>
                    </a:cubicBezTo>
                    <a:cubicBezTo>
                      <a:pt x="20" y="36"/>
                      <a:pt x="10" y="39"/>
                      <a:pt x="0" y="34"/>
                    </a:cubicBezTo>
                    <a:close/>
                  </a:path>
                </a:pathLst>
              </a:custGeom>
              <a:solidFill>
                <a:srgbClr val="FEE06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52"/>
              <p:cNvSpPr/>
              <p:nvPr/>
            </p:nvSpPr>
            <p:spPr>
              <a:xfrm>
                <a:off x="4011612" y="2256631"/>
                <a:ext cx="336550" cy="336550"/>
              </a:xfrm>
              <a:custGeom>
                <a:rect b="b" l="l" r="r" t="t"/>
                <a:pathLst>
                  <a:path extrusionOk="0" h="10000" w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10000"/>
                    </a:lnTo>
                    <a:cubicBezTo>
                      <a:pt x="9362" y="9057"/>
                      <a:pt x="1457" y="1924"/>
                      <a:pt x="0" y="0"/>
                    </a:cubicBezTo>
                    <a:close/>
                  </a:path>
                </a:pathLst>
              </a:custGeom>
              <a:solidFill>
                <a:srgbClr val="D59D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52"/>
              <p:cNvSpPr/>
              <p:nvPr/>
            </p:nvSpPr>
            <p:spPr>
              <a:xfrm>
                <a:off x="3241040" y="2425894"/>
                <a:ext cx="1087200" cy="67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libri"/>
                  <a:buNone/>
                </a:pPr>
                <a:r>
                  <a:rPr b="0" i="0" lang="en-PH" sz="3600" u="none" cap="none" strike="noStrik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FGST</a:t>
                </a:r>
                <a:endParaRPr b="0" i="0" sz="36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880" name="Google Shape;880;p52"/>
            <p:cNvSpPr txBox="1"/>
            <p:nvPr/>
          </p:nvSpPr>
          <p:spPr>
            <a:xfrm>
              <a:off x="4098025" y="2210975"/>
              <a:ext cx="3200400" cy="9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PH" sz="2800" u="none" cap="none" strike="noStrike">
                  <a:solidFill>
                    <a:srgbClr val="595959"/>
                  </a:solidFill>
                  <a:latin typeface="Open Sans"/>
                  <a:ea typeface="Open Sans"/>
                  <a:cs typeface="Open Sans"/>
                  <a:sym typeface="Open Sans"/>
                </a:rPr>
                <a:t>Free Google</a:t>
              </a:r>
              <a:r>
                <a:rPr lang="en-PH"/>
                <a:t> </a:t>
              </a:r>
              <a:r>
                <a:rPr b="0" i="0" lang="en-PH" sz="2800" u="none" cap="none" strike="noStrike">
                  <a:solidFill>
                    <a:srgbClr val="595959"/>
                  </a:solidFill>
                  <a:latin typeface="Open Sans"/>
                  <a:ea typeface="Open Sans"/>
                  <a:cs typeface="Open Sans"/>
                  <a:sym typeface="Open Sans"/>
                </a:rPr>
                <a:t>Slides Templates</a:t>
              </a:r>
              <a:endParaRPr b="0" i="0" sz="28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881" name="Google Shape;881;p52"/>
            <p:cNvCxnSpPr/>
            <p:nvPr/>
          </p:nvCxnSpPr>
          <p:spPr>
            <a:xfrm>
              <a:off x="3809625" y="2334275"/>
              <a:ext cx="0" cy="737700"/>
            </a:xfrm>
            <a:prstGeom prst="straightConnector1">
              <a:avLst/>
            </a:prstGeom>
            <a:noFill/>
            <a:ln cap="flat" cmpd="sng" w="19050">
              <a:solidFill>
                <a:srgbClr val="99999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mc:AlternateContent>
    <mc:Choice Requires="p14">
      <p:transition spd="slow" p14:dur="2500">
        <p14:flip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/>
          <p:nvPr/>
        </p:nvSpPr>
        <p:spPr>
          <a:xfrm>
            <a:off x="0" y="0"/>
            <a:ext cx="3657600" cy="5143500"/>
          </a:xfrm>
          <a:prstGeom prst="rect">
            <a:avLst/>
          </a:prstGeom>
          <a:gradFill>
            <a:gsLst>
              <a:gs pos="0">
                <a:srgbClr val="C5D8F1"/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5"/>
          <p:cNvSpPr txBox="1"/>
          <p:nvPr>
            <p:ph type="title"/>
          </p:nvPr>
        </p:nvSpPr>
        <p:spPr>
          <a:xfrm>
            <a:off x="457200" y="348854"/>
            <a:ext cx="29718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PH">
                <a:latin typeface="Roboto"/>
                <a:ea typeface="Roboto"/>
                <a:cs typeface="Roboto"/>
                <a:sym typeface="Roboto"/>
              </a:rPr>
              <a:t>Agenda</a:t>
            </a:r>
            <a:endParaRPr b="1" i="0" sz="2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35"/>
          <p:cNvSpPr txBox="1"/>
          <p:nvPr>
            <p:ph idx="1" type="body"/>
          </p:nvPr>
        </p:nvSpPr>
        <p:spPr>
          <a:xfrm>
            <a:off x="457200" y="2038350"/>
            <a:ext cx="2971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Font typeface="Arial"/>
              <a:buNone/>
            </a:pPr>
            <a:r>
              <a:rPr b="0" i="0" lang="en-PH" sz="1400" u="none" cap="none" strike="noStrike">
                <a:solidFill>
                  <a:srgbClr val="D8D8D8"/>
                </a:solidFill>
                <a:latin typeface="Roboto"/>
                <a:ea typeface="Roboto"/>
                <a:cs typeface="Roboto"/>
                <a:sym typeface="Roboto"/>
              </a:rPr>
              <a:t>You can edit this subtitle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35"/>
          <p:cNvSpPr txBox="1"/>
          <p:nvPr/>
        </p:nvSpPr>
        <p:spPr>
          <a:xfrm>
            <a:off x="457198" y="2392606"/>
            <a:ext cx="2743200" cy="12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Lorem Ipsum has been the industry's standard dummy text ever since the 1500s, when an unknown printer took a galley of type and scrambled it to make a type specimen book.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23" name="Google Shape;223;p35"/>
          <p:cNvGrpSpPr/>
          <p:nvPr/>
        </p:nvGrpSpPr>
        <p:grpSpPr>
          <a:xfrm>
            <a:off x="3744954" y="1585581"/>
            <a:ext cx="5321526" cy="2576951"/>
            <a:chOff x="685797" y="1125535"/>
            <a:chExt cx="7156436" cy="3465507"/>
          </a:xfrm>
        </p:grpSpPr>
        <p:sp>
          <p:nvSpPr>
            <p:cNvPr id="224" name="Google Shape;224;p35"/>
            <p:cNvSpPr/>
            <p:nvPr/>
          </p:nvSpPr>
          <p:spPr>
            <a:xfrm>
              <a:off x="808035" y="1968495"/>
              <a:ext cx="55563" cy="49213"/>
            </a:xfrm>
            <a:custGeom>
              <a:rect b="b" l="l" r="r" t="t"/>
              <a:pathLst>
                <a:path extrusionOk="0" h="31" w="35">
                  <a:moveTo>
                    <a:pt x="28" y="0"/>
                  </a:moveTo>
                  <a:lnTo>
                    <a:pt x="34" y="0"/>
                  </a:lnTo>
                  <a:lnTo>
                    <a:pt x="35" y="4"/>
                  </a:lnTo>
                  <a:lnTo>
                    <a:pt x="35" y="12"/>
                  </a:lnTo>
                  <a:lnTo>
                    <a:pt x="34" y="20"/>
                  </a:lnTo>
                  <a:lnTo>
                    <a:pt x="32" y="26"/>
                  </a:lnTo>
                  <a:lnTo>
                    <a:pt x="28" y="28"/>
                  </a:lnTo>
                  <a:lnTo>
                    <a:pt x="20" y="30"/>
                  </a:lnTo>
                  <a:lnTo>
                    <a:pt x="11" y="31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9" y="22"/>
                  </a:lnTo>
                  <a:lnTo>
                    <a:pt x="17" y="19"/>
                  </a:lnTo>
                  <a:lnTo>
                    <a:pt x="20" y="17"/>
                  </a:lnTo>
                  <a:lnTo>
                    <a:pt x="24" y="13"/>
                  </a:lnTo>
                  <a:lnTo>
                    <a:pt x="24" y="9"/>
                  </a:lnTo>
                  <a:lnTo>
                    <a:pt x="27" y="4"/>
                  </a:lnTo>
                  <a:lnTo>
                    <a:pt x="27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5" name="Google Shape;225;p35"/>
            <p:cNvSpPr/>
            <p:nvPr/>
          </p:nvSpPr>
          <p:spPr>
            <a:xfrm>
              <a:off x="685797" y="2012946"/>
              <a:ext cx="69850" cy="22225"/>
            </a:xfrm>
            <a:custGeom>
              <a:rect b="b" l="l" r="r" t="t"/>
              <a:pathLst>
                <a:path extrusionOk="0" h="14" w="44">
                  <a:moveTo>
                    <a:pt x="16" y="0"/>
                  </a:moveTo>
                  <a:lnTo>
                    <a:pt x="30" y="0"/>
                  </a:lnTo>
                  <a:lnTo>
                    <a:pt x="31" y="2"/>
                  </a:lnTo>
                  <a:lnTo>
                    <a:pt x="34" y="3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44" y="6"/>
                  </a:lnTo>
                  <a:lnTo>
                    <a:pt x="42" y="7"/>
                  </a:lnTo>
                  <a:lnTo>
                    <a:pt x="36" y="10"/>
                  </a:lnTo>
                  <a:lnTo>
                    <a:pt x="27" y="13"/>
                  </a:lnTo>
                  <a:lnTo>
                    <a:pt x="21" y="14"/>
                  </a:lnTo>
                  <a:lnTo>
                    <a:pt x="16" y="14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5" y="10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5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35"/>
            <p:cNvSpPr/>
            <p:nvPr/>
          </p:nvSpPr>
          <p:spPr>
            <a:xfrm>
              <a:off x="841372" y="1830384"/>
              <a:ext cx="33338" cy="22225"/>
            </a:xfrm>
            <a:custGeom>
              <a:rect b="b" l="l" r="r" t="t"/>
              <a:pathLst>
                <a:path extrusionOk="0" h="14" w="21">
                  <a:moveTo>
                    <a:pt x="10" y="0"/>
                  </a:moveTo>
                  <a:lnTo>
                    <a:pt x="20" y="0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7" y="2"/>
                  </a:lnTo>
                  <a:lnTo>
                    <a:pt x="9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227;p35"/>
            <p:cNvSpPr/>
            <p:nvPr/>
          </p:nvSpPr>
          <p:spPr>
            <a:xfrm>
              <a:off x="828672" y="1482722"/>
              <a:ext cx="2687632" cy="3108320"/>
            </a:xfrm>
            <a:custGeom>
              <a:rect b="b" l="l" r="r" t="t"/>
              <a:pathLst>
                <a:path extrusionOk="0" h="1958" w="1693">
                  <a:moveTo>
                    <a:pt x="1142" y="450"/>
                  </a:moveTo>
                  <a:lnTo>
                    <a:pt x="1139" y="451"/>
                  </a:lnTo>
                  <a:lnTo>
                    <a:pt x="1127" y="463"/>
                  </a:lnTo>
                  <a:lnTo>
                    <a:pt x="1121" y="470"/>
                  </a:lnTo>
                  <a:lnTo>
                    <a:pt x="1117" y="476"/>
                  </a:lnTo>
                  <a:lnTo>
                    <a:pt x="1116" y="478"/>
                  </a:lnTo>
                  <a:lnTo>
                    <a:pt x="1115" y="478"/>
                  </a:lnTo>
                  <a:lnTo>
                    <a:pt x="1113" y="480"/>
                  </a:lnTo>
                  <a:lnTo>
                    <a:pt x="1111" y="481"/>
                  </a:lnTo>
                  <a:lnTo>
                    <a:pt x="1106" y="482"/>
                  </a:lnTo>
                  <a:lnTo>
                    <a:pt x="1102" y="485"/>
                  </a:lnTo>
                  <a:lnTo>
                    <a:pt x="1100" y="487"/>
                  </a:lnTo>
                  <a:lnTo>
                    <a:pt x="1093" y="493"/>
                  </a:lnTo>
                  <a:lnTo>
                    <a:pt x="1091" y="493"/>
                  </a:lnTo>
                  <a:lnTo>
                    <a:pt x="1091" y="495"/>
                  </a:lnTo>
                  <a:lnTo>
                    <a:pt x="1094" y="500"/>
                  </a:lnTo>
                  <a:lnTo>
                    <a:pt x="1100" y="500"/>
                  </a:lnTo>
                  <a:lnTo>
                    <a:pt x="1104" y="499"/>
                  </a:lnTo>
                  <a:lnTo>
                    <a:pt x="1106" y="497"/>
                  </a:lnTo>
                  <a:lnTo>
                    <a:pt x="1111" y="495"/>
                  </a:lnTo>
                  <a:lnTo>
                    <a:pt x="1113" y="492"/>
                  </a:lnTo>
                  <a:lnTo>
                    <a:pt x="1121" y="485"/>
                  </a:lnTo>
                  <a:lnTo>
                    <a:pt x="1131" y="481"/>
                  </a:lnTo>
                  <a:lnTo>
                    <a:pt x="1138" y="476"/>
                  </a:lnTo>
                  <a:lnTo>
                    <a:pt x="1142" y="471"/>
                  </a:lnTo>
                  <a:lnTo>
                    <a:pt x="1147" y="469"/>
                  </a:lnTo>
                  <a:lnTo>
                    <a:pt x="1152" y="467"/>
                  </a:lnTo>
                  <a:lnTo>
                    <a:pt x="1157" y="465"/>
                  </a:lnTo>
                  <a:lnTo>
                    <a:pt x="1165" y="462"/>
                  </a:lnTo>
                  <a:lnTo>
                    <a:pt x="1171" y="459"/>
                  </a:lnTo>
                  <a:lnTo>
                    <a:pt x="1172" y="456"/>
                  </a:lnTo>
                  <a:lnTo>
                    <a:pt x="1173" y="455"/>
                  </a:lnTo>
                  <a:lnTo>
                    <a:pt x="1172" y="452"/>
                  </a:lnTo>
                  <a:lnTo>
                    <a:pt x="1167" y="450"/>
                  </a:lnTo>
                  <a:lnTo>
                    <a:pt x="1142" y="450"/>
                  </a:lnTo>
                  <a:close/>
                  <a:moveTo>
                    <a:pt x="1053" y="415"/>
                  </a:moveTo>
                  <a:lnTo>
                    <a:pt x="1044" y="418"/>
                  </a:lnTo>
                  <a:lnTo>
                    <a:pt x="1034" y="422"/>
                  </a:lnTo>
                  <a:lnTo>
                    <a:pt x="1027" y="430"/>
                  </a:lnTo>
                  <a:lnTo>
                    <a:pt x="1026" y="440"/>
                  </a:lnTo>
                  <a:lnTo>
                    <a:pt x="1026" y="489"/>
                  </a:lnTo>
                  <a:lnTo>
                    <a:pt x="1028" y="495"/>
                  </a:lnTo>
                  <a:lnTo>
                    <a:pt x="1033" y="497"/>
                  </a:lnTo>
                  <a:lnTo>
                    <a:pt x="1035" y="497"/>
                  </a:lnTo>
                  <a:lnTo>
                    <a:pt x="1041" y="495"/>
                  </a:lnTo>
                  <a:lnTo>
                    <a:pt x="1042" y="492"/>
                  </a:lnTo>
                  <a:lnTo>
                    <a:pt x="1042" y="477"/>
                  </a:lnTo>
                  <a:lnTo>
                    <a:pt x="1041" y="470"/>
                  </a:lnTo>
                  <a:lnTo>
                    <a:pt x="1044" y="451"/>
                  </a:lnTo>
                  <a:lnTo>
                    <a:pt x="1046" y="445"/>
                  </a:lnTo>
                  <a:lnTo>
                    <a:pt x="1056" y="436"/>
                  </a:lnTo>
                  <a:lnTo>
                    <a:pt x="1059" y="432"/>
                  </a:lnTo>
                  <a:lnTo>
                    <a:pt x="1067" y="429"/>
                  </a:lnTo>
                  <a:lnTo>
                    <a:pt x="1072" y="429"/>
                  </a:lnTo>
                  <a:lnTo>
                    <a:pt x="1076" y="430"/>
                  </a:lnTo>
                  <a:lnTo>
                    <a:pt x="1082" y="436"/>
                  </a:lnTo>
                  <a:lnTo>
                    <a:pt x="1085" y="440"/>
                  </a:lnTo>
                  <a:lnTo>
                    <a:pt x="1086" y="445"/>
                  </a:lnTo>
                  <a:lnTo>
                    <a:pt x="1086" y="460"/>
                  </a:lnTo>
                  <a:lnTo>
                    <a:pt x="1087" y="470"/>
                  </a:lnTo>
                  <a:lnTo>
                    <a:pt x="1091" y="473"/>
                  </a:lnTo>
                  <a:lnTo>
                    <a:pt x="1094" y="473"/>
                  </a:lnTo>
                  <a:lnTo>
                    <a:pt x="1097" y="470"/>
                  </a:lnTo>
                  <a:lnTo>
                    <a:pt x="1101" y="469"/>
                  </a:lnTo>
                  <a:lnTo>
                    <a:pt x="1104" y="466"/>
                  </a:lnTo>
                  <a:lnTo>
                    <a:pt x="1105" y="463"/>
                  </a:lnTo>
                  <a:lnTo>
                    <a:pt x="1106" y="459"/>
                  </a:lnTo>
                  <a:lnTo>
                    <a:pt x="1105" y="456"/>
                  </a:lnTo>
                  <a:lnTo>
                    <a:pt x="1104" y="450"/>
                  </a:lnTo>
                  <a:lnTo>
                    <a:pt x="1104" y="441"/>
                  </a:lnTo>
                  <a:lnTo>
                    <a:pt x="1105" y="434"/>
                  </a:lnTo>
                  <a:lnTo>
                    <a:pt x="1108" y="430"/>
                  </a:lnTo>
                  <a:lnTo>
                    <a:pt x="1108" y="436"/>
                  </a:lnTo>
                  <a:lnTo>
                    <a:pt x="1111" y="440"/>
                  </a:lnTo>
                  <a:lnTo>
                    <a:pt x="1112" y="443"/>
                  </a:lnTo>
                  <a:lnTo>
                    <a:pt x="1116" y="444"/>
                  </a:lnTo>
                  <a:lnTo>
                    <a:pt x="1119" y="445"/>
                  </a:lnTo>
                  <a:lnTo>
                    <a:pt x="1121" y="445"/>
                  </a:lnTo>
                  <a:lnTo>
                    <a:pt x="1123" y="443"/>
                  </a:lnTo>
                  <a:lnTo>
                    <a:pt x="1121" y="437"/>
                  </a:lnTo>
                  <a:lnTo>
                    <a:pt x="1117" y="429"/>
                  </a:lnTo>
                  <a:lnTo>
                    <a:pt x="1113" y="423"/>
                  </a:lnTo>
                  <a:lnTo>
                    <a:pt x="1109" y="421"/>
                  </a:lnTo>
                  <a:lnTo>
                    <a:pt x="1100" y="419"/>
                  </a:lnTo>
                  <a:lnTo>
                    <a:pt x="1089" y="419"/>
                  </a:lnTo>
                  <a:lnTo>
                    <a:pt x="1083" y="421"/>
                  </a:lnTo>
                  <a:lnTo>
                    <a:pt x="1079" y="421"/>
                  </a:lnTo>
                  <a:lnTo>
                    <a:pt x="1069" y="418"/>
                  </a:lnTo>
                  <a:lnTo>
                    <a:pt x="1061" y="415"/>
                  </a:lnTo>
                  <a:lnTo>
                    <a:pt x="1053" y="415"/>
                  </a:lnTo>
                  <a:close/>
                  <a:moveTo>
                    <a:pt x="1030" y="367"/>
                  </a:moveTo>
                  <a:lnTo>
                    <a:pt x="1024" y="370"/>
                  </a:lnTo>
                  <a:lnTo>
                    <a:pt x="1000" y="386"/>
                  </a:lnTo>
                  <a:lnTo>
                    <a:pt x="989" y="389"/>
                  </a:lnTo>
                  <a:lnTo>
                    <a:pt x="983" y="392"/>
                  </a:lnTo>
                  <a:lnTo>
                    <a:pt x="982" y="393"/>
                  </a:lnTo>
                  <a:lnTo>
                    <a:pt x="981" y="396"/>
                  </a:lnTo>
                  <a:lnTo>
                    <a:pt x="981" y="403"/>
                  </a:lnTo>
                  <a:lnTo>
                    <a:pt x="986" y="406"/>
                  </a:lnTo>
                  <a:lnTo>
                    <a:pt x="996" y="406"/>
                  </a:lnTo>
                  <a:lnTo>
                    <a:pt x="1009" y="399"/>
                  </a:lnTo>
                  <a:lnTo>
                    <a:pt x="1015" y="397"/>
                  </a:lnTo>
                  <a:lnTo>
                    <a:pt x="1019" y="396"/>
                  </a:lnTo>
                  <a:lnTo>
                    <a:pt x="1020" y="396"/>
                  </a:lnTo>
                  <a:lnTo>
                    <a:pt x="1022" y="397"/>
                  </a:lnTo>
                  <a:lnTo>
                    <a:pt x="1022" y="399"/>
                  </a:lnTo>
                  <a:lnTo>
                    <a:pt x="1024" y="402"/>
                  </a:lnTo>
                  <a:lnTo>
                    <a:pt x="1027" y="403"/>
                  </a:lnTo>
                  <a:lnTo>
                    <a:pt x="1031" y="403"/>
                  </a:lnTo>
                  <a:lnTo>
                    <a:pt x="1050" y="406"/>
                  </a:lnTo>
                  <a:lnTo>
                    <a:pt x="1056" y="406"/>
                  </a:lnTo>
                  <a:lnTo>
                    <a:pt x="1059" y="403"/>
                  </a:lnTo>
                  <a:lnTo>
                    <a:pt x="1061" y="397"/>
                  </a:lnTo>
                  <a:lnTo>
                    <a:pt x="1063" y="396"/>
                  </a:lnTo>
                  <a:lnTo>
                    <a:pt x="1064" y="393"/>
                  </a:lnTo>
                  <a:lnTo>
                    <a:pt x="1064" y="391"/>
                  </a:lnTo>
                  <a:lnTo>
                    <a:pt x="1061" y="388"/>
                  </a:lnTo>
                  <a:lnTo>
                    <a:pt x="1052" y="384"/>
                  </a:lnTo>
                  <a:lnTo>
                    <a:pt x="1042" y="377"/>
                  </a:lnTo>
                  <a:lnTo>
                    <a:pt x="1035" y="370"/>
                  </a:lnTo>
                  <a:lnTo>
                    <a:pt x="1030" y="367"/>
                  </a:lnTo>
                  <a:close/>
                  <a:moveTo>
                    <a:pt x="538" y="358"/>
                  </a:moveTo>
                  <a:lnTo>
                    <a:pt x="536" y="360"/>
                  </a:lnTo>
                  <a:lnTo>
                    <a:pt x="538" y="362"/>
                  </a:lnTo>
                  <a:lnTo>
                    <a:pt x="540" y="367"/>
                  </a:lnTo>
                  <a:lnTo>
                    <a:pt x="543" y="370"/>
                  </a:lnTo>
                  <a:lnTo>
                    <a:pt x="544" y="373"/>
                  </a:lnTo>
                  <a:lnTo>
                    <a:pt x="549" y="377"/>
                  </a:lnTo>
                  <a:lnTo>
                    <a:pt x="557" y="381"/>
                  </a:lnTo>
                  <a:lnTo>
                    <a:pt x="561" y="382"/>
                  </a:lnTo>
                  <a:lnTo>
                    <a:pt x="564" y="384"/>
                  </a:lnTo>
                  <a:lnTo>
                    <a:pt x="565" y="385"/>
                  </a:lnTo>
                  <a:lnTo>
                    <a:pt x="566" y="388"/>
                  </a:lnTo>
                  <a:lnTo>
                    <a:pt x="566" y="391"/>
                  </a:lnTo>
                  <a:lnTo>
                    <a:pt x="568" y="395"/>
                  </a:lnTo>
                  <a:lnTo>
                    <a:pt x="568" y="399"/>
                  </a:lnTo>
                  <a:lnTo>
                    <a:pt x="570" y="402"/>
                  </a:lnTo>
                  <a:lnTo>
                    <a:pt x="573" y="407"/>
                  </a:lnTo>
                  <a:lnTo>
                    <a:pt x="576" y="407"/>
                  </a:lnTo>
                  <a:lnTo>
                    <a:pt x="579" y="404"/>
                  </a:lnTo>
                  <a:lnTo>
                    <a:pt x="580" y="400"/>
                  </a:lnTo>
                  <a:lnTo>
                    <a:pt x="580" y="397"/>
                  </a:lnTo>
                  <a:lnTo>
                    <a:pt x="579" y="393"/>
                  </a:lnTo>
                  <a:lnTo>
                    <a:pt x="576" y="388"/>
                  </a:lnTo>
                  <a:lnTo>
                    <a:pt x="564" y="376"/>
                  </a:lnTo>
                  <a:lnTo>
                    <a:pt x="557" y="370"/>
                  </a:lnTo>
                  <a:lnTo>
                    <a:pt x="553" y="367"/>
                  </a:lnTo>
                  <a:lnTo>
                    <a:pt x="551" y="367"/>
                  </a:lnTo>
                  <a:lnTo>
                    <a:pt x="549" y="365"/>
                  </a:lnTo>
                  <a:lnTo>
                    <a:pt x="546" y="363"/>
                  </a:lnTo>
                  <a:lnTo>
                    <a:pt x="544" y="360"/>
                  </a:lnTo>
                  <a:lnTo>
                    <a:pt x="542" y="359"/>
                  </a:lnTo>
                  <a:lnTo>
                    <a:pt x="540" y="358"/>
                  </a:lnTo>
                  <a:lnTo>
                    <a:pt x="538" y="358"/>
                  </a:lnTo>
                  <a:close/>
                  <a:moveTo>
                    <a:pt x="633" y="0"/>
                  </a:moveTo>
                  <a:lnTo>
                    <a:pt x="646" y="0"/>
                  </a:lnTo>
                  <a:lnTo>
                    <a:pt x="650" y="1"/>
                  </a:lnTo>
                  <a:lnTo>
                    <a:pt x="651" y="3"/>
                  </a:lnTo>
                  <a:lnTo>
                    <a:pt x="652" y="3"/>
                  </a:lnTo>
                  <a:lnTo>
                    <a:pt x="652" y="4"/>
                  </a:lnTo>
                  <a:lnTo>
                    <a:pt x="654" y="6"/>
                  </a:lnTo>
                  <a:lnTo>
                    <a:pt x="655" y="8"/>
                  </a:lnTo>
                  <a:lnTo>
                    <a:pt x="666" y="14"/>
                  </a:lnTo>
                  <a:lnTo>
                    <a:pt x="673" y="18"/>
                  </a:lnTo>
                  <a:lnTo>
                    <a:pt x="684" y="22"/>
                  </a:lnTo>
                  <a:lnTo>
                    <a:pt x="688" y="23"/>
                  </a:lnTo>
                  <a:lnTo>
                    <a:pt x="691" y="26"/>
                  </a:lnTo>
                  <a:lnTo>
                    <a:pt x="692" y="26"/>
                  </a:lnTo>
                  <a:lnTo>
                    <a:pt x="693" y="28"/>
                  </a:lnTo>
                  <a:lnTo>
                    <a:pt x="695" y="28"/>
                  </a:lnTo>
                  <a:lnTo>
                    <a:pt x="696" y="29"/>
                  </a:lnTo>
                  <a:lnTo>
                    <a:pt x="703" y="29"/>
                  </a:lnTo>
                  <a:lnTo>
                    <a:pt x="732" y="25"/>
                  </a:lnTo>
                  <a:lnTo>
                    <a:pt x="741" y="25"/>
                  </a:lnTo>
                  <a:lnTo>
                    <a:pt x="750" y="26"/>
                  </a:lnTo>
                  <a:lnTo>
                    <a:pt x="756" y="30"/>
                  </a:lnTo>
                  <a:lnTo>
                    <a:pt x="760" y="38"/>
                  </a:lnTo>
                  <a:lnTo>
                    <a:pt x="763" y="47"/>
                  </a:lnTo>
                  <a:lnTo>
                    <a:pt x="767" y="54"/>
                  </a:lnTo>
                  <a:lnTo>
                    <a:pt x="770" y="54"/>
                  </a:lnTo>
                  <a:lnTo>
                    <a:pt x="770" y="51"/>
                  </a:lnTo>
                  <a:lnTo>
                    <a:pt x="769" y="43"/>
                  </a:lnTo>
                  <a:lnTo>
                    <a:pt x="766" y="34"/>
                  </a:lnTo>
                  <a:lnTo>
                    <a:pt x="763" y="21"/>
                  </a:lnTo>
                  <a:lnTo>
                    <a:pt x="765" y="17"/>
                  </a:lnTo>
                  <a:lnTo>
                    <a:pt x="769" y="15"/>
                  </a:lnTo>
                  <a:lnTo>
                    <a:pt x="776" y="17"/>
                  </a:lnTo>
                  <a:lnTo>
                    <a:pt x="781" y="18"/>
                  </a:lnTo>
                  <a:lnTo>
                    <a:pt x="788" y="19"/>
                  </a:lnTo>
                  <a:lnTo>
                    <a:pt x="796" y="19"/>
                  </a:lnTo>
                  <a:lnTo>
                    <a:pt x="803" y="18"/>
                  </a:lnTo>
                  <a:lnTo>
                    <a:pt x="808" y="18"/>
                  </a:lnTo>
                  <a:lnTo>
                    <a:pt x="811" y="21"/>
                  </a:lnTo>
                  <a:lnTo>
                    <a:pt x="810" y="25"/>
                  </a:lnTo>
                  <a:lnTo>
                    <a:pt x="804" y="36"/>
                  </a:lnTo>
                  <a:lnTo>
                    <a:pt x="807" y="44"/>
                  </a:lnTo>
                  <a:lnTo>
                    <a:pt x="815" y="54"/>
                  </a:lnTo>
                  <a:lnTo>
                    <a:pt x="823" y="59"/>
                  </a:lnTo>
                  <a:lnTo>
                    <a:pt x="832" y="60"/>
                  </a:lnTo>
                  <a:lnTo>
                    <a:pt x="837" y="60"/>
                  </a:lnTo>
                  <a:lnTo>
                    <a:pt x="841" y="62"/>
                  </a:lnTo>
                  <a:lnTo>
                    <a:pt x="844" y="62"/>
                  </a:lnTo>
                  <a:lnTo>
                    <a:pt x="849" y="65"/>
                  </a:lnTo>
                  <a:lnTo>
                    <a:pt x="852" y="67"/>
                  </a:lnTo>
                  <a:lnTo>
                    <a:pt x="852" y="73"/>
                  </a:lnTo>
                  <a:lnTo>
                    <a:pt x="851" y="77"/>
                  </a:lnTo>
                  <a:lnTo>
                    <a:pt x="844" y="84"/>
                  </a:lnTo>
                  <a:lnTo>
                    <a:pt x="836" y="86"/>
                  </a:lnTo>
                  <a:lnTo>
                    <a:pt x="826" y="89"/>
                  </a:lnTo>
                  <a:lnTo>
                    <a:pt x="808" y="89"/>
                  </a:lnTo>
                  <a:lnTo>
                    <a:pt x="804" y="91"/>
                  </a:lnTo>
                  <a:lnTo>
                    <a:pt x="801" y="92"/>
                  </a:lnTo>
                  <a:lnTo>
                    <a:pt x="797" y="93"/>
                  </a:lnTo>
                  <a:lnTo>
                    <a:pt x="795" y="99"/>
                  </a:lnTo>
                  <a:lnTo>
                    <a:pt x="795" y="102"/>
                  </a:lnTo>
                  <a:lnTo>
                    <a:pt x="800" y="106"/>
                  </a:lnTo>
                  <a:lnTo>
                    <a:pt x="808" y="107"/>
                  </a:lnTo>
                  <a:lnTo>
                    <a:pt x="818" y="106"/>
                  </a:lnTo>
                  <a:lnTo>
                    <a:pt x="837" y="106"/>
                  </a:lnTo>
                  <a:lnTo>
                    <a:pt x="849" y="107"/>
                  </a:lnTo>
                  <a:lnTo>
                    <a:pt x="877" y="107"/>
                  </a:lnTo>
                  <a:lnTo>
                    <a:pt x="885" y="106"/>
                  </a:lnTo>
                  <a:lnTo>
                    <a:pt x="890" y="100"/>
                  </a:lnTo>
                  <a:lnTo>
                    <a:pt x="892" y="93"/>
                  </a:lnTo>
                  <a:lnTo>
                    <a:pt x="889" y="86"/>
                  </a:lnTo>
                  <a:lnTo>
                    <a:pt x="882" y="82"/>
                  </a:lnTo>
                  <a:lnTo>
                    <a:pt x="877" y="80"/>
                  </a:lnTo>
                  <a:lnTo>
                    <a:pt x="877" y="78"/>
                  </a:lnTo>
                  <a:lnTo>
                    <a:pt x="878" y="75"/>
                  </a:lnTo>
                  <a:lnTo>
                    <a:pt x="879" y="74"/>
                  </a:lnTo>
                  <a:lnTo>
                    <a:pt x="905" y="74"/>
                  </a:lnTo>
                  <a:lnTo>
                    <a:pt x="908" y="73"/>
                  </a:lnTo>
                  <a:lnTo>
                    <a:pt x="910" y="73"/>
                  </a:lnTo>
                  <a:lnTo>
                    <a:pt x="910" y="80"/>
                  </a:lnTo>
                  <a:lnTo>
                    <a:pt x="911" y="88"/>
                  </a:lnTo>
                  <a:lnTo>
                    <a:pt x="911" y="102"/>
                  </a:lnTo>
                  <a:lnTo>
                    <a:pt x="912" y="106"/>
                  </a:lnTo>
                  <a:lnTo>
                    <a:pt x="914" y="108"/>
                  </a:lnTo>
                  <a:lnTo>
                    <a:pt x="916" y="111"/>
                  </a:lnTo>
                  <a:lnTo>
                    <a:pt x="922" y="111"/>
                  </a:lnTo>
                  <a:lnTo>
                    <a:pt x="925" y="110"/>
                  </a:lnTo>
                  <a:lnTo>
                    <a:pt x="927" y="107"/>
                  </a:lnTo>
                  <a:lnTo>
                    <a:pt x="929" y="104"/>
                  </a:lnTo>
                  <a:lnTo>
                    <a:pt x="933" y="100"/>
                  </a:lnTo>
                  <a:lnTo>
                    <a:pt x="935" y="99"/>
                  </a:lnTo>
                  <a:lnTo>
                    <a:pt x="940" y="96"/>
                  </a:lnTo>
                  <a:lnTo>
                    <a:pt x="941" y="89"/>
                  </a:lnTo>
                  <a:lnTo>
                    <a:pt x="940" y="80"/>
                  </a:lnTo>
                  <a:lnTo>
                    <a:pt x="937" y="71"/>
                  </a:lnTo>
                  <a:lnTo>
                    <a:pt x="931" y="58"/>
                  </a:lnTo>
                  <a:lnTo>
                    <a:pt x="930" y="47"/>
                  </a:lnTo>
                  <a:lnTo>
                    <a:pt x="931" y="44"/>
                  </a:lnTo>
                  <a:lnTo>
                    <a:pt x="934" y="43"/>
                  </a:lnTo>
                  <a:lnTo>
                    <a:pt x="938" y="41"/>
                  </a:lnTo>
                  <a:lnTo>
                    <a:pt x="942" y="43"/>
                  </a:lnTo>
                  <a:lnTo>
                    <a:pt x="946" y="43"/>
                  </a:lnTo>
                  <a:lnTo>
                    <a:pt x="956" y="52"/>
                  </a:lnTo>
                  <a:lnTo>
                    <a:pt x="959" y="56"/>
                  </a:lnTo>
                  <a:lnTo>
                    <a:pt x="961" y="59"/>
                  </a:lnTo>
                  <a:lnTo>
                    <a:pt x="963" y="62"/>
                  </a:lnTo>
                  <a:lnTo>
                    <a:pt x="966" y="63"/>
                  </a:lnTo>
                  <a:lnTo>
                    <a:pt x="966" y="65"/>
                  </a:lnTo>
                  <a:lnTo>
                    <a:pt x="967" y="65"/>
                  </a:lnTo>
                  <a:lnTo>
                    <a:pt x="968" y="67"/>
                  </a:lnTo>
                  <a:lnTo>
                    <a:pt x="971" y="69"/>
                  </a:lnTo>
                  <a:lnTo>
                    <a:pt x="974" y="73"/>
                  </a:lnTo>
                  <a:lnTo>
                    <a:pt x="977" y="75"/>
                  </a:lnTo>
                  <a:lnTo>
                    <a:pt x="982" y="84"/>
                  </a:lnTo>
                  <a:lnTo>
                    <a:pt x="983" y="88"/>
                  </a:lnTo>
                  <a:lnTo>
                    <a:pt x="985" y="91"/>
                  </a:lnTo>
                  <a:lnTo>
                    <a:pt x="987" y="91"/>
                  </a:lnTo>
                  <a:lnTo>
                    <a:pt x="993" y="88"/>
                  </a:lnTo>
                  <a:lnTo>
                    <a:pt x="996" y="85"/>
                  </a:lnTo>
                  <a:lnTo>
                    <a:pt x="1000" y="82"/>
                  </a:lnTo>
                  <a:lnTo>
                    <a:pt x="1002" y="81"/>
                  </a:lnTo>
                  <a:lnTo>
                    <a:pt x="1005" y="81"/>
                  </a:lnTo>
                  <a:lnTo>
                    <a:pt x="1011" y="84"/>
                  </a:lnTo>
                  <a:lnTo>
                    <a:pt x="1015" y="86"/>
                  </a:lnTo>
                  <a:lnTo>
                    <a:pt x="1018" y="92"/>
                  </a:lnTo>
                  <a:lnTo>
                    <a:pt x="1018" y="106"/>
                  </a:lnTo>
                  <a:lnTo>
                    <a:pt x="1016" y="110"/>
                  </a:lnTo>
                  <a:lnTo>
                    <a:pt x="1016" y="111"/>
                  </a:lnTo>
                  <a:lnTo>
                    <a:pt x="1020" y="111"/>
                  </a:lnTo>
                  <a:lnTo>
                    <a:pt x="1023" y="110"/>
                  </a:lnTo>
                  <a:lnTo>
                    <a:pt x="1028" y="104"/>
                  </a:lnTo>
                  <a:lnTo>
                    <a:pt x="1031" y="99"/>
                  </a:lnTo>
                  <a:lnTo>
                    <a:pt x="1034" y="96"/>
                  </a:lnTo>
                  <a:lnTo>
                    <a:pt x="1037" y="95"/>
                  </a:lnTo>
                  <a:lnTo>
                    <a:pt x="1039" y="95"/>
                  </a:lnTo>
                  <a:lnTo>
                    <a:pt x="1044" y="93"/>
                  </a:lnTo>
                  <a:lnTo>
                    <a:pt x="1046" y="92"/>
                  </a:lnTo>
                  <a:lnTo>
                    <a:pt x="1048" y="91"/>
                  </a:lnTo>
                  <a:lnTo>
                    <a:pt x="1049" y="88"/>
                  </a:lnTo>
                  <a:lnTo>
                    <a:pt x="1049" y="84"/>
                  </a:lnTo>
                  <a:lnTo>
                    <a:pt x="1050" y="80"/>
                  </a:lnTo>
                  <a:lnTo>
                    <a:pt x="1050" y="74"/>
                  </a:lnTo>
                  <a:lnTo>
                    <a:pt x="1048" y="74"/>
                  </a:lnTo>
                  <a:lnTo>
                    <a:pt x="1042" y="73"/>
                  </a:lnTo>
                  <a:lnTo>
                    <a:pt x="1033" y="71"/>
                  </a:lnTo>
                  <a:lnTo>
                    <a:pt x="1012" y="71"/>
                  </a:lnTo>
                  <a:lnTo>
                    <a:pt x="1004" y="69"/>
                  </a:lnTo>
                  <a:lnTo>
                    <a:pt x="994" y="62"/>
                  </a:lnTo>
                  <a:lnTo>
                    <a:pt x="989" y="55"/>
                  </a:lnTo>
                  <a:lnTo>
                    <a:pt x="987" y="49"/>
                  </a:lnTo>
                  <a:lnTo>
                    <a:pt x="987" y="43"/>
                  </a:lnTo>
                  <a:lnTo>
                    <a:pt x="985" y="37"/>
                  </a:lnTo>
                  <a:lnTo>
                    <a:pt x="985" y="32"/>
                  </a:lnTo>
                  <a:lnTo>
                    <a:pt x="989" y="28"/>
                  </a:lnTo>
                  <a:lnTo>
                    <a:pt x="997" y="23"/>
                  </a:lnTo>
                  <a:lnTo>
                    <a:pt x="1016" y="15"/>
                  </a:lnTo>
                  <a:lnTo>
                    <a:pt x="1024" y="12"/>
                  </a:lnTo>
                  <a:lnTo>
                    <a:pt x="1031" y="12"/>
                  </a:lnTo>
                  <a:lnTo>
                    <a:pt x="1037" y="15"/>
                  </a:lnTo>
                  <a:lnTo>
                    <a:pt x="1041" y="22"/>
                  </a:lnTo>
                  <a:lnTo>
                    <a:pt x="1041" y="32"/>
                  </a:lnTo>
                  <a:lnTo>
                    <a:pt x="1039" y="38"/>
                  </a:lnTo>
                  <a:lnTo>
                    <a:pt x="1038" y="43"/>
                  </a:lnTo>
                  <a:lnTo>
                    <a:pt x="1038" y="47"/>
                  </a:lnTo>
                  <a:lnTo>
                    <a:pt x="1042" y="47"/>
                  </a:lnTo>
                  <a:lnTo>
                    <a:pt x="1045" y="45"/>
                  </a:lnTo>
                  <a:lnTo>
                    <a:pt x="1050" y="44"/>
                  </a:lnTo>
                  <a:lnTo>
                    <a:pt x="1054" y="43"/>
                  </a:lnTo>
                  <a:lnTo>
                    <a:pt x="1057" y="40"/>
                  </a:lnTo>
                  <a:lnTo>
                    <a:pt x="1059" y="37"/>
                  </a:lnTo>
                  <a:lnTo>
                    <a:pt x="1057" y="34"/>
                  </a:lnTo>
                  <a:lnTo>
                    <a:pt x="1057" y="32"/>
                  </a:lnTo>
                  <a:lnTo>
                    <a:pt x="1056" y="29"/>
                  </a:lnTo>
                  <a:lnTo>
                    <a:pt x="1056" y="25"/>
                  </a:lnTo>
                  <a:lnTo>
                    <a:pt x="1057" y="23"/>
                  </a:lnTo>
                  <a:lnTo>
                    <a:pt x="1065" y="22"/>
                  </a:lnTo>
                  <a:lnTo>
                    <a:pt x="1085" y="19"/>
                  </a:lnTo>
                  <a:lnTo>
                    <a:pt x="1098" y="19"/>
                  </a:lnTo>
                  <a:lnTo>
                    <a:pt x="1109" y="18"/>
                  </a:lnTo>
                  <a:lnTo>
                    <a:pt x="1134" y="15"/>
                  </a:lnTo>
                  <a:lnTo>
                    <a:pt x="1142" y="15"/>
                  </a:lnTo>
                  <a:lnTo>
                    <a:pt x="1152" y="18"/>
                  </a:lnTo>
                  <a:lnTo>
                    <a:pt x="1162" y="23"/>
                  </a:lnTo>
                  <a:lnTo>
                    <a:pt x="1173" y="30"/>
                  </a:lnTo>
                  <a:lnTo>
                    <a:pt x="1183" y="36"/>
                  </a:lnTo>
                  <a:lnTo>
                    <a:pt x="1195" y="41"/>
                  </a:lnTo>
                  <a:lnTo>
                    <a:pt x="1208" y="45"/>
                  </a:lnTo>
                  <a:lnTo>
                    <a:pt x="1216" y="49"/>
                  </a:lnTo>
                  <a:lnTo>
                    <a:pt x="1223" y="52"/>
                  </a:lnTo>
                  <a:lnTo>
                    <a:pt x="1232" y="55"/>
                  </a:lnTo>
                  <a:lnTo>
                    <a:pt x="1244" y="58"/>
                  </a:lnTo>
                  <a:lnTo>
                    <a:pt x="1257" y="59"/>
                  </a:lnTo>
                  <a:lnTo>
                    <a:pt x="1266" y="62"/>
                  </a:lnTo>
                  <a:lnTo>
                    <a:pt x="1272" y="62"/>
                  </a:lnTo>
                  <a:lnTo>
                    <a:pt x="1275" y="66"/>
                  </a:lnTo>
                  <a:lnTo>
                    <a:pt x="1276" y="73"/>
                  </a:lnTo>
                  <a:lnTo>
                    <a:pt x="1277" y="82"/>
                  </a:lnTo>
                  <a:lnTo>
                    <a:pt x="1280" y="92"/>
                  </a:lnTo>
                  <a:lnTo>
                    <a:pt x="1281" y="96"/>
                  </a:lnTo>
                  <a:lnTo>
                    <a:pt x="1287" y="99"/>
                  </a:lnTo>
                  <a:lnTo>
                    <a:pt x="1290" y="99"/>
                  </a:lnTo>
                  <a:lnTo>
                    <a:pt x="1294" y="97"/>
                  </a:lnTo>
                  <a:lnTo>
                    <a:pt x="1296" y="97"/>
                  </a:lnTo>
                  <a:lnTo>
                    <a:pt x="1299" y="96"/>
                  </a:lnTo>
                  <a:lnTo>
                    <a:pt x="1301" y="96"/>
                  </a:lnTo>
                  <a:lnTo>
                    <a:pt x="1305" y="97"/>
                  </a:lnTo>
                  <a:lnTo>
                    <a:pt x="1318" y="106"/>
                  </a:lnTo>
                  <a:lnTo>
                    <a:pt x="1324" y="111"/>
                  </a:lnTo>
                  <a:lnTo>
                    <a:pt x="1329" y="114"/>
                  </a:lnTo>
                  <a:lnTo>
                    <a:pt x="1339" y="118"/>
                  </a:lnTo>
                  <a:lnTo>
                    <a:pt x="1350" y="119"/>
                  </a:lnTo>
                  <a:lnTo>
                    <a:pt x="1358" y="122"/>
                  </a:lnTo>
                  <a:lnTo>
                    <a:pt x="1361" y="122"/>
                  </a:lnTo>
                  <a:lnTo>
                    <a:pt x="1361" y="123"/>
                  </a:lnTo>
                  <a:lnTo>
                    <a:pt x="1359" y="125"/>
                  </a:lnTo>
                  <a:lnTo>
                    <a:pt x="1358" y="128"/>
                  </a:lnTo>
                  <a:lnTo>
                    <a:pt x="1355" y="130"/>
                  </a:lnTo>
                  <a:lnTo>
                    <a:pt x="1354" y="133"/>
                  </a:lnTo>
                  <a:lnTo>
                    <a:pt x="1347" y="140"/>
                  </a:lnTo>
                  <a:lnTo>
                    <a:pt x="1343" y="143"/>
                  </a:lnTo>
                  <a:lnTo>
                    <a:pt x="1337" y="145"/>
                  </a:lnTo>
                  <a:lnTo>
                    <a:pt x="1333" y="149"/>
                  </a:lnTo>
                  <a:lnTo>
                    <a:pt x="1327" y="151"/>
                  </a:lnTo>
                  <a:lnTo>
                    <a:pt x="1318" y="147"/>
                  </a:lnTo>
                  <a:lnTo>
                    <a:pt x="1310" y="141"/>
                  </a:lnTo>
                  <a:lnTo>
                    <a:pt x="1303" y="137"/>
                  </a:lnTo>
                  <a:lnTo>
                    <a:pt x="1295" y="134"/>
                  </a:lnTo>
                  <a:lnTo>
                    <a:pt x="1288" y="133"/>
                  </a:lnTo>
                  <a:lnTo>
                    <a:pt x="1283" y="134"/>
                  </a:lnTo>
                  <a:lnTo>
                    <a:pt x="1281" y="136"/>
                  </a:lnTo>
                  <a:lnTo>
                    <a:pt x="1281" y="137"/>
                  </a:lnTo>
                  <a:lnTo>
                    <a:pt x="1283" y="140"/>
                  </a:lnTo>
                  <a:lnTo>
                    <a:pt x="1283" y="143"/>
                  </a:lnTo>
                  <a:lnTo>
                    <a:pt x="1284" y="145"/>
                  </a:lnTo>
                  <a:lnTo>
                    <a:pt x="1290" y="149"/>
                  </a:lnTo>
                  <a:lnTo>
                    <a:pt x="1299" y="155"/>
                  </a:lnTo>
                  <a:lnTo>
                    <a:pt x="1309" y="162"/>
                  </a:lnTo>
                  <a:lnTo>
                    <a:pt x="1314" y="170"/>
                  </a:lnTo>
                  <a:lnTo>
                    <a:pt x="1317" y="178"/>
                  </a:lnTo>
                  <a:lnTo>
                    <a:pt x="1317" y="191"/>
                  </a:lnTo>
                  <a:lnTo>
                    <a:pt x="1316" y="191"/>
                  </a:lnTo>
                  <a:lnTo>
                    <a:pt x="1307" y="186"/>
                  </a:lnTo>
                  <a:lnTo>
                    <a:pt x="1305" y="184"/>
                  </a:lnTo>
                  <a:lnTo>
                    <a:pt x="1302" y="182"/>
                  </a:lnTo>
                  <a:lnTo>
                    <a:pt x="1298" y="181"/>
                  </a:lnTo>
                  <a:lnTo>
                    <a:pt x="1291" y="181"/>
                  </a:lnTo>
                  <a:lnTo>
                    <a:pt x="1287" y="185"/>
                  </a:lnTo>
                  <a:lnTo>
                    <a:pt x="1287" y="186"/>
                  </a:lnTo>
                  <a:lnTo>
                    <a:pt x="1286" y="189"/>
                  </a:lnTo>
                  <a:lnTo>
                    <a:pt x="1286" y="191"/>
                  </a:lnTo>
                  <a:lnTo>
                    <a:pt x="1281" y="191"/>
                  </a:lnTo>
                  <a:lnTo>
                    <a:pt x="1277" y="189"/>
                  </a:lnTo>
                  <a:lnTo>
                    <a:pt x="1261" y="189"/>
                  </a:lnTo>
                  <a:lnTo>
                    <a:pt x="1261" y="188"/>
                  </a:lnTo>
                  <a:lnTo>
                    <a:pt x="1258" y="185"/>
                  </a:lnTo>
                  <a:lnTo>
                    <a:pt x="1257" y="182"/>
                  </a:lnTo>
                  <a:lnTo>
                    <a:pt x="1253" y="180"/>
                  </a:lnTo>
                  <a:lnTo>
                    <a:pt x="1250" y="177"/>
                  </a:lnTo>
                  <a:lnTo>
                    <a:pt x="1244" y="177"/>
                  </a:lnTo>
                  <a:lnTo>
                    <a:pt x="1242" y="180"/>
                  </a:lnTo>
                  <a:lnTo>
                    <a:pt x="1242" y="181"/>
                  </a:lnTo>
                  <a:lnTo>
                    <a:pt x="1240" y="182"/>
                  </a:lnTo>
                  <a:lnTo>
                    <a:pt x="1239" y="182"/>
                  </a:lnTo>
                  <a:lnTo>
                    <a:pt x="1235" y="178"/>
                  </a:lnTo>
                  <a:lnTo>
                    <a:pt x="1231" y="175"/>
                  </a:lnTo>
                  <a:lnTo>
                    <a:pt x="1228" y="173"/>
                  </a:lnTo>
                  <a:lnTo>
                    <a:pt x="1225" y="171"/>
                  </a:lnTo>
                  <a:lnTo>
                    <a:pt x="1219" y="171"/>
                  </a:lnTo>
                  <a:lnTo>
                    <a:pt x="1217" y="170"/>
                  </a:lnTo>
                  <a:lnTo>
                    <a:pt x="1213" y="167"/>
                  </a:lnTo>
                  <a:lnTo>
                    <a:pt x="1208" y="162"/>
                  </a:lnTo>
                  <a:lnTo>
                    <a:pt x="1203" y="160"/>
                  </a:lnTo>
                  <a:lnTo>
                    <a:pt x="1193" y="160"/>
                  </a:lnTo>
                  <a:lnTo>
                    <a:pt x="1182" y="159"/>
                  </a:lnTo>
                  <a:lnTo>
                    <a:pt x="1169" y="158"/>
                  </a:lnTo>
                  <a:lnTo>
                    <a:pt x="1162" y="159"/>
                  </a:lnTo>
                  <a:lnTo>
                    <a:pt x="1157" y="160"/>
                  </a:lnTo>
                  <a:lnTo>
                    <a:pt x="1145" y="165"/>
                  </a:lnTo>
                  <a:lnTo>
                    <a:pt x="1141" y="163"/>
                  </a:lnTo>
                  <a:lnTo>
                    <a:pt x="1139" y="156"/>
                  </a:lnTo>
                  <a:lnTo>
                    <a:pt x="1139" y="147"/>
                  </a:lnTo>
                  <a:lnTo>
                    <a:pt x="1141" y="140"/>
                  </a:lnTo>
                  <a:lnTo>
                    <a:pt x="1145" y="136"/>
                  </a:lnTo>
                  <a:lnTo>
                    <a:pt x="1153" y="134"/>
                  </a:lnTo>
                  <a:lnTo>
                    <a:pt x="1165" y="136"/>
                  </a:lnTo>
                  <a:lnTo>
                    <a:pt x="1171" y="137"/>
                  </a:lnTo>
                  <a:lnTo>
                    <a:pt x="1177" y="137"/>
                  </a:lnTo>
                  <a:lnTo>
                    <a:pt x="1182" y="133"/>
                  </a:lnTo>
                  <a:lnTo>
                    <a:pt x="1183" y="130"/>
                  </a:lnTo>
                  <a:lnTo>
                    <a:pt x="1187" y="123"/>
                  </a:lnTo>
                  <a:lnTo>
                    <a:pt x="1194" y="118"/>
                  </a:lnTo>
                  <a:lnTo>
                    <a:pt x="1205" y="112"/>
                  </a:lnTo>
                  <a:lnTo>
                    <a:pt x="1209" y="111"/>
                  </a:lnTo>
                  <a:lnTo>
                    <a:pt x="1210" y="108"/>
                  </a:lnTo>
                  <a:lnTo>
                    <a:pt x="1212" y="107"/>
                  </a:lnTo>
                  <a:lnTo>
                    <a:pt x="1209" y="104"/>
                  </a:lnTo>
                  <a:lnTo>
                    <a:pt x="1203" y="102"/>
                  </a:lnTo>
                  <a:lnTo>
                    <a:pt x="1201" y="102"/>
                  </a:lnTo>
                  <a:lnTo>
                    <a:pt x="1199" y="100"/>
                  </a:lnTo>
                  <a:lnTo>
                    <a:pt x="1197" y="99"/>
                  </a:lnTo>
                  <a:lnTo>
                    <a:pt x="1195" y="97"/>
                  </a:lnTo>
                  <a:lnTo>
                    <a:pt x="1188" y="97"/>
                  </a:lnTo>
                  <a:lnTo>
                    <a:pt x="1187" y="100"/>
                  </a:lnTo>
                  <a:lnTo>
                    <a:pt x="1184" y="104"/>
                  </a:lnTo>
                  <a:lnTo>
                    <a:pt x="1183" y="108"/>
                  </a:lnTo>
                  <a:lnTo>
                    <a:pt x="1177" y="114"/>
                  </a:lnTo>
                  <a:lnTo>
                    <a:pt x="1176" y="117"/>
                  </a:lnTo>
                  <a:lnTo>
                    <a:pt x="1156" y="117"/>
                  </a:lnTo>
                  <a:lnTo>
                    <a:pt x="1152" y="115"/>
                  </a:lnTo>
                  <a:lnTo>
                    <a:pt x="1150" y="115"/>
                  </a:lnTo>
                  <a:lnTo>
                    <a:pt x="1149" y="114"/>
                  </a:lnTo>
                  <a:lnTo>
                    <a:pt x="1154" y="108"/>
                  </a:lnTo>
                  <a:lnTo>
                    <a:pt x="1157" y="107"/>
                  </a:lnTo>
                  <a:lnTo>
                    <a:pt x="1161" y="103"/>
                  </a:lnTo>
                  <a:lnTo>
                    <a:pt x="1164" y="96"/>
                  </a:lnTo>
                  <a:lnTo>
                    <a:pt x="1165" y="89"/>
                  </a:lnTo>
                  <a:lnTo>
                    <a:pt x="1164" y="85"/>
                  </a:lnTo>
                  <a:lnTo>
                    <a:pt x="1161" y="82"/>
                  </a:lnTo>
                  <a:lnTo>
                    <a:pt x="1158" y="81"/>
                  </a:lnTo>
                  <a:lnTo>
                    <a:pt x="1142" y="81"/>
                  </a:lnTo>
                  <a:lnTo>
                    <a:pt x="1141" y="80"/>
                  </a:lnTo>
                  <a:lnTo>
                    <a:pt x="1141" y="74"/>
                  </a:lnTo>
                  <a:lnTo>
                    <a:pt x="1139" y="73"/>
                  </a:lnTo>
                  <a:lnTo>
                    <a:pt x="1138" y="70"/>
                  </a:lnTo>
                  <a:lnTo>
                    <a:pt x="1135" y="67"/>
                  </a:lnTo>
                  <a:lnTo>
                    <a:pt x="1134" y="67"/>
                  </a:lnTo>
                  <a:lnTo>
                    <a:pt x="1132" y="69"/>
                  </a:lnTo>
                  <a:lnTo>
                    <a:pt x="1132" y="77"/>
                  </a:lnTo>
                  <a:lnTo>
                    <a:pt x="1130" y="80"/>
                  </a:lnTo>
                  <a:lnTo>
                    <a:pt x="1102" y="80"/>
                  </a:lnTo>
                  <a:lnTo>
                    <a:pt x="1100" y="81"/>
                  </a:lnTo>
                  <a:lnTo>
                    <a:pt x="1095" y="84"/>
                  </a:lnTo>
                  <a:lnTo>
                    <a:pt x="1093" y="85"/>
                  </a:lnTo>
                  <a:lnTo>
                    <a:pt x="1091" y="88"/>
                  </a:lnTo>
                  <a:lnTo>
                    <a:pt x="1090" y="89"/>
                  </a:lnTo>
                  <a:lnTo>
                    <a:pt x="1091" y="92"/>
                  </a:lnTo>
                  <a:lnTo>
                    <a:pt x="1093" y="93"/>
                  </a:lnTo>
                  <a:lnTo>
                    <a:pt x="1101" y="97"/>
                  </a:lnTo>
                  <a:lnTo>
                    <a:pt x="1106" y="103"/>
                  </a:lnTo>
                  <a:lnTo>
                    <a:pt x="1108" y="107"/>
                  </a:lnTo>
                  <a:lnTo>
                    <a:pt x="1108" y="112"/>
                  </a:lnTo>
                  <a:lnTo>
                    <a:pt x="1106" y="115"/>
                  </a:lnTo>
                  <a:lnTo>
                    <a:pt x="1104" y="118"/>
                  </a:lnTo>
                  <a:lnTo>
                    <a:pt x="1101" y="119"/>
                  </a:lnTo>
                  <a:lnTo>
                    <a:pt x="1098" y="119"/>
                  </a:lnTo>
                  <a:lnTo>
                    <a:pt x="1093" y="122"/>
                  </a:lnTo>
                  <a:lnTo>
                    <a:pt x="1091" y="122"/>
                  </a:lnTo>
                  <a:lnTo>
                    <a:pt x="1089" y="123"/>
                  </a:lnTo>
                  <a:lnTo>
                    <a:pt x="1086" y="123"/>
                  </a:lnTo>
                  <a:lnTo>
                    <a:pt x="1078" y="128"/>
                  </a:lnTo>
                  <a:lnTo>
                    <a:pt x="1076" y="129"/>
                  </a:lnTo>
                  <a:lnTo>
                    <a:pt x="1072" y="129"/>
                  </a:lnTo>
                  <a:lnTo>
                    <a:pt x="1067" y="126"/>
                  </a:lnTo>
                  <a:lnTo>
                    <a:pt x="1059" y="125"/>
                  </a:lnTo>
                  <a:lnTo>
                    <a:pt x="1045" y="125"/>
                  </a:lnTo>
                  <a:lnTo>
                    <a:pt x="1039" y="128"/>
                  </a:lnTo>
                  <a:lnTo>
                    <a:pt x="1038" y="129"/>
                  </a:lnTo>
                  <a:lnTo>
                    <a:pt x="1039" y="132"/>
                  </a:lnTo>
                  <a:lnTo>
                    <a:pt x="1042" y="134"/>
                  </a:lnTo>
                  <a:lnTo>
                    <a:pt x="1052" y="134"/>
                  </a:lnTo>
                  <a:lnTo>
                    <a:pt x="1052" y="136"/>
                  </a:lnTo>
                  <a:lnTo>
                    <a:pt x="1053" y="136"/>
                  </a:lnTo>
                  <a:lnTo>
                    <a:pt x="1054" y="137"/>
                  </a:lnTo>
                  <a:lnTo>
                    <a:pt x="1057" y="137"/>
                  </a:lnTo>
                  <a:lnTo>
                    <a:pt x="1059" y="138"/>
                  </a:lnTo>
                  <a:lnTo>
                    <a:pt x="1067" y="136"/>
                  </a:lnTo>
                  <a:lnTo>
                    <a:pt x="1068" y="134"/>
                  </a:lnTo>
                  <a:lnTo>
                    <a:pt x="1072" y="134"/>
                  </a:lnTo>
                  <a:lnTo>
                    <a:pt x="1087" y="149"/>
                  </a:lnTo>
                  <a:lnTo>
                    <a:pt x="1098" y="154"/>
                  </a:lnTo>
                  <a:lnTo>
                    <a:pt x="1111" y="159"/>
                  </a:lnTo>
                  <a:lnTo>
                    <a:pt x="1115" y="162"/>
                  </a:lnTo>
                  <a:lnTo>
                    <a:pt x="1116" y="166"/>
                  </a:lnTo>
                  <a:lnTo>
                    <a:pt x="1116" y="169"/>
                  </a:lnTo>
                  <a:lnTo>
                    <a:pt x="1115" y="171"/>
                  </a:lnTo>
                  <a:lnTo>
                    <a:pt x="1112" y="173"/>
                  </a:lnTo>
                  <a:lnTo>
                    <a:pt x="1109" y="175"/>
                  </a:lnTo>
                  <a:lnTo>
                    <a:pt x="1104" y="178"/>
                  </a:lnTo>
                  <a:lnTo>
                    <a:pt x="1097" y="178"/>
                  </a:lnTo>
                  <a:lnTo>
                    <a:pt x="1095" y="175"/>
                  </a:lnTo>
                  <a:lnTo>
                    <a:pt x="1093" y="174"/>
                  </a:lnTo>
                  <a:lnTo>
                    <a:pt x="1091" y="171"/>
                  </a:lnTo>
                  <a:lnTo>
                    <a:pt x="1089" y="163"/>
                  </a:lnTo>
                  <a:lnTo>
                    <a:pt x="1085" y="160"/>
                  </a:lnTo>
                  <a:lnTo>
                    <a:pt x="1079" y="160"/>
                  </a:lnTo>
                  <a:lnTo>
                    <a:pt x="1068" y="163"/>
                  </a:lnTo>
                  <a:lnTo>
                    <a:pt x="1067" y="165"/>
                  </a:lnTo>
                  <a:lnTo>
                    <a:pt x="1065" y="165"/>
                  </a:lnTo>
                  <a:lnTo>
                    <a:pt x="1064" y="166"/>
                  </a:lnTo>
                  <a:lnTo>
                    <a:pt x="1061" y="167"/>
                  </a:lnTo>
                  <a:lnTo>
                    <a:pt x="1057" y="170"/>
                  </a:lnTo>
                  <a:lnTo>
                    <a:pt x="1049" y="173"/>
                  </a:lnTo>
                  <a:lnTo>
                    <a:pt x="1041" y="173"/>
                  </a:lnTo>
                  <a:lnTo>
                    <a:pt x="1038" y="171"/>
                  </a:lnTo>
                  <a:lnTo>
                    <a:pt x="1037" y="170"/>
                  </a:lnTo>
                  <a:lnTo>
                    <a:pt x="1037" y="169"/>
                  </a:lnTo>
                  <a:lnTo>
                    <a:pt x="1042" y="163"/>
                  </a:lnTo>
                  <a:lnTo>
                    <a:pt x="1045" y="158"/>
                  </a:lnTo>
                  <a:lnTo>
                    <a:pt x="1034" y="147"/>
                  </a:lnTo>
                  <a:lnTo>
                    <a:pt x="1031" y="140"/>
                  </a:lnTo>
                  <a:lnTo>
                    <a:pt x="1031" y="137"/>
                  </a:lnTo>
                  <a:lnTo>
                    <a:pt x="1030" y="140"/>
                  </a:lnTo>
                  <a:lnTo>
                    <a:pt x="1027" y="147"/>
                  </a:lnTo>
                  <a:lnTo>
                    <a:pt x="1024" y="163"/>
                  </a:lnTo>
                  <a:lnTo>
                    <a:pt x="1024" y="169"/>
                  </a:lnTo>
                  <a:lnTo>
                    <a:pt x="1023" y="170"/>
                  </a:lnTo>
                  <a:lnTo>
                    <a:pt x="1019" y="167"/>
                  </a:lnTo>
                  <a:lnTo>
                    <a:pt x="1011" y="163"/>
                  </a:lnTo>
                  <a:lnTo>
                    <a:pt x="1000" y="163"/>
                  </a:lnTo>
                  <a:lnTo>
                    <a:pt x="990" y="166"/>
                  </a:lnTo>
                  <a:lnTo>
                    <a:pt x="985" y="169"/>
                  </a:lnTo>
                  <a:lnTo>
                    <a:pt x="972" y="181"/>
                  </a:lnTo>
                  <a:lnTo>
                    <a:pt x="960" y="191"/>
                  </a:lnTo>
                  <a:lnTo>
                    <a:pt x="951" y="197"/>
                  </a:lnTo>
                  <a:lnTo>
                    <a:pt x="945" y="203"/>
                  </a:lnTo>
                  <a:lnTo>
                    <a:pt x="944" y="206"/>
                  </a:lnTo>
                  <a:lnTo>
                    <a:pt x="944" y="214"/>
                  </a:lnTo>
                  <a:lnTo>
                    <a:pt x="945" y="221"/>
                  </a:lnTo>
                  <a:lnTo>
                    <a:pt x="945" y="239"/>
                  </a:lnTo>
                  <a:lnTo>
                    <a:pt x="946" y="241"/>
                  </a:lnTo>
                  <a:lnTo>
                    <a:pt x="951" y="244"/>
                  </a:lnTo>
                  <a:lnTo>
                    <a:pt x="956" y="247"/>
                  </a:lnTo>
                  <a:lnTo>
                    <a:pt x="957" y="249"/>
                  </a:lnTo>
                  <a:lnTo>
                    <a:pt x="957" y="254"/>
                  </a:lnTo>
                  <a:lnTo>
                    <a:pt x="961" y="262"/>
                  </a:lnTo>
                  <a:lnTo>
                    <a:pt x="963" y="263"/>
                  </a:lnTo>
                  <a:lnTo>
                    <a:pt x="966" y="263"/>
                  </a:lnTo>
                  <a:lnTo>
                    <a:pt x="977" y="260"/>
                  </a:lnTo>
                  <a:lnTo>
                    <a:pt x="983" y="260"/>
                  </a:lnTo>
                  <a:lnTo>
                    <a:pt x="993" y="265"/>
                  </a:lnTo>
                  <a:lnTo>
                    <a:pt x="1007" y="273"/>
                  </a:lnTo>
                  <a:lnTo>
                    <a:pt x="1019" y="277"/>
                  </a:lnTo>
                  <a:lnTo>
                    <a:pt x="1049" y="282"/>
                  </a:lnTo>
                  <a:lnTo>
                    <a:pt x="1061" y="282"/>
                  </a:lnTo>
                  <a:lnTo>
                    <a:pt x="1071" y="280"/>
                  </a:lnTo>
                  <a:lnTo>
                    <a:pt x="1075" y="280"/>
                  </a:lnTo>
                  <a:lnTo>
                    <a:pt x="1080" y="281"/>
                  </a:lnTo>
                  <a:lnTo>
                    <a:pt x="1085" y="284"/>
                  </a:lnTo>
                  <a:lnTo>
                    <a:pt x="1087" y="289"/>
                  </a:lnTo>
                  <a:lnTo>
                    <a:pt x="1090" y="297"/>
                  </a:lnTo>
                  <a:lnTo>
                    <a:pt x="1093" y="308"/>
                  </a:lnTo>
                  <a:lnTo>
                    <a:pt x="1095" y="313"/>
                  </a:lnTo>
                  <a:lnTo>
                    <a:pt x="1095" y="323"/>
                  </a:lnTo>
                  <a:lnTo>
                    <a:pt x="1097" y="323"/>
                  </a:lnTo>
                  <a:lnTo>
                    <a:pt x="1100" y="321"/>
                  </a:lnTo>
                  <a:lnTo>
                    <a:pt x="1102" y="315"/>
                  </a:lnTo>
                  <a:lnTo>
                    <a:pt x="1104" y="314"/>
                  </a:lnTo>
                  <a:lnTo>
                    <a:pt x="1105" y="311"/>
                  </a:lnTo>
                  <a:lnTo>
                    <a:pt x="1106" y="310"/>
                  </a:lnTo>
                  <a:lnTo>
                    <a:pt x="1108" y="313"/>
                  </a:lnTo>
                  <a:lnTo>
                    <a:pt x="1109" y="319"/>
                  </a:lnTo>
                  <a:lnTo>
                    <a:pt x="1109" y="328"/>
                  </a:lnTo>
                  <a:lnTo>
                    <a:pt x="1108" y="332"/>
                  </a:lnTo>
                  <a:lnTo>
                    <a:pt x="1106" y="333"/>
                  </a:lnTo>
                  <a:lnTo>
                    <a:pt x="1106" y="339"/>
                  </a:lnTo>
                  <a:lnTo>
                    <a:pt x="1108" y="341"/>
                  </a:lnTo>
                  <a:lnTo>
                    <a:pt x="1111" y="343"/>
                  </a:lnTo>
                  <a:lnTo>
                    <a:pt x="1112" y="344"/>
                  </a:lnTo>
                  <a:lnTo>
                    <a:pt x="1124" y="344"/>
                  </a:lnTo>
                  <a:lnTo>
                    <a:pt x="1127" y="345"/>
                  </a:lnTo>
                  <a:lnTo>
                    <a:pt x="1131" y="344"/>
                  </a:lnTo>
                  <a:lnTo>
                    <a:pt x="1134" y="341"/>
                  </a:lnTo>
                  <a:lnTo>
                    <a:pt x="1136" y="334"/>
                  </a:lnTo>
                  <a:lnTo>
                    <a:pt x="1135" y="325"/>
                  </a:lnTo>
                  <a:lnTo>
                    <a:pt x="1132" y="317"/>
                  </a:lnTo>
                  <a:lnTo>
                    <a:pt x="1131" y="308"/>
                  </a:lnTo>
                  <a:lnTo>
                    <a:pt x="1131" y="304"/>
                  </a:lnTo>
                  <a:lnTo>
                    <a:pt x="1130" y="302"/>
                  </a:lnTo>
                  <a:lnTo>
                    <a:pt x="1127" y="299"/>
                  </a:lnTo>
                  <a:lnTo>
                    <a:pt x="1126" y="296"/>
                  </a:lnTo>
                  <a:lnTo>
                    <a:pt x="1123" y="293"/>
                  </a:lnTo>
                  <a:lnTo>
                    <a:pt x="1121" y="289"/>
                  </a:lnTo>
                  <a:lnTo>
                    <a:pt x="1120" y="286"/>
                  </a:lnTo>
                  <a:lnTo>
                    <a:pt x="1121" y="284"/>
                  </a:lnTo>
                  <a:lnTo>
                    <a:pt x="1123" y="282"/>
                  </a:lnTo>
                  <a:lnTo>
                    <a:pt x="1127" y="282"/>
                  </a:lnTo>
                  <a:lnTo>
                    <a:pt x="1132" y="285"/>
                  </a:lnTo>
                  <a:lnTo>
                    <a:pt x="1135" y="291"/>
                  </a:lnTo>
                  <a:lnTo>
                    <a:pt x="1138" y="292"/>
                  </a:lnTo>
                  <a:lnTo>
                    <a:pt x="1141" y="292"/>
                  </a:lnTo>
                  <a:lnTo>
                    <a:pt x="1143" y="291"/>
                  </a:lnTo>
                  <a:lnTo>
                    <a:pt x="1147" y="288"/>
                  </a:lnTo>
                  <a:lnTo>
                    <a:pt x="1153" y="282"/>
                  </a:lnTo>
                  <a:lnTo>
                    <a:pt x="1157" y="280"/>
                  </a:lnTo>
                  <a:lnTo>
                    <a:pt x="1161" y="267"/>
                  </a:lnTo>
                  <a:lnTo>
                    <a:pt x="1161" y="265"/>
                  </a:lnTo>
                  <a:lnTo>
                    <a:pt x="1160" y="262"/>
                  </a:lnTo>
                  <a:lnTo>
                    <a:pt x="1156" y="258"/>
                  </a:lnTo>
                  <a:lnTo>
                    <a:pt x="1150" y="251"/>
                  </a:lnTo>
                  <a:lnTo>
                    <a:pt x="1143" y="244"/>
                  </a:lnTo>
                  <a:lnTo>
                    <a:pt x="1138" y="240"/>
                  </a:lnTo>
                  <a:lnTo>
                    <a:pt x="1135" y="237"/>
                  </a:lnTo>
                  <a:lnTo>
                    <a:pt x="1132" y="236"/>
                  </a:lnTo>
                  <a:lnTo>
                    <a:pt x="1132" y="234"/>
                  </a:lnTo>
                  <a:lnTo>
                    <a:pt x="1134" y="233"/>
                  </a:lnTo>
                  <a:lnTo>
                    <a:pt x="1135" y="233"/>
                  </a:lnTo>
                  <a:lnTo>
                    <a:pt x="1138" y="232"/>
                  </a:lnTo>
                  <a:lnTo>
                    <a:pt x="1142" y="230"/>
                  </a:lnTo>
                  <a:lnTo>
                    <a:pt x="1145" y="229"/>
                  </a:lnTo>
                  <a:lnTo>
                    <a:pt x="1146" y="228"/>
                  </a:lnTo>
                  <a:lnTo>
                    <a:pt x="1146" y="225"/>
                  </a:lnTo>
                  <a:lnTo>
                    <a:pt x="1145" y="222"/>
                  </a:lnTo>
                  <a:lnTo>
                    <a:pt x="1145" y="210"/>
                  </a:lnTo>
                  <a:lnTo>
                    <a:pt x="1147" y="197"/>
                  </a:lnTo>
                  <a:lnTo>
                    <a:pt x="1149" y="191"/>
                  </a:lnTo>
                  <a:lnTo>
                    <a:pt x="1152" y="188"/>
                  </a:lnTo>
                  <a:lnTo>
                    <a:pt x="1158" y="188"/>
                  </a:lnTo>
                  <a:lnTo>
                    <a:pt x="1168" y="186"/>
                  </a:lnTo>
                  <a:lnTo>
                    <a:pt x="1180" y="185"/>
                  </a:lnTo>
                  <a:lnTo>
                    <a:pt x="1193" y="185"/>
                  </a:lnTo>
                  <a:lnTo>
                    <a:pt x="1203" y="188"/>
                  </a:lnTo>
                  <a:lnTo>
                    <a:pt x="1220" y="199"/>
                  </a:lnTo>
                  <a:lnTo>
                    <a:pt x="1228" y="202"/>
                  </a:lnTo>
                  <a:lnTo>
                    <a:pt x="1236" y="203"/>
                  </a:lnTo>
                  <a:lnTo>
                    <a:pt x="1246" y="204"/>
                  </a:lnTo>
                  <a:lnTo>
                    <a:pt x="1254" y="207"/>
                  </a:lnTo>
                  <a:lnTo>
                    <a:pt x="1258" y="211"/>
                  </a:lnTo>
                  <a:lnTo>
                    <a:pt x="1258" y="215"/>
                  </a:lnTo>
                  <a:lnTo>
                    <a:pt x="1255" y="217"/>
                  </a:lnTo>
                  <a:lnTo>
                    <a:pt x="1251" y="221"/>
                  </a:lnTo>
                  <a:lnTo>
                    <a:pt x="1249" y="222"/>
                  </a:lnTo>
                  <a:lnTo>
                    <a:pt x="1247" y="225"/>
                  </a:lnTo>
                  <a:lnTo>
                    <a:pt x="1246" y="226"/>
                  </a:lnTo>
                  <a:lnTo>
                    <a:pt x="1246" y="229"/>
                  </a:lnTo>
                  <a:lnTo>
                    <a:pt x="1247" y="232"/>
                  </a:lnTo>
                  <a:lnTo>
                    <a:pt x="1253" y="237"/>
                  </a:lnTo>
                  <a:lnTo>
                    <a:pt x="1258" y="240"/>
                  </a:lnTo>
                  <a:lnTo>
                    <a:pt x="1265" y="241"/>
                  </a:lnTo>
                  <a:lnTo>
                    <a:pt x="1270" y="243"/>
                  </a:lnTo>
                  <a:lnTo>
                    <a:pt x="1277" y="244"/>
                  </a:lnTo>
                  <a:lnTo>
                    <a:pt x="1283" y="243"/>
                  </a:lnTo>
                  <a:lnTo>
                    <a:pt x="1290" y="237"/>
                  </a:lnTo>
                  <a:lnTo>
                    <a:pt x="1296" y="228"/>
                  </a:lnTo>
                  <a:lnTo>
                    <a:pt x="1301" y="222"/>
                  </a:lnTo>
                  <a:lnTo>
                    <a:pt x="1303" y="218"/>
                  </a:lnTo>
                  <a:lnTo>
                    <a:pt x="1306" y="215"/>
                  </a:lnTo>
                  <a:lnTo>
                    <a:pt x="1309" y="214"/>
                  </a:lnTo>
                  <a:lnTo>
                    <a:pt x="1310" y="212"/>
                  </a:lnTo>
                  <a:lnTo>
                    <a:pt x="1313" y="212"/>
                  </a:lnTo>
                  <a:lnTo>
                    <a:pt x="1318" y="218"/>
                  </a:lnTo>
                  <a:lnTo>
                    <a:pt x="1324" y="226"/>
                  </a:lnTo>
                  <a:lnTo>
                    <a:pt x="1331" y="236"/>
                  </a:lnTo>
                  <a:lnTo>
                    <a:pt x="1337" y="244"/>
                  </a:lnTo>
                  <a:lnTo>
                    <a:pt x="1343" y="251"/>
                  </a:lnTo>
                  <a:lnTo>
                    <a:pt x="1347" y="258"/>
                  </a:lnTo>
                  <a:lnTo>
                    <a:pt x="1350" y="266"/>
                  </a:lnTo>
                  <a:lnTo>
                    <a:pt x="1353" y="276"/>
                  </a:lnTo>
                  <a:lnTo>
                    <a:pt x="1354" y="282"/>
                  </a:lnTo>
                  <a:lnTo>
                    <a:pt x="1357" y="285"/>
                  </a:lnTo>
                  <a:lnTo>
                    <a:pt x="1362" y="286"/>
                  </a:lnTo>
                  <a:lnTo>
                    <a:pt x="1376" y="284"/>
                  </a:lnTo>
                  <a:lnTo>
                    <a:pt x="1380" y="284"/>
                  </a:lnTo>
                  <a:lnTo>
                    <a:pt x="1385" y="286"/>
                  </a:lnTo>
                  <a:lnTo>
                    <a:pt x="1392" y="292"/>
                  </a:lnTo>
                  <a:lnTo>
                    <a:pt x="1399" y="299"/>
                  </a:lnTo>
                  <a:lnTo>
                    <a:pt x="1403" y="306"/>
                  </a:lnTo>
                  <a:lnTo>
                    <a:pt x="1404" y="310"/>
                  </a:lnTo>
                  <a:lnTo>
                    <a:pt x="1407" y="314"/>
                  </a:lnTo>
                  <a:lnTo>
                    <a:pt x="1411" y="315"/>
                  </a:lnTo>
                  <a:lnTo>
                    <a:pt x="1417" y="318"/>
                  </a:lnTo>
                  <a:lnTo>
                    <a:pt x="1424" y="319"/>
                  </a:lnTo>
                  <a:lnTo>
                    <a:pt x="1429" y="323"/>
                  </a:lnTo>
                  <a:lnTo>
                    <a:pt x="1429" y="328"/>
                  </a:lnTo>
                  <a:lnTo>
                    <a:pt x="1426" y="334"/>
                  </a:lnTo>
                  <a:lnTo>
                    <a:pt x="1422" y="340"/>
                  </a:lnTo>
                  <a:lnTo>
                    <a:pt x="1420" y="345"/>
                  </a:lnTo>
                  <a:lnTo>
                    <a:pt x="1418" y="350"/>
                  </a:lnTo>
                  <a:lnTo>
                    <a:pt x="1415" y="355"/>
                  </a:lnTo>
                  <a:lnTo>
                    <a:pt x="1413" y="359"/>
                  </a:lnTo>
                  <a:lnTo>
                    <a:pt x="1409" y="367"/>
                  </a:lnTo>
                  <a:lnTo>
                    <a:pt x="1409" y="369"/>
                  </a:lnTo>
                  <a:lnTo>
                    <a:pt x="1410" y="367"/>
                  </a:lnTo>
                  <a:lnTo>
                    <a:pt x="1414" y="367"/>
                  </a:lnTo>
                  <a:lnTo>
                    <a:pt x="1415" y="369"/>
                  </a:lnTo>
                  <a:lnTo>
                    <a:pt x="1421" y="371"/>
                  </a:lnTo>
                  <a:lnTo>
                    <a:pt x="1422" y="373"/>
                  </a:lnTo>
                  <a:lnTo>
                    <a:pt x="1428" y="376"/>
                  </a:lnTo>
                  <a:lnTo>
                    <a:pt x="1436" y="373"/>
                  </a:lnTo>
                  <a:lnTo>
                    <a:pt x="1444" y="376"/>
                  </a:lnTo>
                  <a:lnTo>
                    <a:pt x="1447" y="378"/>
                  </a:lnTo>
                  <a:lnTo>
                    <a:pt x="1448" y="382"/>
                  </a:lnTo>
                  <a:lnTo>
                    <a:pt x="1454" y="392"/>
                  </a:lnTo>
                  <a:lnTo>
                    <a:pt x="1461" y="406"/>
                  </a:lnTo>
                  <a:lnTo>
                    <a:pt x="1461" y="411"/>
                  </a:lnTo>
                  <a:lnTo>
                    <a:pt x="1459" y="414"/>
                  </a:lnTo>
                  <a:lnTo>
                    <a:pt x="1456" y="414"/>
                  </a:lnTo>
                  <a:lnTo>
                    <a:pt x="1455" y="413"/>
                  </a:lnTo>
                  <a:lnTo>
                    <a:pt x="1450" y="410"/>
                  </a:lnTo>
                  <a:lnTo>
                    <a:pt x="1436" y="410"/>
                  </a:lnTo>
                  <a:lnTo>
                    <a:pt x="1435" y="411"/>
                  </a:lnTo>
                  <a:lnTo>
                    <a:pt x="1433" y="414"/>
                  </a:lnTo>
                  <a:lnTo>
                    <a:pt x="1430" y="415"/>
                  </a:lnTo>
                  <a:lnTo>
                    <a:pt x="1429" y="415"/>
                  </a:lnTo>
                  <a:lnTo>
                    <a:pt x="1428" y="414"/>
                  </a:lnTo>
                  <a:lnTo>
                    <a:pt x="1426" y="411"/>
                  </a:lnTo>
                  <a:lnTo>
                    <a:pt x="1424" y="410"/>
                  </a:lnTo>
                  <a:lnTo>
                    <a:pt x="1421" y="407"/>
                  </a:lnTo>
                  <a:lnTo>
                    <a:pt x="1414" y="407"/>
                  </a:lnTo>
                  <a:lnTo>
                    <a:pt x="1402" y="408"/>
                  </a:lnTo>
                  <a:lnTo>
                    <a:pt x="1383" y="408"/>
                  </a:lnTo>
                  <a:lnTo>
                    <a:pt x="1381" y="406"/>
                  </a:lnTo>
                  <a:lnTo>
                    <a:pt x="1381" y="402"/>
                  </a:lnTo>
                  <a:lnTo>
                    <a:pt x="1384" y="399"/>
                  </a:lnTo>
                  <a:lnTo>
                    <a:pt x="1387" y="392"/>
                  </a:lnTo>
                  <a:lnTo>
                    <a:pt x="1389" y="384"/>
                  </a:lnTo>
                  <a:lnTo>
                    <a:pt x="1394" y="374"/>
                  </a:lnTo>
                  <a:lnTo>
                    <a:pt x="1407" y="360"/>
                  </a:lnTo>
                  <a:lnTo>
                    <a:pt x="1407" y="354"/>
                  </a:lnTo>
                  <a:lnTo>
                    <a:pt x="1406" y="351"/>
                  </a:lnTo>
                  <a:lnTo>
                    <a:pt x="1403" y="348"/>
                  </a:lnTo>
                  <a:lnTo>
                    <a:pt x="1400" y="348"/>
                  </a:lnTo>
                  <a:lnTo>
                    <a:pt x="1395" y="351"/>
                  </a:lnTo>
                  <a:lnTo>
                    <a:pt x="1392" y="354"/>
                  </a:lnTo>
                  <a:lnTo>
                    <a:pt x="1389" y="358"/>
                  </a:lnTo>
                  <a:lnTo>
                    <a:pt x="1388" y="360"/>
                  </a:lnTo>
                  <a:lnTo>
                    <a:pt x="1385" y="362"/>
                  </a:lnTo>
                  <a:lnTo>
                    <a:pt x="1373" y="362"/>
                  </a:lnTo>
                  <a:lnTo>
                    <a:pt x="1366" y="360"/>
                  </a:lnTo>
                  <a:lnTo>
                    <a:pt x="1359" y="363"/>
                  </a:lnTo>
                  <a:lnTo>
                    <a:pt x="1355" y="366"/>
                  </a:lnTo>
                  <a:lnTo>
                    <a:pt x="1353" y="369"/>
                  </a:lnTo>
                  <a:lnTo>
                    <a:pt x="1348" y="370"/>
                  </a:lnTo>
                  <a:lnTo>
                    <a:pt x="1344" y="374"/>
                  </a:lnTo>
                  <a:lnTo>
                    <a:pt x="1344" y="376"/>
                  </a:lnTo>
                  <a:lnTo>
                    <a:pt x="1347" y="377"/>
                  </a:lnTo>
                  <a:lnTo>
                    <a:pt x="1348" y="378"/>
                  </a:lnTo>
                  <a:lnTo>
                    <a:pt x="1348" y="380"/>
                  </a:lnTo>
                  <a:lnTo>
                    <a:pt x="1344" y="384"/>
                  </a:lnTo>
                  <a:lnTo>
                    <a:pt x="1339" y="386"/>
                  </a:lnTo>
                  <a:lnTo>
                    <a:pt x="1335" y="388"/>
                  </a:lnTo>
                  <a:lnTo>
                    <a:pt x="1332" y="389"/>
                  </a:lnTo>
                  <a:lnTo>
                    <a:pt x="1329" y="389"/>
                  </a:lnTo>
                  <a:lnTo>
                    <a:pt x="1327" y="386"/>
                  </a:lnTo>
                  <a:lnTo>
                    <a:pt x="1325" y="380"/>
                  </a:lnTo>
                  <a:lnTo>
                    <a:pt x="1325" y="366"/>
                  </a:lnTo>
                  <a:lnTo>
                    <a:pt x="1324" y="365"/>
                  </a:lnTo>
                  <a:lnTo>
                    <a:pt x="1317" y="371"/>
                  </a:lnTo>
                  <a:lnTo>
                    <a:pt x="1316" y="370"/>
                  </a:lnTo>
                  <a:lnTo>
                    <a:pt x="1305" y="365"/>
                  </a:lnTo>
                  <a:lnTo>
                    <a:pt x="1298" y="365"/>
                  </a:lnTo>
                  <a:lnTo>
                    <a:pt x="1294" y="367"/>
                  </a:lnTo>
                  <a:lnTo>
                    <a:pt x="1286" y="371"/>
                  </a:lnTo>
                  <a:lnTo>
                    <a:pt x="1264" y="374"/>
                  </a:lnTo>
                  <a:lnTo>
                    <a:pt x="1255" y="378"/>
                  </a:lnTo>
                  <a:lnTo>
                    <a:pt x="1251" y="386"/>
                  </a:lnTo>
                  <a:lnTo>
                    <a:pt x="1247" y="396"/>
                  </a:lnTo>
                  <a:lnTo>
                    <a:pt x="1246" y="404"/>
                  </a:lnTo>
                  <a:lnTo>
                    <a:pt x="1244" y="407"/>
                  </a:lnTo>
                  <a:lnTo>
                    <a:pt x="1246" y="407"/>
                  </a:lnTo>
                  <a:lnTo>
                    <a:pt x="1247" y="406"/>
                  </a:lnTo>
                  <a:lnTo>
                    <a:pt x="1251" y="403"/>
                  </a:lnTo>
                  <a:lnTo>
                    <a:pt x="1257" y="402"/>
                  </a:lnTo>
                  <a:lnTo>
                    <a:pt x="1264" y="399"/>
                  </a:lnTo>
                  <a:lnTo>
                    <a:pt x="1280" y="393"/>
                  </a:lnTo>
                  <a:lnTo>
                    <a:pt x="1287" y="389"/>
                  </a:lnTo>
                  <a:lnTo>
                    <a:pt x="1295" y="385"/>
                  </a:lnTo>
                  <a:lnTo>
                    <a:pt x="1303" y="384"/>
                  </a:lnTo>
                  <a:lnTo>
                    <a:pt x="1310" y="386"/>
                  </a:lnTo>
                  <a:lnTo>
                    <a:pt x="1316" y="392"/>
                  </a:lnTo>
                  <a:lnTo>
                    <a:pt x="1318" y="396"/>
                  </a:lnTo>
                  <a:lnTo>
                    <a:pt x="1318" y="403"/>
                  </a:lnTo>
                  <a:lnTo>
                    <a:pt x="1317" y="406"/>
                  </a:lnTo>
                  <a:lnTo>
                    <a:pt x="1313" y="410"/>
                  </a:lnTo>
                  <a:lnTo>
                    <a:pt x="1313" y="411"/>
                  </a:lnTo>
                  <a:lnTo>
                    <a:pt x="1314" y="413"/>
                  </a:lnTo>
                  <a:lnTo>
                    <a:pt x="1317" y="418"/>
                  </a:lnTo>
                  <a:lnTo>
                    <a:pt x="1321" y="422"/>
                  </a:lnTo>
                  <a:lnTo>
                    <a:pt x="1324" y="423"/>
                  </a:lnTo>
                  <a:lnTo>
                    <a:pt x="1328" y="419"/>
                  </a:lnTo>
                  <a:lnTo>
                    <a:pt x="1329" y="417"/>
                  </a:lnTo>
                  <a:lnTo>
                    <a:pt x="1333" y="414"/>
                  </a:lnTo>
                  <a:lnTo>
                    <a:pt x="1336" y="413"/>
                  </a:lnTo>
                  <a:lnTo>
                    <a:pt x="1337" y="413"/>
                  </a:lnTo>
                  <a:lnTo>
                    <a:pt x="1339" y="414"/>
                  </a:lnTo>
                  <a:lnTo>
                    <a:pt x="1339" y="419"/>
                  </a:lnTo>
                  <a:lnTo>
                    <a:pt x="1340" y="422"/>
                  </a:lnTo>
                  <a:lnTo>
                    <a:pt x="1340" y="429"/>
                  </a:lnTo>
                  <a:lnTo>
                    <a:pt x="1343" y="432"/>
                  </a:lnTo>
                  <a:lnTo>
                    <a:pt x="1346" y="433"/>
                  </a:lnTo>
                  <a:lnTo>
                    <a:pt x="1348" y="433"/>
                  </a:lnTo>
                  <a:lnTo>
                    <a:pt x="1359" y="422"/>
                  </a:lnTo>
                  <a:lnTo>
                    <a:pt x="1361" y="419"/>
                  </a:lnTo>
                  <a:lnTo>
                    <a:pt x="1363" y="419"/>
                  </a:lnTo>
                  <a:lnTo>
                    <a:pt x="1365" y="421"/>
                  </a:lnTo>
                  <a:lnTo>
                    <a:pt x="1370" y="429"/>
                  </a:lnTo>
                  <a:lnTo>
                    <a:pt x="1374" y="443"/>
                  </a:lnTo>
                  <a:lnTo>
                    <a:pt x="1373" y="447"/>
                  </a:lnTo>
                  <a:lnTo>
                    <a:pt x="1368" y="450"/>
                  </a:lnTo>
                  <a:lnTo>
                    <a:pt x="1361" y="452"/>
                  </a:lnTo>
                  <a:lnTo>
                    <a:pt x="1353" y="454"/>
                  </a:lnTo>
                  <a:lnTo>
                    <a:pt x="1348" y="455"/>
                  </a:lnTo>
                  <a:lnTo>
                    <a:pt x="1343" y="456"/>
                  </a:lnTo>
                  <a:lnTo>
                    <a:pt x="1333" y="459"/>
                  </a:lnTo>
                  <a:lnTo>
                    <a:pt x="1325" y="460"/>
                  </a:lnTo>
                  <a:lnTo>
                    <a:pt x="1320" y="462"/>
                  </a:lnTo>
                  <a:lnTo>
                    <a:pt x="1316" y="465"/>
                  </a:lnTo>
                  <a:lnTo>
                    <a:pt x="1310" y="469"/>
                  </a:lnTo>
                  <a:lnTo>
                    <a:pt x="1305" y="474"/>
                  </a:lnTo>
                  <a:lnTo>
                    <a:pt x="1298" y="476"/>
                  </a:lnTo>
                  <a:lnTo>
                    <a:pt x="1292" y="473"/>
                  </a:lnTo>
                  <a:lnTo>
                    <a:pt x="1290" y="467"/>
                  </a:lnTo>
                  <a:lnTo>
                    <a:pt x="1290" y="459"/>
                  </a:lnTo>
                  <a:lnTo>
                    <a:pt x="1288" y="451"/>
                  </a:lnTo>
                  <a:lnTo>
                    <a:pt x="1288" y="448"/>
                  </a:lnTo>
                  <a:lnTo>
                    <a:pt x="1284" y="448"/>
                  </a:lnTo>
                  <a:lnTo>
                    <a:pt x="1283" y="450"/>
                  </a:lnTo>
                  <a:lnTo>
                    <a:pt x="1280" y="451"/>
                  </a:lnTo>
                  <a:lnTo>
                    <a:pt x="1279" y="452"/>
                  </a:lnTo>
                  <a:lnTo>
                    <a:pt x="1277" y="455"/>
                  </a:lnTo>
                  <a:lnTo>
                    <a:pt x="1275" y="458"/>
                  </a:lnTo>
                  <a:lnTo>
                    <a:pt x="1272" y="459"/>
                  </a:lnTo>
                  <a:lnTo>
                    <a:pt x="1265" y="459"/>
                  </a:lnTo>
                  <a:lnTo>
                    <a:pt x="1262" y="460"/>
                  </a:lnTo>
                  <a:lnTo>
                    <a:pt x="1258" y="460"/>
                  </a:lnTo>
                  <a:lnTo>
                    <a:pt x="1254" y="462"/>
                  </a:lnTo>
                  <a:lnTo>
                    <a:pt x="1249" y="465"/>
                  </a:lnTo>
                  <a:lnTo>
                    <a:pt x="1244" y="467"/>
                  </a:lnTo>
                  <a:lnTo>
                    <a:pt x="1242" y="470"/>
                  </a:lnTo>
                  <a:lnTo>
                    <a:pt x="1239" y="476"/>
                  </a:lnTo>
                  <a:lnTo>
                    <a:pt x="1238" y="480"/>
                  </a:lnTo>
                  <a:lnTo>
                    <a:pt x="1240" y="488"/>
                  </a:lnTo>
                  <a:lnTo>
                    <a:pt x="1249" y="502"/>
                  </a:lnTo>
                  <a:lnTo>
                    <a:pt x="1249" y="507"/>
                  </a:lnTo>
                  <a:lnTo>
                    <a:pt x="1243" y="510"/>
                  </a:lnTo>
                  <a:lnTo>
                    <a:pt x="1232" y="510"/>
                  </a:lnTo>
                  <a:lnTo>
                    <a:pt x="1221" y="508"/>
                  </a:lnTo>
                  <a:lnTo>
                    <a:pt x="1213" y="507"/>
                  </a:lnTo>
                  <a:lnTo>
                    <a:pt x="1205" y="507"/>
                  </a:lnTo>
                  <a:lnTo>
                    <a:pt x="1202" y="508"/>
                  </a:lnTo>
                  <a:lnTo>
                    <a:pt x="1199" y="511"/>
                  </a:lnTo>
                  <a:lnTo>
                    <a:pt x="1198" y="514"/>
                  </a:lnTo>
                  <a:lnTo>
                    <a:pt x="1198" y="517"/>
                  </a:lnTo>
                  <a:lnTo>
                    <a:pt x="1199" y="519"/>
                  </a:lnTo>
                  <a:lnTo>
                    <a:pt x="1199" y="524"/>
                  </a:lnTo>
                  <a:lnTo>
                    <a:pt x="1198" y="526"/>
                  </a:lnTo>
                  <a:lnTo>
                    <a:pt x="1195" y="528"/>
                  </a:lnTo>
                  <a:lnTo>
                    <a:pt x="1190" y="528"/>
                  </a:lnTo>
                  <a:lnTo>
                    <a:pt x="1187" y="529"/>
                  </a:lnTo>
                  <a:lnTo>
                    <a:pt x="1186" y="530"/>
                  </a:lnTo>
                  <a:lnTo>
                    <a:pt x="1184" y="533"/>
                  </a:lnTo>
                  <a:lnTo>
                    <a:pt x="1184" y="536"/>
                  </a:lnTo>
                  <a:lnTo>
                    <a:pt x="1187" y="541"/>
                  </a:lnTo>
                  <a:lnTo>
                    <a:pt x="1187" y="547"/>
                  </a:lnTo>
                  <a:lnTo>
                    <a:pt x="1186" y="550"/>
                  </a:lnTo>
                  <a:lnTo>
                    <a:pt x="1180" y="555"/>
                  </a:lnTo>
                  <a:lnTo>
                    <a:pt x="1177" y="556"/>
                  </a:lnTo>
                  <a:lnTo>
                    <a:pt x="1175" y="556"/>
                  </a:lnTo>
                  <a:lnTo>
                    <a:pt x="1171" y="552"/>
                  </a:lnTo>
                  <a:lnTo>
                    <a:pt x="1168" y="551"/>
                  </a:lnTo>
                  <a:lnTo>
                    <a:pt x="1165" y="551"/>
                  </a:lnTo>
                  <a:lnTo>
                    <a:pt x="1164" y="552"/>
                  </a:lnTo>
                  <a:lnTo>
                    <a:pt x="1164" y="555"/>
                  </a:lnTo>
                  <a:lnTo>
                    <a:pt x="1165" y="565"/>
                  </a:lnTo>
                  <a:lnTo>
                    <a:pt x="1176" y="584"/>
                  </a:lnTo>
                  <a:lnTo>
                    <a:pt x="1177" y="589"/>
                  </a:lnTo>
                  <a:lnTo>
                    <a:pt x="1172" y="593"/>
                  </a:lnTo>
                  <a:lnTo>
                    <a:pt x="1165" y="596"/>
                  </a:lnTo>
                  <a:lnTo>
                    <a:pt x="1157" y="600"/>
                  </a:lnTo>
                  <a:lnTo>
                    <a:pt x="1152" y="604"/>
                  </a:lnTo>
                  <a:lnTo>
                    <a:pt x="1145" y="613"/>
                  </a:lnTo>
                  <a:lnTo>
                    <a:pt x="1135" y="624"/>
                  </a:lnTo>
                  <a:lnTo>
                    <a:pt x="1126" y="636"/>
                  </a:lnTo>
                  <a:lnTo>
                    <a:pt x="1116" y="643"/>
                  </a:lnTo>
                  <a:lnTo>
                    <a:pt x="1108" y="648"/>
                  </a:lnTo>
                  <a:lnTo>
                    <a:pt x="1102" y="656"/>
                  </a:lnTo>
                  <a:lnTo>
                    <a:pt x="1100" y="663"/>
                  </a:lnTo>
                  <a:lnTo>
                    <a:pt x="1101" y="670"/>
                  </a:lnTo>
                  <a:lnTo>
                    <a:pt x="1105" y="678"/>
                  </a:lnTo>
                  <a:lnTo>
                    <a:pt x="1113" y="703"/>
                  </a:lnTo>
                  <a:lnTo>
                    <a:pt x="1116" y="713"/>
                  </a:lnTo>
                  <a:lnTo>
                    <a:pt x="1117" y="719"/>
                  </a:lnTo>
                  <a:lnTo>
                    <a:pt x="1117" y="728"/>
                  </a:lnTo>
                  <a:lnTo>
                    <a:pt x="1115" y="737"/>
                  </a:lnTo>
                  <a:lnTo>
                    <a:pt x="1112" y="743"/>
                  </a:lnTo>
                  <a:lnTo>
                    <a:pt x="1106" y="745"/>
                  </a:lnTo>
                  <a:lnTo>
                    <a:pt x="1101" y="743"/>
                  </a:lnTo>
                  <a:lnTo>
                    <a:pt x="1100" y="740"/>
                  </a:lnTo>
                  <a:lnTo>
                    <a:pt x="1098" y="736"/>
                  </a:lnTo>
                  <a:lnTo>
                    <a:pt x="1098" y="733"/>
                  </a:lnTo>
                  <a:lnTo>
                    <a:pt x="1097" y="729"/>
                  </a:lnTo>
                  <a:lnTo>
                    <a:pt x="1094" y="726"/>
                  </a:lnTo>
                  <a:lnTo>
                    <a:pt x="1091" y="725"/>
                  </a:lnTo>
                  <a:lnTo>
                    <a:pt x="1085" y="719"/>
                  </a:lnTo>
                  <a:lnTo>
                    <a:pt x="1080" y="708"/>
                  </a:lnTo>
                  <a:lnTo>
                    <a:pt x="1076" y="695"/>
                  </a:lnTo>
                  <a:lnTo>
                    <a:pt x="1075" y="682"/>
                  </a:lnTo>
                  <a:lnTo>
                    <a:pt x="1074" y="678"/>
                  </a:lnTo>
                  <a:lnTo>
                    <a:pt x="1074" y="676"/>
                  </a:lnTo>
                  <a:lnTo>
                    <a:pt x="1072" y="674"/>
                  </a:lnTo>
                  <a:lnTo>
                    <a:pt x="1071" y="674"/>
                  </a:lnTo>
                  <a:lnTo>
                    <a:pt x="1068" y="677"/>
                  </a:lnTo>
                  <a:lnTo>
                    <a:pt x="1067" y="680"/>
                  </a:lnTo>
                  <a:lnTo>
                    <a:pt x="1061" y="682"/>
                  </a:lnTo>
                  <a:lnTo>
                    <a:pt x="1056" y="680"/>
                  </a:lnTo>
                  <a:lnTo>
                    <a:pt x="1053" y="676"/>
                  </a:lnTo>
                  <a:lnTo>
                    <a:pt x="1050" y="673"/>
                  </a:lnTo>
                  <a:lnTo>
                    <a:pt x="1048" y="667"/>
                  </a:lnTo>
                  <a:lnTo>
                    <a:pt x="1045" y="666"/>
                  </a:lnTo>
                  <a:lnTo>
                    <a:pt x="1039" y="669"/>
                  </a:lnTo>
                  <a:lnTo>
                    <a:pt x="1031" y="671"/>
                  </a:lnTo>
                  <a:lnTo>
                    <a:pt x="1024" y="674"/>
                  </a:lnTo>
                  <a:lnTo>
                    <a:pt x="1002" y="674"/>
                  </a:lnTo>
                  <a:lnTo>
                    <a:pt x="998" y="676"/>
                  </a:lnTo>
                  <a:lnTo>
                    <a:pt x="997" y="677"/>
                  </a:lnTo>
                  <a:lnTo>
                    <a:pt x="996" y="680"/>
                  </a:lnTo>
                  <a:lnTo>
                    <a:pt x="996" y="682"/>
                  </a:lnTo>
                  <a:lnTo>
                    <a:pt x="994" y="685"/>
                  </a:lnTo>
                  <a:lnTo>
                    <a:pt x="994" y="687"/>
                  </a:lnTo>
                  <a:lnTo>
                    <a:pt x="992" y="689"/>
                  </a:lnTo>
                  <a:lnTo>
                    <a:pt x="989" y="689"/>
                  </a:lnTo>
                  <a:lnTo>
                    <a:pt x="986" y="688"/>
                  </a:lnTo>
                  <a:lnTo>
                    <a:pt x="982" y="687"/>
                  </a:lnTo>
                  <a:lnTo>
                    <a:pt x="974" y="682"/>
                  </a:lnTo>
                  <a:lnTo>
                    <a:pt x="963" y="680"/>
                  </a:lnTo>
                  <a:lnTo>
                    <a:pt x="937" y="680"/>
                  </a:lnTo>
                  <a:lnTo>
                    <a:pt x="931" y="682"/>
                  </a:lnTo>
                  <a:lnTo>
                    <a:pt x="929" y="688"/>
                  </a:lnTo>
                  <a:lnTo>
                    <a:pt x="923" y="693"/>
                  </a:lnTo>
                  <a:lnTo>
                    <a:pt x="916" y="699"/>
                  </a:lnTo>
                  <a:lnTo>
                    <a:pt x="910" y="702"/>
                  </a:lnTo>
                  <a:lnTo>
                    <a:pt x="907" y="703"/>
                  </a:lnTo>
                  <a:lnTo>
                    <a:pt x="904" y="706"/>
                  </a:lnTo>
                  <a:lnTo>
                    <a:pt x="900" y="707"/>
                  </a:lnTo>
                  <a:lnTo>
                    <a:pt x="897" y="710"/>
                  </a:lnTo>
                  <a:lnTo>
                    <a:pt x="894" y="714"/>
                  </a:lnTo>
                  <a:lnTo>
                    <a:pt x="893" y="715"/>
                  </a:lnTo>
                  <a:lnTo>
                    <a:pt x="893" y="718"/>
                  </a:lnTo>
                  <a:lnTo>
                    <a:pt x="899" y="724"/>
                  </a:lnTo>
                  <a:lnTo>
                    <a:pt x="900" y="732"/>
                  </a:lnTo>
                  <a:lnTo>
                    <a:pt x="900" y="741"/>
                  </a:lnTo>
                  <a:lnTo>
                    <a:pt x="897" y="751"/>
                  </a:lnTo>
                  <a:lnTo>
                    <a:pt x="894" y="763"/>
                  </a:lnTo>
                  <a:lnTo>
                    <a:pt x="894" y="778"/>
                  </a:lnTo>
                  <a:lnTo>
                    <a:pt x="896" y="796"/>
                  </a:lnTo>
                  <a:lnTo>
                    <a:pt x="900" y="809"/>
                  </a:lnTo>
                  <a:lnTo>
                    <a:pt x="905" y="818"/>
                  </a:lnTo>
                  <a:lnTo>
                    <a:pt x="914" y="828"/>
                  </a:lnTo>
                  <a:lnTo>
                    <a:pt x="930" y="844"/>
                  </a:lnTo>
                  <a:lnTo>
                    <a:pt x="937" y="848"/>
                  </a:lnTo>
                  <a:lnTo>
                    <a:pt x="944" y="847"/>
                  </a:lnTo>
                  <a:lnTo>
                    <a:pt x="951" y="843"/>
                  </a:lnTo>
                  <a:lnTo>
                    <a:pt x="959" y="837"/>
                  </a:lnTo>
                  <a:lnTo>
                    <a:pt x="966" y="837"/>
                  </a:lnTo>
                  <a:lnTo>
                    <a:pt x="967" y="839"/>
                  </a:lnTo>
                  <a:lnTo>
                    <a:pt x="968" y="839"/>
                  </a:lnTo>
                  <a:lnTo>
                    <a:pt x="970" y="840"/>
                  </a:lnTo>
                  <a:lnTo>
                    <a:pt x="972" y="840"/>
                  </a:lnTo>
                  <a:lnTo>
                    <a:pt x="975" y="839"/>
                  </a:lnTo>
                  <a:lnTo>
                    <a:pt x="977" y="836"/>
                  </a:lnTo>
                  <a:lnTo>
                    <a:pt x="979" y="832"/>
                  </a:lnTo>
                  <a:lnTo>
                    <a:pt x="979" y="822"/>
                  </a:lnTo>
                  <a:lnTo>
                    <a:pt x="978" y="817"/>
                  </a:lnTo>
                  <a:lnTo>
                    <a:pt x="979" y="811"/>
                  </a:lnTo>
                  <a:lnTo>
                    <a:pt x="981" y="807"/>
                  </a:lnTo>
                  <a:lnTo>
                    <a:pt x="985" y="803"/>
                  </a:lnTo>
                  <a:lnTo>
                    <a:pt x="989" y="802"/>
                  </a:lnTo>
                  <a:lnTo>
                    <a:pt x="1004" y="802"/>
                  </a:lnTo>
                  <a:lnTo>
                    <a:pt x="1015" y="799"/>
                  </a:lnTo>
                  <a:lnTo>
                    <a:pt x="1024" y="799"/>
                  </a:lnTo>
                  <a:lnTo>
                    <a:pt x="1028" y="802"/>
                  </a:lnTo>
                  <a:lnTo>
                    <a:pt x="1031" y="818"/>
                  </a:lnTo>
                  <a:lnTo>
                    <a:pt x="1030" y="828"/>
                  </a:lnTo>
                  <a:lnTo>
                    <a:pt x="1024" y="835"/>
                  </a:lnTo>
                  <a:lnTo>
                    <a:pt x="1019" y="843"/>
                  </a:lnTo>
                  <a:lnTo>
                    <a:pt x="1016" y="852"/>
                  </a:lnTo>
                  <a:lnTo>
                    <a:pt x="1018" y="862"/>
                  </a:lnTo>
                  <a:lnTo>
                    <a:pt x="1016" y="872"/>
                  </a:lnTo>
                  <a:lnTo>
                    <a:pt x="1015" y="876"/>
                  </a:lnTo>
                  <a:lnTo>
                    <a:pt x="1012" y="881"/>
                  </a:lnTo>
                  <a:lnTo>
                    <a:pt x="1012" y="883"/>
                  </a:lnTo>
                  <a:lnTo>
                    <a:pt x="1011" y="884"/>
                  </a:lnTo>
                  <a:lnTo>
                    <a:pt x="1011" y="885"/>
                  </a:lnTo>
                  <a:lnTo>
                    <a:pt x="1023" y="885"/>
                  </a:lnTo>
                  <a:lnTo>
                    <a:pt x="1026" y="887"/>
                  </a:lnTo>
                  <a:lnTo>
                    <a:pt x="1027" y="887"/>
                  </a:lnTo>
                  <a:lnTo>
                    <a:pt x="1030" y="889"/>
                  </a:lnTo>
                  <a:lnTo>
                    <a:pt x="1033" y="889"/>
                  </a:lnTo>
                  <a:lnTo>
                    <a:pt x="1041" y="888"/>
                  </a:lnTo>
                  <a:lnTo>
                    <a:pt x="1048" y="883"/>
                  </a:lnTo>
                  <a:lnTo>
                    <a:pt x="1056" y="880"/>
                  </a:lnTo>
                  <a:lnTo>
                    <a:pt x="1061" y="883"/>
                  </a:lnTo>
                  <a:lnTo>
                    <a:pt x="1068" y="887"/>
                  </a:lnTo>
                  <a:lnTo>
                    <a:pt x="1074" y="895"/>
                  </a:lnTo>
                  <a:lnTo>
                    <a:pt x="1078" y="903"/>
                  </a:lnTo>
                  <a:lnTo>
                    <a:pt x="1079" y="910"/>
                  </a:lnTo>
                  <a:lnTo>
                    <a:pt x="1076" y="922"/>
                  </a:lnTo>
                  <a:lnTo>
                    <a:pt x="1074" y="937"/>
                  </a:lnTo>
                  <a:lnTo>
                    <a:pt x="1074" y="954"/>
                  </a:lnTo>
                  <a:lnTo>
                    <a:pt x="1075" y="965"/>
                  </a:lnTo>
                  <a:lnTo>
                    <a:pt x="1079" y="973"/>
                  </a:lnTo>
                  <a:lnTo>
                    <a:pt x="1082" y="977"/>
                  </a:lnTo>
                  <a:lnTo>
                    <a:pt x="1085" y="983"/>
                  </a:lnTo>
                  <a:lnTo>
                    <a:pt x="1090" y="988"/>
                  </a:lnTo>
                  <a:lnTo>
                    <a:pt x="1093" y="989"/>
                  </a:lnTo>
                  <a:lnTo>
                    <a:pt x="1097" y="991"/>
                  </a:lnTo>
                  <a:lnTo>
                    <a:pt x="1101" y="989"/>
                  </a:lnTo>
                  <a:lnTo>
                    <a:pt x="1112" y="984"/>
                  </a:lnTo>
                  <a:lnTo>
                    <a:pt x="1119" y="980"/>
                  </a:lnTo>
                  <a:lnTo>
                    <a:pt x="1124" y="974"/>
                  </a:lnTo>
                  <a:lnTo>
                    <a:pt x="1128" y="974"/>
                  </a:lnTo>
                  <a:lnTo>
                    <a:pt x="1134" y="976"/>
                  </a:lnTo>
                  <a:lnTo>
                    <a:pt x="1139" y="980"/>
                  </a:lnTo>
                  <a:lnTo>
                    <a:pt x="1145" y="985"/>
                  </a:lnTo>
                  <a:lnTo>
                    <a:pt x="1146" y="988"/>
                  </a:lnTo>
                  <a:lnTo>
                    <a:pt x="1146" y="989"/>
                  </a:lnTo>
                  <a:lnTo>
                    <a:pt x="1149" y="992"/>
                  </a:lnTo>
                  <a:lnTo>
                    <a:pt x="1156" y="992"/>
                  </a:lnTo>
                  <a:lnTo>
                    <a:pt x="1160" y="991"/>
                  </a:lnTo>
                  <a:lnTo>
                    <a:pt x="1164" y="988"/>
                  </a:lnTo>
                  <a:lnTo>
                    <a:pt x="1167" y="985"/>
                  </a:lnTo>
                  <a:lnTo>
                    <a:pt x="1172" y="977"/>
                  </a:lnTo>
                  <a:lnTo>
                    <a:pt x="1176" y="972"/>
                  </a:lnTo>
                  <a:lnTo>
                    <a:pt x="1183" y="962"/>
                  </a:lnTo>
                  <a:lnTo>
                    <a:pt x="1191" y="955"/>
                  </a:lnTo>
                  <a:lnTo>
                    <a:pt x="1198" y="951"/>
                  </a:lnTo>
                  <a:lnTo>
                    <a:pt x="1203" y="948"/>
                  </a:lnTo>
                  <a:lnTo>
                    <a:pt x="1210" y="943"/>
                  </a:lnTo>
                  <a:lnTo>
                    <a:pt x="1219" y="937"/>
                  </a:lnTo>
                  <a:lnTo>
                    <a:pt x="1225" y="936"/>
                  </a:lnTo>
                  <a:lnTo>
                    <a:pt x="1228" y="939"/>
                  </a:lnTo>
                  <a:lnTo>
                    <a:pt x="1228" y="943"/>
                  </a:lnTo>
                  <a:lnTo>
                    <a:pt x="1225" y="948"/>
                  </a:lnTo>
                  <a:lnTo>
                    <a:pt x="1223" y="955"/>
                  </a:lnTo>
                  <a:lnTo>
                    <a:pt x="1221" y="959"/>
                  </a:lnTo>
                  <a:lnTo>
                    <a:pt x="1221" y="977"/>
                  </a:lnTo>
                  <a:lnTo>
                    <a:pt x="1223" y="985"/>
                  </a:lnTo>
                  <a:lnTo>
                    <a:pt x="1225" y="989"/>
                  </a:lnTo>
                  <a:lnTo>
                    <a:pt x="1228" y="988"/>
                  </a:lnTo>
                  <a:lnTo>
                    <a:pt x="1228" y="981"/>
                  </a:lnTo>
                  <a:lnTo>
                    <a:pt x="1229" y="972"/>
                  </a:lnTo>
                  <a:lnTo>
                    <a:pt x="1232" y="963"/>
                  </a:lnTo>
                  <a:lnTo>
                    <a:pt x="1239" y="954"/>
                  </a:lnTo>
                  <a:lnTo>
                    <a:pt x="1247" y="948"/>
                  </a:lnTo>
                  <a:lnTo>
                    <a:pt x="1254" y="946"/>
                  </a:lnTo>
                  <a:lnTo>
                    <a:pt x="1257" y="948"/>
                  </a:lnTo>
                  <a:lnTo>
                    <a:pt x="1258" y="951"/>
                  </a:lnTo>
                  <a:lnTo>
                    <a:pt x="1261" y="954"/>
                  </a:lnTo>
                  <a:lnTo>
                    <a:pt x="1262" y="958"/>
                  </a:lnTo>
                  <a:lnTo>
                    <a:pt x="1265" y="963"/>
                  </a:lnTo>
                  <a:lnTo>
                    <a:pt x="1268" y="965"/>
                  </a:lnTo>
                  <a:lnTo>
                    <a:pt x="1269" y="966"/>
                  </a:lnTo>
                  <a:lnTo>
                    <a:pt x="1272" y="965"/>
                  </a:lnTo>
                  <a:lnTo>
                    <a:pt x="1279" y="961"/>
                  </a:lnTo>
                  <a:lnTo>
                    <a:pt x="1286" y="959"/>
                  </a:lnTo>
                  <a:lnTo>
                    <a:pt x="1292" y="961"/>
                  </a:lnTo>
                  <a:lnTo>
                    <a:pt x="1298" y="966"/>
                  </a:lnTo>
                  <a:lnTo>
                    <a:pt x="1299" y="970"/>
                  </a:lnTo>
                  <a:lnTo>
                    <a:pt x="1302" y="974"/>
                  </a:lnTo>
                  <a:lnTo>
                    <a:pt x="1303" y="976"/>
                  </a:lnTo>
                  <a:lnTo>
                    <a:pt x="1303" y="977"/>
                  </a:lnTo>
                  <a:lnTo>
                    <a:pt x="1305" y="974"/>
                  </a:lnTo>
                  <a:lnTo>
                    <a:pt x="1307" y="973"/>
                  </a:lnTo>
                  <a:lnTo>
                    <a:pt x="1309" y="969"/>
                  </a:lnTo>
                  <a:lnTo>
                    <a:pt x="1309" y="966"/>
                  </a:lnTo>
                  <a:lnTo>
                    <a:pt x="1311" y="961"/>
                  </a:lnTo>
                  <a:lnTo>
                    <a:pt x="1318" y="958"/>
                  </a:lnTo>
                  <a:lnTo>
                    <a:pt x="1328" y="956"/>
                  </a:lnTo>
                  <a:lnTo>
                    <a:pt x="1337" y="961"/>
                  </a:lnTo>
                  <a:lnTo>
                    <a:pt x="1342" y="963"/>
                  </a:lnTo>
                  <a:lnTo>
                    <a:pt x="1344" y="966"/>
                  </a:lnTo>
                  <a:lnTo>
                    <a:pt x="1346" y="969"/>
                  </a:lnTo>
                  <a:lnTo>
                    <a:pt x="1346" y="970"/>
                  </a:lnTo>
                  <a:lnTo>
                    <a:pt x="1347" y="970"/>
                  </a:lnTo>
                  <a:lnTo>
                    <a:pt x="1347" y="972"/>
                  </a:lnTo>
                  <a:lnTo>
                    <a:pt x="1351" y="972"/>
                  </a:lnTo>
                  <a:lnTo>
                    <a:pt x="1353" y="969"/>
                  </a:lnTo>
                  <a:lnTo>
                    <a:pt x="1355" y="966"/>
                  </a:lnTo>
                  <a:lnTo>
                    <a:pt x="1358" y="962"/>
                  </a:lnTo>
                  <a:lnTo>
                    <a:pt x="1359" y="958"/>
                  </a:lnTo>
                  <a:lnTo>
                    <a:pt x="1363" y="954"/>
                  </a:lnTo>
                  <a:lnTo>
                    <a:pt x="1365" y="956"/>
                  </a:lnTo>
                  <a:lnTo>
                    <a:pt x="1363" y="965"/>
                  </a:lnTo>
                  <a:lnTo>
                    <a:pt x="1361" y="976"/>
                  </a:lnTo>
                  <a:lnTo>
                    <a:pt x="1354" y="989"/>
                  </a:lnTo>
                  <a:lnTo>
                    <a:pt x="1354" y="993"/>
                  </a:lnTo>
                  <a:lnTo>
                    <a:pt x="1355" y="993"/>
                  </a:lnTo>
                  <a:lnTo>
                    <a:pt x="1357" y="995"/>
                  </a:lnTo>
                  <a:lnTo>
                    <a:pt x="1359" y="993"/>
                  </a:lnTo>
                  <a:lnTo>
                    <a:pt x="1362" y="993"/>
                  </a:lnTo>
                  <a:lnTo>
                    <a:pt x="1363" y="995"/>
                  </a:lnTo>
                  <a:lnTo>
                    <a:pt x="1365" y="998"/>
                  </a:lnTo>
                  <a:lnTo>
                    <a:pt x="1366" y="999"/>
                  </a:lnTo>
                  <a:lnTo>
                    <a:pt x="1372" y="999"/>
                  </a:lnTo>
                  <a:lnTo>
                    <a:pt x="1374" y="998"/>
                  </a:lnTo>
                  <a:lnTo>
                    <a:pt x="1380" y="998"/>
                  </a:lnTo>
                  <a:lnTo>
                    <a:pt x="1383" y="999"/>
                  </a:lnTo>
                  <a:lnTo>
                    <a:pt x="1384" y="1002"/>
                  </a:lnTo>
                  <a:lnTo>
                    <a:pt x="1389" y="1007"/>
                  </a:lnTo>
                  <a:lnTo>
                    <a:pt x="1395" y="1015"/>
                  </a:lnTo>
                  <a:lnTo>
                    <a:pt x="1402" y="1026"/>
                  </a:lnTo>
                  <a:lnTo>
                    <a:pt x="1407" y="1032"/>
                  </a:lnTo>
                  <a:lnTo>
                    <a:pt x="1413" y="1032"/>
                  </a:lnTo>
                  <a:lnTo>
                    <a:pt x="1420" y="1028"/>
                  </a:lnTo>
                  <a:lnTo>
                    <a:pt x="1429" y="1025"/>
                  </a:lnTo>
                  <a:lnTo>
                    <a:pt x="1440" y="1026"/>
                  </a:lnTo>
                  <a:lnTo>
                    <a:pt x="1451" y="1035"/>
                  </a:lnTo>
                  <a:lnTo>
                    <a:pt x="1462" y="1046"/>
                  </a:lnTo>
                  <a:lnTo>
                    <a:pt x="1473" y="1058"/>
                  </a:lnTo>
                  <a:lnTo>
                    <a:pt x="1480" y="1069"/>
                  </a:lnTo>
                  <a:lnTo>
                    <a:pt x="1484" y="1078"/>
                  </a:lnTo>
                  <a:lnTo>
                    <a:pt x="1488" y="1084"/>
                  </a:lnTo>
                  <a:lnTo>
                    <a:pt x="1492" y="1087"/>
                  </a:lnTo>
                  <a:lnTo>
                    <a:pt x="1497" y="1089"/>
                  </a:lnTo>
                  <a:lnTo>
                    <a:pt x="1500" y="1092"/>
                  </a:lnTo>
                  <a:lnTo>
                    <a:pt x="1502" y="1096"/>
                  </a:lnTo>
                  <a:lnTo>
                    <a:pt x="1502" y="1099"/>
                  </a:lnTo>
                  <a:lnTo>
                    <a:pt x="1503" y="1103"/>
                  </a:lnTo>
                  <a:lnTo>
                    <a:pt x="1503" y="1106"/>
                  </a:lnTo>
                  <a:lnTo>
                    <a:pt x="1500" y="1111"/>
                  </a:lnTo>
                  <a:lnTo>
                    <a:pt x="1492" y="1117"/>
                  </a:lnTo>
                  <a:lnTo>
                    <a:pt x="1482" y="1122"/>
                  </a:lnTo>
                  <a:lnTo>
                    <a:pt x="1473" y="1125"/>
                  </a:lnTo>
                  <a:lnTo>
                    <a:pt x="1467" y="1128"/>
                  </a:lnTo>
                  <a:lnTo>
                    <a:pt x="1466" y="1131"/>
                  </a:lnTo>
                  <a:lnTo>
                    <a:pt x="1466" y="1135"/>
                  </a:lnTo>
                  <a:lnTo>
                    <a:pt x="1467" y="1136"/>
                  </a:lnTo>
                  <a:lnTo>
                    <a:pt x="1470" y="1136"/>
                  </a:lnTo>
                  <a:lnTo>
                    <a:pt x="1474" y="1137"/>
                  </a:lnTo>
                  <a:lnTo>
                    <a:pt x="1485" y="1135"/>
                  </a:lnTo>
                  <a:lnTo>
                    <a:pt x="1488" y="1133"/>
                  </a:lnTo>
                  <a:lnTo>
                    <a:pt x="1492" y="1129"/>
                  </a:lnTo>
                  <a:lnTo>
                    <a:pt x="1493" y="1126"/>
                  </a:lnTo>
                  <a:lnTo>
                    <a:pt x="1497" y="1122"/>
                  </a:lnTo>
                  <a:lnTo>
                    <a:pt x="1500" y="1121"/>
                  </a:lnTo>
                  <a:lnTo>
                    <a:pt x="1504" y="1120"/>
                  </a:lnTo>
                  <a:lnTo>
                    <a:pt x="1508" y="1121"/>
                  </a:lnTo>
                  <a:lnTo>
                    <a:pt x="1514" y="1124"/>
                  </a:lnTo>
                  <a:lnTo>
                    <a:pt x="1515" y="1128"/>
                  </a:lnTo>
                  <a:lnTo>
                    <a:pt x="1515" y="1132"/>
                  </a:lnTo>
                  <a:lnTo>
                    <a:pt x="1514" y="1136"/>
                  </a:lnTo>
                  <a:lnTo>
                    <a:pt x="1511" y="1141"/>
                  </a:lnTo>
                  <a:lnTo>
                    <a:pt x="1508" y="1146"/>
                  </a:lnTo>
                  <a:lnTo>
                    <a:pt x="1504" y="1148"/>
                  </a:lnTo>
                  <a:lnTo>
                    <a:pt x="1502" y="1151"/>
                  </a:lnTo>
                  <a:lnTo>
                    <a:pt x="1497" y="1154"/>
                  </a:lnTo>
                  <a:lnTo>
                    <a:pt x="1495" y="1155"/>
                  </a:lnTo>
                  <a:lnTo>
                    <a:pt x="1493" y="1157"/>
                  </a:lnTo>
                  <a:lnTo>
                    <a:pt x="1493" y="1159"/>
                  </a:lnTo>
                  <a:lnTo>
                    <a:pt x="1496" y="1159"/>
                  </a:lnTo>
                  <a:lnTo>
                    <a:pt x="1500" y="1161"/>
                  </a:lnTo>
                  <a:lnTo>
                    <a:pt x="1510" y="1161"/>
                  </a:lnTo>
                  <a:lnTo>
                    <a:pt x="1511" y="1159"/>
                  </a:lnTo>
                  <a:lnTo>
                    <a:pt x="1511" y="1155"/>
                  </a:lnTo>
                  <a:lnTo>
                    <a:pt x="1514" y="1147"/>
                  </a:lnTo>
                  <a:lnTo>
                    <a:pt x="1519" y="1139"/>
                  </a:lnTo>
                  <a:lnTo>
                    <a:pt x="1522" y="1136"/>
                  </a:lnTo>
                  <a:lnTo>
                    <a:pt x="1523" y="1133"/>
                  </a:lnTo>
                  <a:lnTo>
                    <a:pt x="1525" y="1133"/>
                  </a:lnTo>
                  <a:lnTo>
                    <a:pt x="1526" y="1132"/>
                  </a:lnTo>
                  <a:lnTo>
                    <a:pt x="1528" y="1132"/>
                  </a:lnTo>
                  <a:lnTo>
                    <a:pt x="1529" y="1133"/>
                  </a:lnTo>
                  <a:lnTo>
                    <a:pt x="1532" y="1133"/>
                  </a:lnTo>
                  <a:lnTo>
                    <a:pt x="1540" y="1135"/>
                  </a:lnTo>
                  <a:lnTo>
                    <a:pt x="1549" y="1137"/>
                  </a:lnTo>
                  <a:lnTo>
                    <a:pt x="1558" y="1141"/>
                  </a:lnTo>
                  <a:lnTo>
                    <a:pt x="1566" y="1147"/>
                  </a:lnTo>
                  <a:lnTo>
                    <a:pt x="1575" y="1154"/>
                  </a:lnTo>
                  <a:lnTo>
                    <a:pt x="1586" y="1161"/>
                  </a:lnTo>
                  <a:lnTo>
                    <a:pt x="1595" y="1165"/>
                  </a:lnTo>
                  <a:lnTo>
                    <a:pt x="1604" y="1165"/>
                  </a:lnTo>
                  <a:lnTo>
                    <a:pt x="1612" y="1162"/>
                  </a:lnTo>
                  <a:lnTo>
                    <a:pt x="1619" y="1162"/>
                  </a:lnTo>
                  <a:lnTo>
                    <a:pt x="1627" y="1166"/>
                  </a:lnTo>
                  <a:lnTo>
                    <a:pt x="1636" y="1173"/>
                  </a:lnTo>
                  <a:lnTo>
                    <a:pt x="1642" y="1180"/>
                  </a:lnTo>
                  <a:lnTo>
                    <a:pt x="1649" y="1185"/>
                  </a:lnTo>
                  <a:lnTo>
                    <a:pt x="1657" y="1189"/>
                  </a:lnTo>
                  <a:lnTo>
                    <a:pt x="1666" y="1192"/>
                  </a:lnTo>
                  <a:lnTo>
                    <a:pt x="1672" y="1195"/>
                  </a:lnTo>
                  <a:lnTo>
                    <a:pt x="1682" y="1202"/>
                  </a:lnTo>
                  <a:lnTo>
                    <a:pt x="1689" y="1214"/>
                  </a:lnTo>
                  <a:lnTo>
                    <a:pt x="1693" y="1226"/>
                  </a:lnTo>
                  <a:lnTo>
                    <a:pt x="1693" y="1236"/>
                  </a:lnTo>
                  <a:lnTo>
                    <a:pt x="1690" y="1247"/>
                  </a:lnTo>
                  <a:lnTo>
                    <a:pt x="1686" y="1258"/>
                  </a:lnTo>
                  <a:lnTo>
                    <a:pt x="1682" y="1268"/>
                  </a:lnTo>
                  <a:lnTo>
                    <a:pt x="1681" y="1273"/>
                  </a:lnTo>
                  <a:lnTo>
                    <a:pt x="1678" y="1278"/>
                  </a:lnTo>
                  <a:lnTo>
                    <a:pt x="1672" y="1287"/>
                  </a:lnTo>
                  <a:lnTo>
                    <a:pt x="1666" y="1296"/>
                  </a:lnTo>
                  <a:lnTo>
                    <a:pt x="1656" y="1307"/>
                  </a:lnTo>
                  <a:lnTo>
                    <a:pt x="1646" y="1317"/>
                  </a:lnTo>
                  <a:lnTo>
                    <a:pt x="1638" y="1329"/>
                  </a:lnTo>
                  <a:lnTo>
                    <a:pt x="1637" y="1342"/>
                  </a:lnTo>
                  <a:lnTo>
                    <a:pt x="1640" y="1351"/>
                  </a:lnTo>
                  <a:lnTo>
                    <a:pt x="1641" y="1358"/>
                  </a:lnTo>
                  <a:lnTo>
                    <a:pt x="1641" y="1365"/>
                  </a:lnTo>
                  <a:lnTo>
                    <a:pt x="1638" y="1374"/>
                  </a:lnTo>
                  <a:lnTo>
                    <a:pt x="1636" y="1385"/>
                  </a:lnTo>
                  <a:lnTo>
                    <a:pt x="1633" y="1394"/>
                  </a:lnTo>
                  <a:lnTo>
                    <a:pt x="1633" y="1400"/>
                  </a:lnTo>
                  <a:lnTo>
                    <a:pt x="1634" y="1407"/>
                  </a:lnTo>
                  <a:lnTo>
                    <a:pt x="1631" y="1414"/>
                  </a:lnTo>
                  <a:lnTo>
                    <a:pt x="1627" y="1422"/>
                  </a:lnTo>
                  <a:lnTo>
                    <a:pt x="1622" y="1429"/>
                  </a:lnTo>
                  <a:lnTo>
                    <a:pt x="1616" y="1440"/>
                  </a:lnTo>
                  <a:lnTo>
                    <a:pt x="1612" y="1453"/>
                  </a:lnTo>
                  <a:lnTo>
                    <a:pt x="1607" y="1462"/>
                  </a:lnTo>
                  <a:lnTo>
                    <a:pt x="1603" y="1466"/>
                  </a:lnTo>
                  <a:lnTo>
                    <a:pt x="1595" y="1469"/>
                  </a:lnTo>
                  <a:lnTo>
                    <a:pt x="1586" y="1469"/>
                  </a:lnTo>
                  <a:lnTo>
                    <a:pt x="1577" y="1472"/>
                  </a:lnTo>
                  <a:lnTo>
                    <a:pt x="1570" y="1474"/>
                  </a:lnTo>
                  <a:lnTo>
                    <a:pt x="1563" y="1476"/>
                  </a:lnTo>
                  <a:lnTo>
                    <a:pt x="1559" y="1479"/>
                  </a:lnTo>
                  <a:lnTo>
                    <a:pt x="1558" y="1480"/>
                  </a:lnTo>
                  <a:lnTo>
                    <a:pt x="1556" y="1480"/>
                  </a:lnTo>
                  <a:lnTo>
                    <a:pt x="1554" y="1481"/>
                  </a:lnTo>
                  <a:lnTo>
                    <a:pt x="1548" y="1485"/>
                  </a:lnTo>
                  <a:lnTo>
                    <a:pt x="1538" y="1489"/>
                  </a:lnTo>
                  <a:lnTo>
                    <a:pt x="1530" y="1496"/>
                  </a:lnTo>
                  <a:lnTo>
                    <a:pt x="1521" y="1502"/>
                  </a:lnTo>
                  <a:lnTo>
                    <a:pt x="1517" y="1509"/>
                  </a:lnTo>
                  <a:lnTo>
                    <a:pt x="1517" y="1517"/>
                  </a:lnTo>
                  <a:lnTo>
                    <a:pt x="1519" y="1526"/>
                  </a:lnTo>
                  <a:lnTo>
                    <a:pt x="1521" y="1536"/>
                  </a:lnTo>
                  <a:lnTo>
                    <a:pt x="1519" y="1544"/>
                  </a:lnTo>
                  <a:lnTo>
                    <a:pt x="1517" y="1548"/>
                  </a:lnTo>
                  <a:lnTo>
                    <a:pt x="1514" y="1551"/>
                  </a:lnTo>
                  <a:lnTo>
                    <a:pt x="1512" y="1551"/>
                  </a:lnTo>
                  <a:lnTo>
                    <a:pt x="1510" y="1553"/>
                  </a:lnTo>
                  <a:lnTo>
                    <a:pt x="1508" y="1553"/>
                  </a:lnTo>
                  <a:lnTo>
                    <a:pt x="1506" y="1554"/>
                  </a:lnTo>
                  <a:lnTo>
                    <a:pt x="1499" y="1568"/>
                  </a:lnTo>
                  <a:lnTo>
                    <a:pt x="1496" y="1572"/>
                  </a:lnTo>
                  <a:lnTo>
                    <a:pt x="1492" y="1576"/>
                  </a:lnTo>
                  <a:lnTo>
                    <a:pt x="1489" y="1577"/>
                  </a:lnTo>
                  <a:lnTo>
                    <a:pt x="1488" y="1579"/>
                  </a:lnTo>
                  <a:lnTo>
                    <a:pt x="1485" y="1580"/>
                  </a:lnTo>
                  <a:lnTo>
                    <a:pt x="1478" y="1590"/>
                  </a:lnTo>
                  <a:lnTo>
                    <a:pt x="1476" y="1605"/>
                  </a:lnTo>
                  <a:lnTo>
                    <a:pt x="1471" y="1614"/>
                  </a:lnTo>
                  <a:lnTo>
                    <a:pt x="1462" y="1627"/>
                  </a:lnTo>
                  <a:lnTo>
                    <a:pt x="1450" y="1640"/>
                  </a:lnTo>
                  <a:lnTo>
                    <a:pt x="1440" y="1648"/>
                  </a:lnTo>
                  <a:lnTo>
                    <a:pt x="1430" y="1651"/>
                  </a:lnTo>
                  <a:lnTo>
                    <a:pt x="1421" y="1650"/>
                  </a:lnTo>
                  <a:lnTo>
                    <a:pt x="1411" y="1647"/>
                  </a:lnTo>
                  <a:lnTo>
                    <a:pt x="1406" y="1642"/>
                  </a:lnTo>
                  <a:lnTo>
                    <a:pt x="1402" y="1633"/>
                  </a:lnTo>
                  <a:lnTo>
                    <a:pt x="1399" y="1622"/>
                  </a:lnTo>
                  <a:lnTo>
                    <a:pt x="1398" y="1613"/>
                  </a:lnTo>
                  <a:lnTo>
                    <a:pt x="1398" y="1606"/>
                  </a:lnTo>
                  <a:lnTo>
                    <a:pt x="1396" y="1606"/>
                  </a:lnTo>
                  <a:lnTo>
                    <a:pt x="1395" y="1613"/>
                  </a:lnTo>
                  <a:lnTo>
                    <a:pt x="1391" y="1622"/>
                  </a:lnTo>
                  <a:lnTo>
                    <a:pt x="1389" y="1632"/>
                  </a:lnTo>
                  <a:lnTo>
                    <a:pt x="1389" y="1637"/>
                  </a:lnTo>
                  <a:lnTo>
                    <a:pt x="1392" y="1643"/>
                  </a:lnTo>
                  <a:lnTo>
                    <a:pt x="1406" y="1657"/>
                  </a:lnTo>
                  <a:lnTo>
                    <a:pt x="1411" y="1661"/>
                  </a:lnTo>
                  <a:lnTo>
                    <a:pt x="1414" y="1664"/>
                  </a:lnTo>
                  <a:lnTo>
                    <a:pt x="1415" y="1666"/>
                  </a:lnTo>
                  <a:lnTo>
                    <a:pt x="1414" y="1669"/>
                  </a:lnTo>
                  <a:lnTo>
                    <a:pt x="1414" y="1673"/>
                  </a:lnTo>
                  <a:lnTo>
                    <a:pt x="1411" y="1677"/>
                  </a:lnTo>
                  <a:lnTo>
                    <a:pt x="1409" y="1683"/>
                  </a:lnTo>
                  <a:lnTo>
                    <a:pt x="1403" y="1690"/>
                  </a:lnTo>
                  <a:lnTo>
                    <a:pt x="1399" y="1698"/>
                  </a:lnTo>
                  <a:lnTo>
                    <a:pt x="1394" y="1705"/>
                  </a:lnTo>
                  <a:lnTo>
                    <a:pt x="1391" y="1707"/>
                  </a:lnTo>
                  <a:lnTo>
                    <a:pt x="1385" y="1709"/>
                  </a:lnTo>
                  <a:lnTo>
                    <a:pt x="1376" y="1710"/>
                  </a:lnTo>
                  <a:lnTo>
                    <a:pt x="1365" y="1711"/>
                  </a:lnTo>
                  <a:lnTo>
                    <a:pt x="1354" y="1711"/>
                  </a:lnTo>
                  <a:lnTo>
                    <a:pt x="1347" y="1710"/>
                  </a:lnTo>
                  <a:lnTo>
                    <a:pt x="1344" y="1709"/>
                  </a:lnTo>
                  <a:lnTo>
                    <a:pt x="1342" y="1710"/>
                  </a:lnTo>
                  <a:lnTo>
                    <a:pt x="1339" y="1716"/>
                  </a:lnTo>
                  <a:lnTo>
                    <a:pt x="1339" y="1732"/>
                  </a:lnTo>
                  <a:lnTo>
                    <a:pt x="1340" y="1735"/>
                  </a:lnTo>
                  <a:lnTo>
                    <a:pt x="1340" y="1739"/>
                  </a:lnTo>
                  <a:lnTo>
                    <a:pt x="1339" y="1740"/>
                  </a:lnTo>
                  <a:lnTo>
                    <a:pt x="1333" y="1740"/>
                  </a:lnTo>
                  <a:lnTo>
                    <a:pt x="1325" y="1737"/>
                  </a:lnTo>
                  <a:lnTo>
                    <a:pt x="1318" y="1736"/>
                  </a:lnTo>
                  <a:lnTo>
                    <a:pt x="1311" y="1733"/>
                  </a:lnTo>
                  <a:lnTo>
                    <a:pt x="1306" y="1733"/>
                  </a:lnTo>
                  <a:lnTo>
                    <a:pt x="1305" y="1735"/>
                  </a:lnTo>
                  <a:lnTo>
                    <a:pt x="1305" y="1739"/>
                  </a:lnTo>
                  <a:lnTo>
                    <a:pt x="1309" y="1751"/>
                  </a:lnTo>
                  <a:lnTo>
                    <a:pt x="1311" y="1754"/>
                  </a:lnTo>
                  <a:lnTo>
                    <a:pt x="1314" y="1755"/>
                  </a:lnTo>
                  <a:lnTo>
                    <a:pt x="1320" y="1755"/>
                  </a:lnTo>
                  <a:lnTo>
                    <a:pt x="1321" y="1754"/>
                  </a:lnTo>
                  <a:lnTo>
                    <a:pt x="1324" y="1754"/>
                  </a:lnTo>
                  <a:lnTo>
                    <a:pt x="1325" y="1755"/>
                  </a:lnTo>
                  <a:lnTo>
                    <a:pt x="1325" y="1757"/>
                  </a:lnTo>
                  <a:lnTo>
                    <a:pt x="1321" y="1765"/>
                  </a:lnTo>
                  <a:lnTo>
                    <a:pt x="1316" y="1773"/>
                  </a:lnTo>
                  <a:lnTo>
                    <a:pt x="1309" y="1780"/>
                  </a:lnTo>
                  <a:lnTo>
                    <a:pt x="1303" y="1787"/>
                  </a:lnTo>
                  <a:lnTo>
                    <a:pt x="1298" y="1796"/>
                  </a:lnTo>
                  <a:lnTo>
                    <a:pt x="1284" y="1810"/>
                  </a:lnTo>
                  <a:lnTo>
                    <a:pt x="1280" y="1813"/>
                  </a:lnTo>
                  <a:lnTo>
                    <a:pt x="1279" y="1817"/>
                  </a:lnTo>
                  <a:lnTo>
                    <a:pt x="1279" y="1824"/>
                  </a:lnTo>
                  <a:lnTo>
                    <a:pt x="1283" y="1825"/>
                  </a:lnTo>
                  <a:lnTo>
                    <a:pt x="1290" y="1825"/>
                  </a:lnTo>
                  <a:lnTo>
                    <a:pt x="1296" y="1827"/>
                  </a:lnTo>
                  <a:lnTo>
                    <a:pt x="1301" y="1827"/>
                  </a:lnTo>
                  <a:lnTo>
                    <a:pt x="1301" y="1831"/>
                  </a:lnTo>
                  <a:lnTo>
                    <a:pt x="1299" y="1839"/>
                  </a:lnTo>
                  <a:lnTo>
                    <a:pt x="1296" y="1846"/>
                  </a:lnTo>
                  <a:lnTo>
                    <a:pt x="1294" y="1851"/>
                  </a:lnTo>
                  <a:lnTo>
                    <a:pt x="1288" y="1857"/>
                  </a:lnTo>
                  <a:lnTo>
                    <a:pt x="1279" y="1865"/>
                  </a:lnTo>
                  <a:lnTo>
                    <a:pt x="1270" y="1873"/>
                  </a:lnTo>
                  <a:lnTo>
                    <a:pt x="1264" y="1879"/>
                  </a:lnTo>
                  <a:lnTo>
                    <a:pt x="1260" y="1884"/>
                  </a:lnTo>
                  <a:lnTo>
                    <a:pt x="1257" y="1891"/>
                  </a:lnTo>
                  <a:lnTo>
                    <a:pt x="1257" y="1899"/>
                  </a:lnTo>
                  <a:lnTo>
                    <a:pt x="1258" y="1906"/>
                  </a:lnTo>
                  <a:lnTo>
                    <a:pt x="1262" y="1914"/>
                  </a:lnTo>
                  <a:lnTo>
                    <a:pt x="1269" y="1924"/>
                  </a:lnTo>
                  <a:lnTo>
                    <a:pt x="1279" y="1932"/>
                  </a:lnTo>
                  <a:lnTo>
                    <a:pt x="1287" y="1936"/>
                  </a:lnTo>
                  <a:lnTo>
                    <a:pt x="1295" y="1939"/>
                  </a:lnTo>
                  <a:lnTo>
                    <a:pt x="1305" y="1940"/>
                  </a:lnTo>
                  <a:lnTo>
                    <a:pt x="1313" y="1940"/>
                  </a:lnTo>
                  <a:lnTo>
                    <a:pt x="1314" y="1943"/>
                  </a:lnTo>
                  <a:lnTo>
                    <a:pt x="1310" y="1946"/>
                  </a:lnTo>
                  <a:lnTo>
                    <a:pt x="1291" y="1951"/>
                  </a:lnTo>
                  <a:lnTo>
                    <a:pt x="1286" y="1953"/>
                  </a:lnTo>
                  <a:lnTo>
                    <a:pt x="1281" y="1954"/>
                  </a:lnTo>
                  <a:lnTo>
                    <a:pt x="1273" y="1955"/>
                  </a:lnTo>
                  <a:lnTo>
                    <a:pt x="1265" y="1958"/>
                  </a:lnTo>
                  <a:lnTo>
                    <a:pt x="1257" y="1958"/>
                  </a:lnTo>
                  <a:lnTo>
                    <a:pt x="1250" y="1957"/>
                  </a:lnTo>
                  <a:lnTo>
                    <a:pt x="1240" y="1954"/>
                  </a:lnTo>
                  <a:lnTo>
                    <a:pt x="1234" y="1950"/>
                  </a:lnTo>
                  <a:lnTo>
                    <a:pt x="1228" y="1949"/>
                  </a:lnTo>
                  <a:lnTo>
                    <a:pt x="1227" y="1949"/>
                  </a:lnTo>
                  <a:lnTo>
                    <a:pt x="1228" y="1947"/>
                  </a:lnTo>
                  <a:lnTo>
                    <a:pt x="1229" y="1944"/>
                  </a:lnTo>
                  <a:lnTo>
                    <a:pt x="1236" y="1938"/>
                  </a:lnTo>
                  <a:lnTo>
                    <a:pt x="1242" y="1933"/>
                  </a:lnTo>
                  <a:lnTo>
                    <a:pt x="1244" y="1931"/>
                  </a:lnTo>
                  <a:lnTo>
                    <a:pt x="1246" y="1927"/>
                  </a:lnTo>
                  <a:lnTo>
                    <a:pt x="1246" y="1924"/>
                  </a:lnTo>
                  <a:lnTo>
                    <a:pt x="1244" y="1922"/>
                  </a:lnTo>
                  <a:lnTo>
                    <a:pt x="1243" y="1920"/>
                  </a:lnTo>
                  <a:lnTo>
                    <a:pt x="1242" y="1918"/>
                  </a:lnTo>
                  <a:lnTo>
                    <a:pt x="1239" y="1918"/>
                  </a:lnTo>
                  <a:lnTo>
                    <a:pt x="1238" y="1920"/>
                  </a:lnTo>
                  <a:lnTo>
                    <a:pt x="1235" y="1925"/>
                  </a:lnTo>
                  <a:lnTo>
                    <a:pt x="1234" y="1932"/>
                  </a:lnTo>
                  <a:lnTo>
                    <a:pt x="1231" y="1938"/>
                  </a:lnTo>
                  <a:lnTo>
                    <a:pt x="1225" y="1943"/>
                  </a:lnTo>
                  <a:lnTo>
                    <a:pt x="1223" y="1943"/>
                  </a:lnTo>
                  <a:lnTo>
                    <a:pt x="1220" y="1942"/>
                  </a:lnTo>
                  <a:lnTo>
                    <a:pt x="1216" y="1940"/>
                  </a:lnTo>
                  <a:lnTo>
                    <a:pt x="1213" y="1936"/>
                  </a:lnTo>
                  <a:lnTo>
                    <a:pt x="1208" y="1931"/>
                  </a:lnTo>
                  <a:lnTo>
                    <a:pt x="1203" y="1928"/>
                  </a:lnTo>
                  <a:lnTo>
                    <a:pt x="1198" y="1924"/>
                  </a:lnTo>
                  <a:lnTo>
                    <a:pt x="1194" y="1917"/>
                  </a:lnTo>
                  <a:lnTo>
                    <a:pt x="1193" y="1907"/>
                  </a:lnTo>
                  <a:lnTo>
                    <a:pt x="1193" y="1899"/>
                  </a:lnTo>
                  <a:lnTo>
                    <a:pt x="1190" y="1894"/>
                  </a:lnTo>
                  <a:lnTo>
                    <a:pt x="1188" y="1892"/>
                  </a:lnTo>
                  <a:lnTo>
                    <a:pt x="1183" y="1890"/>
                  </a:lnTo>
                  <a:lnTo>
                    <a:pt x="1180" y="1887"/>
                  </a:lnTo>
                  <a:lnTo>
                    <a:pt x="1179" y="1884"/>
                  </a:lnTo>
                  <a:lnTo>
                    <a:pt x="1179" y="1883"/>
                  </a:lnTo>
                  <a:lnTo>
                    <a:pt x="1180" y="1880"/>
                  </a:lnTo>
                  <a:lnTo>
                    <a:pt x="1186" y="1875"/>
                  </a:lnTo>
                  <a:lnTo>
                    <a:pt x="1187" y="1872"/>
                  </a:lnTo>
                  <a:lnTo>
                    <a:pt x="1187" y="1869"/>
                  </a:lnTo>
                  <a:lnTo>
                    <a:pt x="1186" y="1866"/>
                  </a:lnTo>
                  <a:lnTo>
                    <a:pt x="1183" y="1865"/>
                  </a:lnTo>
                  <a:lnTo>
                    <a:pt x="1182" y="1865"/>
                  </a:lnTo>
                  <a:lnTo>
                    <a:pt x="1176" y="1862"/>
                  </a:lnTo>
                  <a:lnTo>
                    <a:pt x="1175" y="1861"/>
                  </a:lnTo>
                  <a:lnTo>
                    <a:pt x="1173" y="1858"/>
                  </a:lnTo>
                  <a:lnTo>
                    <a:pt x="1175" y="1851"/>
                  </a:lnTo>
                  <a:lnTo>
                    <a:pt x="1177" y="1843"/>
                  </a:lnTo>
                  <a:lnTo>
                    <a:pt x="1180" y="1836"/>
                  </a:lnTo>
                  <a:lnTo>
                    <a:pt x="1183" y="1832"/>
                  </a:lnTo>
                  <a:lnTo>
                    <a:pt x="1183" y="1829"/>
                  </a:lnTo>
                  <a:lnTo>
                    <a:pt x="1182" y="1827"/>
                  </a:lnTo>
                  <a:lnTo>
                    <a:pt x="1179" y="1822"/>
                  </a:lnTo>
                  <a:lnTo>
                    <a:pt x="1176" y="1814"/>
                  </a:lnTo>
                  <a:lnTo>
                    <a:pt x="1177" y="1807"/>
                  </a:lnTo>
                  <a:lnTo>
                    <a:pt x="1180" y="1801"/>
                  </a:lnTo>
                  <a:lnTo>
                    <a:pt x="1194" y="1781"/>
                  </a:lnTo>
                  <a:lnTo>
                    <a:pt x="1199" y="1772"/>
                  </a:lnTo>
                  <a:lnTo>
                    <a:pt x="1201" y="1765"/>
                  </a:lnTo>
                  <a:lnTo>
                    <a:pt x="1199" y="1758"/>
                  </a:lnTo>
                  <a:lnTo>
                    <a:pt x="1197" y="1747"/>
                  </a:lnTo>
                  <a:lnTo>
                    <a:pt x="1195" y="1736"/>
                  </a:lnTo>
                  <a:lnTo>
                    <a:pt x="1197" y="1728"/>
                  </a:lnTo>
                  <a:lnTo>
                    <a:pt x="1199" y="1720"/>
                  </a:lnTo>
                  <a:lnTo>
                    <a:pt x="1202" y="1709"/>
                  </a:lnTo>
                  <a:lnTo>
                    <a:pt x="1202" y="1699"/>
                  </a:lnTo>
                  <a:lnTo>
                    <a:pt x="1197" y="1694"/>
                  </a:lnTo>
                  <a:lnTo>
                    <a:pt x="1195" y="1691"/>
                  </a:lnTo>
                  <a:lnTo>
                    <a:pt x="1195" y="1684"/>
                  </a:lnTo>
                  <a:lnTo>
                    <a:pt x="1197" y="1683"/>
                  </a:lnTo>
                  <a:lnTo>
                    <a:pt x="1198" y="1680"/>
                  </a:lnTo>
                  <a:lnTo>
                    <a:pt x="1201" y="1679"/>
                  </a:lnTo>
                  <a:lnTo>
                    <a:pt x="1202" y="1677"/>
                  </a:lnTo>
                  <a:lnTo>
                    <a:pt x="1203" y="1674"/>
                  </a:lnTo>
                  <a:lnTo>
                    <a:pt x="1203" y="1669"/>
                  </a:lnTo>
                  <a:lnTo>
                    <a:pt x="1205" y="1659"/>
                  </a:lnTo>
                  <a:lnTo>
                    <a:pt x="1209" y="1650"/>
                  </a:lnTo>
                  <a:lnTo>
                    <a:pt x="1213" y="1643"/>
                  </a:lnTo>
                  <a:lnTo>
                    <a:pt x="1217" y="1628"/>
                  </a:lnTo>
                  <a:lnTo>
                    <a:pt x="1223" y="1613"/>
                  </a:lnTo>
                  <a:lnTo>
                    <a:pt x="1224" y="1605"/>
                  </a:lnTo>
                  <a:lnTo>
                    <a:pt x="1223" y="1595"/>
                  </a:lnTo>
                  <a:lnTo>
                    <a:pt x="1220" y="1585"/>
                  </a:lnTo>
                  <a:lnTo>
                    <a:pt x="1219" y="1580"/>
                  </a:lnTo>
                  <a:lnTo>
                    <a:pt x="1219" y="1579"/>
                  </a:lnTo>
                  <a:lnTo>
                    <a:pt x="1224" y="1573"/>
                  </a:lnTo>
                  <a:lnTo>
                    <a:pt x="1227" y="1572"/>
                  </a:lnTo>
                  <a:lnTo>
                    <a:pt x="1228" y="1569"/>
                  </a:lnTo>
                  <a:lnTo>
                    <a:pt x="1228" y="1566"/>
                  </a:lnTo>
                  <a:lnTo>
                    <a:pt x="1225" y="1561"/>
                  </a:lnTo>
                  <a:lnTo>
                    <a:pt x="1225" y="1557"/>
                  </a:lnTo>
                  <a:lnTo>
                    <a:pt x="1228" y="1555"/>
                  </a:lnTo>
                  <a:lnTo>
                    <a:pt x="1231" y="1553"/>
                  </a:lnTo>
                  <a:lnTo>
                    <a:pt x="1236" y="1550"/>
                  </a:lnTo>
                  <a:lnTo>
                    <a:pt x="1239" y="1547"/>
                  </a:lnTo>
                  <a:lnTo>
                    <a:pt x="1240" y="1542"/>
                  </a:lnTo>
                  <a:lnTo>
                    <a:pt x="1240" y="1532"/>
                  </a:lnTo>
                  <a:lnTo>
                    <a:pt x="1238" y="1521"/>
                  </a:lnTo>
                  <a:lnTo>
                    <a:pt x="1236" y="1510"/>
                  </a:lnTo>
                  <a:lnTo>
                    <a:pt x="1238" y="1496"/>
                  </a:lnTo>
                  <a:lnTo>
                    <a:pt x="1239" y="1481"/>
                  </a:lnTo>
                  <a:lnTo>
                    <a:pt x="1240" y="1463"/>
                  </a:lnTo>
                  <a:lnTo>
                    <a:pt x="1242" y="1448"/>
                  </a:lnTo>
                  <a:lnTo>
                    <a:pt x="1243" y="1436"/>
                  </a:lnTo>
                  <a:lnTo>
                    <a:pt x="1243" y="1411"/>
                  </a:lnTo>
                  <a:lnTo>
                    <a:pt x="1239" y="1400"/>
                  </a:lnTo>
                  <a:lnTo>
                    <a:pt x="1231" y="1387"/>
                  </a:lnTo>
                  <a:lnTo>
                    <a:pt x="1214" y="1374"/>
                  </a:lnTo>
                  <a:lnTo>
                    <a:pt x="1208" y="1369"/>
                  </a:lnTo>
                  <a:lnTo>
                    <a:pt x="1202" y="1365"/>
                  </a:lnTo>
                  <a:lnTo>
                    <a:pt x="1198" y="1362"/>
                  </a:lnTo>
                  <a:lnTo>
                    <a:pt x="1193" y="1361"/>
                  </a:lnTo>
                  <a:lnTo>
                    <a:pt x="1182" y="1357"/>
                  </a:lnTo>
                  <a:lnTo>
                    <a:pt x="1172" y="1350"/>
                  </a:lnTo>
                  <a:lnTo>
                    <a:pt x="1164" y="1342"/>
                  </a:lnTo>
                  <a:lnTo>
                    <a:pt x="1160" y="1332"/>
                  </a:lnTo>
                  <a:lnTo>
                    <a:pt x="1157" y="1315"/>
                  </a:lnTo>
                  <a:lnTo>
                    <a:pt x="1150" y="1300"/>
                  </a:lnTo>
                  <a:lnTo>
                    <a:pt x="1146" y="1287"/>
                  </a:lnTo>
                  <a:lnTo>
                    <a:pt x="1143" y="1277"/>
                  </a:lnTo>
                  <a:lnTo>
                    <a:pt x="1138" y="1266"/>
                  </a:lnTo>
                  <a:lnTo>
                    <a:pt x="1132" y="1254"/>
                  </a:lnTo>
                  <a:lnTo>
                    <a:pt x="1128" y="1243"/>
                  </a:lnTo>
                  <a:lnTo>
                    <a:pt x="1127" y="1233"/>
                  </a:lnTo>
                  <a:lnTo>
                    <a:pt x="1124" y="1226"/>
                  </a:lnTo>
                  <a:lnTo>
                    <a:pt x="1104" y="1210"/>
                  </a:lnTo>
                  <a:lnTo>
                    <a:pt x="1100" y="1203"/>
                  </a:lnTo>
                  <a:lnTo>
                    <a:pt x="1100" y="1191"/>
                  </a:lnTo>
                  <a:lnTo>
                    <a:pt x="1102" y="1180"/>
                  </a:lnTo>
                  <a:lnTo>
                    <a:pt x="1106" y="1170"/>
                  </a:lnTo>
                  <a:lnTo>
                    <a:pt x="1108" y="1162"/>
                  </a:lnTo>
                  <a:lnTo>
                    <a:pt x="1106" y="1152"/>
                  </a:lnTo>
                  <a:lnTo>
                    <a:pt x="1105" y="1141"/>
                  </a:lnTo>
                  <a:lnTo>
                    <a:pt x="1104" y="1135"/>
                  </a:lnTo>
                  <a:lnTo>
                    <a:pt x="1105" y="1128"/>
                  </a:lnTo>
                  <a:lnTo>
                    <a:pt x="1109" y="1118"/>
                  </a:lnTo>
                  <a:lnTo>
                    <a:pt x="1115" y="1110"/>
                  </a:lnTo>
                  <a:lnTo>
                    <a:pt x="1120" y="1104"/>
                  </a:lnTo>
                  <a:lnTo>
                    <a:pt x="1126" y="1100"/>
                  </a:lnTo>
                  <a:lnTo>
                    <a:pt x="1132" y="1094"/>
                  </a:lnTo>
                  <a:lnTo>
                    <a:pt x="1138" y="1089"/>
                  </a:lnTo>
                  <a:lnTo>
                    <a:pt x="1142" y="1087"/>
                  </a:lnTo>
                  <a:lnTo>
                    <a:pt x="1145" y="1084"/>
                  </a:lnTo>
                  <a:lnTo>
                    <a:pt x="1146" y="1078"/>
                  </a:lnTo>
                  <a:lnTo>
                    <a:pt x="1147" y="1069"/>
                  </a:lnTo>
                  <a:lnTo>
                    <a:pt x="1150" y="1059"/>
                  </a:lnTo>
                  <a:lnTo>
                    <a:pt x="1152" y="1048"/>
                  </a:lnTo>
                  <a:lnTo>
                    <a:pt x="1150" y="1037"/>
                  </a:lnTo>
                  <a:lnTo>
                    <a:pt x="1147" y="1028"/>
                  </a:lnTo>
                  <a:lnTo>
                    <a:pt x="1145" y="1024"/>
                  </a:lnTo>
                  <a:lnTo>
                    <a:pt x="1142" y="1017"/>
                  </a:lnTo>
                  <a:lnTo>
                    <a:pt x="1138" y="1007"/>
                  </a:lnTo>
                  <a:lnTo>
                    <a:pt x="1132" y="999"/>
                  </a:lnTo>
                  <a:lnTo>
                    <a:pt x="1130" y="996"/>
                  </a:lnTo>
                  <a:lnTo>
                    <a:pt x="1116" y="996"/>
                  </a:lnTo>
                  <a:lnTo>
                    <a:pt x="1116" y="1004"/>
                  </a:lnTo>
                  <a:lnTo>
                    <a:pt x="1115" y="1007"/>
                  </a:lnTo>
                  <a:lnTo>
                    <a:pt x="1112" y="1011"/>
                  </a:lnTo>
                  <a:lnTo>
                    <a:pt x="1109" y="1014"/>
                  </a:lnTo>
                  <a:lnTo>
                    <a:pt x="1105" y="1017"/>
                  </a:lnTo>
                  <a:lnTo>
                    <a:pt x="1102" y="1017"/>
                  </a:lnTo>
                  <a:lnTo>
                    <a:pt x="1100" y="1015"/>
                  </a:lnTo>
                  <a:lnTo>
                    <a:pt x="1097" y="1013"/>
                  </a:lnTo>
                  <a:lnTo>
                    <a:pt x="1095" y="1010"/>
                  </a:lnTo>
                  <a:lnTo>
                    <a:pt x="1094" y="1009"/>
                  </a:lnTo>
                  <a:lnTo>
                    <a:pt x="1089" y="1006"/>
                  </a:lnTo>
                  <a:lnTo>
                    <a:pt x="1080" y="1003"/>
                  </a:lnTo>
                  <a:lnTo>
                    <a:pt x="1076" y="1000"/>
                  </a:lnTo>
                  <a:lnTo>
                    <a:pt x="1074" y="998"/>
                  </a:lnTo>
                  <a:lnTo>
                    <a:pt x="1069" y="992"/>
                  </a:lnTo>
                  <a:lnTo>
                    <a:pt x="1064" y="987"/>
                  </a:lnTo>
                  <a:lnTo>
                    <a:pt x="1053" y="978"/>
                  </a:lnTo>
                  <a:lnTo>
                    <a:pt x="1046" y="976"/>
                  </a:lnTo>
                  <a:lnTo>
                    <a:pt x="1039" y="972"/>
                  </a:lnTo>
                  <a:lnTo>
                    <a:pt x="1034" y="966"/>
                  </a:lnTo>
                  <a:lnTo>
                    <a:pt x="1033" y="956"/>
                  </a:lnTo>
                  <a:lnTo>
                    <a:pt x="1030" y="943"/>
                  </a:lnTo>
                  <a:lnTo>
                    <a:pt x="1026" y="935"/>
                  </a:lnTo>
                  <a:lnTo>
                    <a:pt x="1020" y="929"/>
                  </a:lnTo>
                  <a:lnTo>
                    <a:pt x="1018" y="928"/>
                  </a:lnTo>
                  <a:lnTo>
                    <a:pt x="1015" y="925"/>
                  </a:lnTo>
                  <a:lnTo>
                    <a:pt x="1011" y="924"/>
                  </a:lnTo>
                  <a:lnTo>
                    <a:pt x="1008" y="922"/>
                  </a:lnTo>
                  <a:lnTo>
                    <a:pt x="1004" y="922"/>
                  </a:lnTo>
                  <a:lnTo>
                    <a:pt x="1001" y="924"/>
                  </a:lnTo>
                  <a:lnTo>
                    <a:pt x="997" y="924"/>
                  </a:lnTo>
                  <a:lnTo>
                    <a:pt x="990" y="922"/>
                  </a:lnTo>
                  <a:lnTo>
                    <a:pt x="985" y="918"/>
                  </a:lnTo>
                  <a:lnTo>
                    <a:pt x="979" y="917"/>
                  </a:lnTo>
                  <a:lnTo>
                    <a:pt x="972" y="915"/>
                  </a:lnTo>
                  <a:lnTo>
                    <a:pt x="956" y="902"/>
                  </a:lnTo>
                  <a:lnTo>
                    <a:pt x="951" y="896"/>
                  </a:lnTo>
                  <a:lnTo>
                    <a:pt x="948" y="892"/>
                  </a:lnTo>
                  <a:lnTo>
                    <a:pt x="945" y="889"/>
                  </a:lnTo>
                  <a:lnTo>
                    <a:pt x="942" y="885"/>
                  </a:lnTo>
                  <a:lnTo>
                    <a:pt x="940" y="883"/>
                  </a:lnTo>
                  <a:lnTo>
                    <a:pt x="931" y="880"/>
                  </a:lnTo>
                  <a:lnTo>
                    <a:pt x="927" y="880"/>
                  </a:lnTo>
                  <a:lnTo>
                    <a:pt x="922" y="883"/>
                  </a:lnTo>
                  <a:lnTo>
                    <a:pt x="919" y="885"/>
                  </a:lnTo>
                  <a:lnTo>
                    <a:pt x="918" y="889"/>
                  </a:lnTo>
                  <a:lnTo>
                    <a:pt x="915" y="893"/>
                  </a:lnTo>
                  <a:lnTo>
                    <a:pt x="912" y="896"/>
                  </a:lnTo>
                  <a:lnTo>
                    <a:pt x="910" y="896"/>
                  </a:lnTo>
                  <a:lnTo>
                    <a:pt x="907" y="895"/>
                  </a:lnTo>
                  <a:lnTo>
                    <a:pt x="894" y="883"/>
                  </a:lnTo>
                  <a:lnTo>
                    <a:pt x="890" y="881"/>
                  </a:lnTo>
                  <a:lnTo>
                    <a:pt x="884" y="883"/>
                  </a:lnTo>
                  <a:lnTo>
                    <a:pt x="864" y="885"/>
                  </a:lnTo>
                  <a:lnTo>
                    <a:pt x="858" y="883"/>
                  </a:lnTo>
                  <a:lnTo>
                    <a:pt x="849" y="869"/>
                  </a:lnTo>
                  <a:lnTo>
                    <a:pt x="847" y="861"/>
                  </a:lnTo>
                  <a:lnTo>
                    <a:pt x="847" y="856"/>
                  </a:lnTo>
                  <a:lnTo>
                    <a:pt x="844" y="848"/>
                  </a:lnTo>
                  <a:lnTo>
                    <a:pt x="837" y="843"/>
                  </a:lnTo>
                  <a:lnTo>
                    <a:pt x="827" y="839"/>
                  </a:lnTo>
                  <a:lnTo>
                    <a:pt x="818" y="836"/>
                  </a:lnTo>
                  <a:lnTo>
                    <a:pt x="810" y="835"/>
                  </a:lnTo>
                  <a:lnTo>
                    <a:pt x="804" y="832"/>
                  </a:lnTo>
                  <a:lnTo>
                    <a:pt x="799" y="825"/>
                  </a:lnTo>
                  <a:lnTo>
                    <a:pt x="795" y="817"/>
                  </a:lnTo>
                  <a:lnTo>
                    <a:pt x="792" y="809"/>
                  </a:lnTo>
                  <a:lnTo>
                    <a:pt x="793" y="803"/>
                  </a:lnTo>
                  <a:lnTo>
                    <a:pt x="793" y="798"/>
                  </a:lnTo>
                  <a:lnTo>
                    <a:pt x="792" y="789"/>
                  </a:lnTo>
                  <a:lnTo>
                    <a:pt x="788" y="781"/>
                  </a:lnTo>
                  <a:lnTo>
                    <a:pt x="788" y="780"/>
                  </a:lnTo>
                  <a:lnTo>
                    <a:pt x="781" y="773"/>
                  </a:lnTo>
                  <a:lnTo>
                    <a:pt x="778" y="769"/>
                  </a:lnTo>
                  <a:lnTo>
                    <a:pt x="773" y="763"/>
                  </a:lnTo>
                  <a:lnTo>
                    <a:pt x="767" y="761"/>
                  </a:lnTo>
                  <a:lnTo>
                    <a:pt x="763" y="758"/>
                  </a:lnTo>
                  <a:lnTo>
                    <a:pt x="759" y="751"/>
                  </a:lnTo>
                  <a:lnTo>
                    <a:pt x="745" y="732"/>
                  </a:lnTo>
                  <a:lnTo>
                    <a:pt x="740" y="722"/>
                  </a:lnTo>
                  <a:lnTo>
                    <a:pt x="734" y="715"/>
                  </a:lnTo>
                  <a:lnTo>
                    <a:pt x="728" y="707"/>
                  </a:lnTo>
                  <a:lnTo>
                    <a:pt x="718" y="698"/>
                  </a:lnTo>
                  <a:lnTo>
                    <a:pt x="702" y="678"/>
                  </a:lnTo>
                  <a:lnTo>
                    <a:pt x="698" y="670"/>
                  </a:lnTo>
                  <a:lnTo>
                    <a:pt x="692" y="654"/>
                  </a:lnTo>
                  <a:lnTo>
                    <a:pt x="689" y="648"/>
                  </a:lnTo>
                  <a:lnTo>
                    <a:pt x="685" y="648"/>
                  </a:lnTo>
                  <a:lnTo>
                    <a:pt x="683" y="650"/>
                  </a:lnTo>
                  <a:lnTo>
                    <a:pt x="677" y="656"/>
                  </a:lnTo>
                  <a:lnTo>
                    <a:pt x="678" y="663"/>
                  </a:lnTo>
                  <a:lnTo>
                    <a:pt x="684" y="670"/>
                  </a:lnTo>
                  <a:lnTo>
                    <a:pt x="691" y="678"/>
                  </a:lnTo>
                  <a:lnTo>
                    <a:pt x="696" y="685"/>
                  </a:lnTo>
                  <a:lnTo>
                    <a:pt x="700" y="693"/>
                  </a:lnTo>
                  <a:lnTo>
                    <a:pt x="706" y="703"/>
                  </a:lnTo>
                  <a:lnTo>
                    <a:pt x="722" y="722"/>
                  </a:lnTo>
                  <a:lnTo>
                    <a:pt x="725" y="732"/>
                  </a:lnTo>
                  <a:lnTo>
                    <a:pt x="726" y="740"/>
                  </a:lnTo>
                  <a:lnTo>
                    <a:pt x="729" y="747"/>
                  </a:lnTo>
                  <a:lnTo>
                    <a:pt x="734" y="751"/>
                  </a:lnTo>
                  <a:lnTo>
                    <a:pt x="748" y="765"/>
                  </a:lnTo>
                  <a:lnTo>
                    <a:pt x="751" y="772"/>
                  </a:lnTo>
                  <a:lnTo>
                    <a:pt x="748" y="778"/>
                  </a:lnTo>
                  <a:lnTo>
                    <a:pt x="743" y="781"/>
                  </a:lnTo>
                  <a:lnTo>
                    <a:pt x="737" y="778"/>
                  </a:lnTo>
                  <a:lnTo>
                    <a:pt x="732" y="773"/>
                  </a:lnTo>
                  <a:lnTo>
                    <a:pt x="728" y="767"/>
                  </a:lnTo>
                  <a:lnTo>
                    <a:pt x="725" y="765"/>
                  </a:lnTo>
                  <a:lnTo>
                    <a:pt x="724" y="765"/>
                  </a:lnTo>
                  <a:lnTo>
                    <a:pt x="715" y="761"/>
                  </a:lnTo>
                  <a:lnTo>
                    <a:pt x="713" y="755"/>
                  </a:lnTo>
                  <a:lnTo>
                    <a:pt x="713" y="752"/>
                  </a:lnTo>
                  <a:lnTo>
                    <a:pt x="710" y="745"/>
                  </a:lnTo>
                  <a:lnTo>
                    <a:pt x="703" y="737"/>
                  </a:lnTo>
                  <a:lnTo>
                    <a:pt x="696" y="728"/>
                  </a:lnTo>
                  <a:lnTo>
                    <a:pt x="693" y="724"/>
                  </a:lnTo>
                  <a:lnTo>
                    <a:pt x="688" y="721"/>
                  </a:lnTo>
                  <a:lnTo>
                    <a:pt x="683" y="721"/>
                  </a:lnTo>
                  <a:lnTo>
                    <a:pt x="680" y="722"/>
                  </a:lnTo>
                  <a:lnTo>
                    <a:pt x="673" y="722"/>
                  </a:lnTo>
                  <a:lnTo>
                    <a:pt x="672" y="721"/>
                  </a:lnTo>
                  <a:lnTo>
                    <a:pt x="672" y="715"/>
                  </a:lnTo>
                  <a:lnTo>
                    <a:pt x="676" y="707"/>
                  </a:lnTo>
                  <a:lnTo>
                    <a:pt x="678" y="704"/>
                  </a:lnTo>
                  <a:lnTo>
                    <a:pt x="681" y="699"/>
                  </a:lnTo>
                  <a:lnTo>
                    <a:pt x="681" y="696"/>
                  </a:lnTo>
                  <a:lnTo>
                    <a:pt x="680" y="693"/>
                  </a:lnTo>
                  <a:lnTo>
                    <a:pt x="674" y="688"/>
                  </a:lnTo>
                  <a:lnTo>
                    <a:pt x="670" y="685"/>
                  </a:lnTo>
                  <a:lnTo>
                    <a:pt x="667" y="684"/>
                  </a:lnTo>
                  <a:lnTo>
                    <a:pt x="663" y="680"/>
                  </a:lnTo>
                  <a:lnTo>
                    <a:pt x="659" y="670"/>
                  </a:lnTo>
                  <a:lnTo>
                    <a:pt x="654" y="659"/>
                  </a:lnTo>
                  <a:lnTo>
                    <a:pt x="650" y="647"/>
                  </a:lnTo>
                  <a:lnTo>
                    <a:pt x="644" y="635"/>
                  </a:lnTo>
                  <a:lnTo>
                    <a:pt x="636" y="619"/>
                  </a:lnTo>
                  <a:lnTo>
                    <a:pt x="628" y="611"/>
                  </a:lnTo>
                  <a:lnTo>
                    <a:pt x="620" y="608"/>
                  </a:lnTo>
                  <a:lnTo>
                    <a:pt x="611" y="607"/>
                  </a:lnTo>
                  <a:lnTo>
                    <a:pt x="602" y="604"/>
                  </a:lnTo>
                  <a:lnTo>
                    <a:pt x="594" y="600"/>
                  </a:lnTo>
                  <a:lnTo>
                    <a:pt x="587" y="596"/>
                  </a:lnTo>
                  <a:lnTo>
                    <a:pt x="584" y="591"/>
                  </a:lnTo>
                  <a:lnTo>
                    <a:pt x="583" y="581"/>
                  </a:lnTo>
                  <a:lnTo>
                    <a:pt x="577" y="559"/>
                  </a:lnTo>
                  <a:lnTo>
                    <a:pt x="572" y="550"/>
                  </a:lnTo>
                  <a:lnTo>
                    <a:pt x="564" y="537"/>
                  </a:lnTo>
                  <a:lnTo>
                    <a:pt x="558" y="524"/>
                  </a:lnTo>
                  <a:lnTo>
                    <a:pt x="554" y="510"/>
                  </a:lnTo>
                  <a:lnTo>
                    <a:pt x="553" y="497"/>
                  </a:lnTo>
                  <a:lnTo>
                    <a:pt x="554" y="487"/>
                  </a:lnTo>
                  <a:lnTo>
                    <a:pt x="554" y="474"/>
                  </a:lnTo>
                  <a:lnTo>
                    <a:pt x="555" y="459"/>
                  </a:lnTo>
                  <a:lnTo>
                    <a:pt x="557" y="448"/>
                  </a:lnTo>
                  <a:lnTo>
                    <a:pt x="557" y="440"/>
                  </a:lnTo>
                  <a:lnTo>
                    <a:pt x="555" y="432"/>
                  </a:lnTo>
                  <a:lnTo>
                    <a:pt x="553" y="422"/>
                  </a:lnTo>
                  <a:lnTo>
                    <a:pt x="550" y="415"/>
                  </a:lnTo>
                  <a:lnTo>
                    <a:pt x="549" y="410"/>
                  </a:lnTo>
                  <a:lnTo>
                    <a:pt x="549" y="407"/>
                  </a:lnTo>
                  <a:lnTo>
                    <a:pt x="544" y="395"/>
                  </a:lnTo>
                  <a:lnTo>
                    <a:pt x="542" y="393"/>
                  </a:lnTo>
                  <a:lnTo>
                    <a:pt x="538" y="391"/>
                  </a:lnTo>
                  <a:lnTo>
                    <a:pt x="529" y="386"/>
                  </a:lnTo>
                  <a:lnTo>
                    <a:pt x="523" y="381"/>
                  </a:lnTo>
                  <a:lnTo>
                    <a:pt x="514" y="380"/>
                  </a:lnTo>
                  <a:lnTo>
                    <a:pt x="508" y="377"/>
                  </a:lnTo>
                  <a:lnTo>
                    <a:pt x="503" y="370"/>
                  </a:lnTo>
                  <a:lnTo>
                    <a:pt x="502" y="360"/>
                  </a:lnTo>
                  <a:lnTo>
                    <a:pt x="503" y="352"/>
                  </a:lnTo>
                  <a:lnTo>
                    <a:pt x="503" y="345"/>
                  </a:lnTo>
                  <a:lnTo>
                    <a:pt x="499" y="337"/>
                  </a:lnTo>
                  <a:lnTo>
                    <a:pt x="495" y="332"/>
                  </a:lnTo>
                  <a:lnTo>
                    <a:pt x="490" y="329"/>
                  </a:lnTo>
                  <a:lnTo>
                    <a:pt x="486" y="326"/>
                  </a:lnTo>
                  <a:lnTo>
                    <a:pt x="480" y="319"/>
                  </a:lnTo>
                  <a:lnTo>
                    <a:pt x="475" y="311"/>
                  </a:lnTo>
                  <a:lnTo>
                    <a:pt x="472" y="303"/>
                  </a:lnTo>
                  <a:lnTo>
                    <a:pt x="471" y="300"/>
                  </a:lnTo>
                  <a:lnTo>
                    <a:pt x="466" y="296"/>
                  </a:lnTo>
                  <a:lnTo>
                    <a:pt x="462" y="296"/>
                  </a:lnTo>
                  <a:lnTo>
                    <a:pt x="462" y="299"/>
                  </a:lnTo>
                  <a:lnTo>
                    <a:pt x="464" y="302"/>
                  </a:lnTo>
                  <a:lnTo>
                    <a:pt x="464" y="313"/>
                  </a:lnTo>
                  <a:lnTo>
                    <a:pt x="465" y="315"/>
                  </a:lnTo>
                  <a:lnTo>
                    <a:pt x="471" y="321"/>
                  </a:lnTo>
                  <a:lnTo>
                    <a:pt x="473" y="329"/>
                  </a:lnTo>
                  <a:lnTo>
                    <a:pt x="473" y="336"/>
                  </a:lnTo>
                  <a:lnTo>
                    <a:pt x="472" y="341"/>
                  </a:lnTo>
                  <a:lnTo>
                    <a:pt x="468" y="341"/>
                  </a:lnTo>
                  <a:lnTo>
                    <a:pt x="462" y="339"/>
                  </a:lnTo>
                  <a:lnTo>
                    <a:pt x="456" y="333"/>
                  </a:lnTo>
                  <a:lnTo>
                    <a:pt x="447" y="328"/>
                  </a:lnTo>
                  <a:lnTo>
                    <a:pt x="442" y="322"/>
                  </a:lnTo>
                  <a:lnTo>
                    <a:pt x="441" y="313"/>
                  </a:lnTo>
                  <a:lnTo>
                    <a:pt x="439" y="304"/>
                  </a:lnTo>
                  <a:lnTo>
                    <a:pt x="441" y="295"/>
                  </a:lnTo>
                  <a:lnTo>
                    <a:pt x="441" y="289"/>
                  </a:lnTo>
                  <a:lnTo>
                    <a:pt x="438" y="284"/>
                  </a:lnTo>
                  <a:lnTo>
                    <a:pt x="432" y="281"/>
                  </a:lnTo>
                  <a:lnTo>
                    <a:pt x="425" y="278"/>
                  </a:lnTo>
                  <a:lnTo>
                    <a:pt x="419" y="277"/>
                  </a:lnTo>
                  <a:lnTo>
                    <a:pt x="412" y="277"/>
                  </a:lnTo>
                  <a:lnTo>
                    <a:pt x="406" y="271"/>
                  </a:lnTo>
                  <a:lnTo>
                    <a:pt x="406" y="267"/>
                  </a:lnTo>
                  <a:lnTo>
                    <a:pt x="405" y="262"/>
                  </a:lnTo>
                  <a:lnTo>
                    <a:pt x="401" y="251"/>
                  </a:lnTo>
                  <a:lnTo>
                    <a:pt x="394" y="243"/>
                  </a:lnTo>
                  <a:lnTo>
                    <a:pt x="386" y="237"/>
                  </a:lnTo>
                  <a:lnTo>
                    <a:pt x="372" y="234"/>
                  </a:lnTo>
                  <a:lnTo>
                    <a:pt x="360" y="232"/>
                  </a:lnTo>
                  <a:lnTo>
                    <a:pt x="346" y="228"/>
                  </a:lnTo>
                  <a:lnTo>
                    <a:pt x="334" y="225"/>
                  </a:lnTo>
                  <a:lnTo>
                    <a:pt x="324" y="223"/>
                  </a:lnTo>
                  <a:lnTo>
                    <a:pt x="317" y="222"/>
                  </a:lnTo>
                  <a:lnTo>
                    <a:pt x="304" y="214"/>
                  </a:lnTo>
                  <a:lnTo>
                    <a:pt x="297" y="211"/>
                  </a:lnTo>
                  <a:lnTo>
                    <a:pt x="286" y="214"/>
                  </a:lnTo>
                  <a:lnTo>
                    <a:pt x="272" y="206"/>
                  </a:lnTo>
                  <a:lnTo>
                    <a:pt x="267" y="204"/>
                  </a:lnTo>
                  <a:lnTo>
                    <a:pt x="263" y="207"/>
                  </a:lnTo>
                  <a:lnTo>
                    <a:pt x="261" y="214"/>
                  </a:lnTo>
                  <a:lnTo>
                    <a:pt x="257" y="222"/>
                  </a:lnTo>
                  <a:lnTo>
                    <a:pt x="252" y="230"/>
                  </a:lnTo>
                  <a:lnTo>
                    <a:pt x="244" y="233"/>
                  </a:lnTo>
                  <a:lnTo>
                    <a:pt x="237" y="230"/>
                  </a:lnTo>
                  <a:lnTo>
                    <a:pt x="230" y="226"/>
                  </a:lnTo>
                  <a:lnTo>
                    <a:pt x="226" y="228"/>
                  </a:lnTo>
                  <a:lnTo>
                    <a:pt x="223" y="229"/>
                  </a:lnTo>
                  <a:lnTo>
                    <a:pt x="220" y="232"/>
                  </a:lnTo>
                  <a:lnTo>
                    <a:pt x="215" y="234"/>
                  </a:lnTo>
                  <a:lnTo>
                    <a:pt x="208" y="234"/>
                  </a:lnTo>
                  <a:lnTo>
                    <a:pt x="207" y="232"/>
                  </a:lnTo>
                  <a:lnTo>
                    <a:pt x="207" y="229"/>
                  </a:lnTo>
                  <a:lnTo>
                    <a:pt x="208" y="225"/>
                  </a:lnTo>
                  <a:lnTo>
                    <a:pt x="209" y="219"/>
                  </a:lnTo>
                  <a:lnTo>
                    <a:pt x="211" y="215"/>
                  </a:lnTo>
                  <a:lnTo>
                    <a:pt x="212" y="212"/>
                  </a:lnTo>
                  <a:lnTo>
                    <a:pt x="212" y="210"/>
                  </a:lnTo>
                  <a:lnTo>
                    <a:pt x="208" y="210"/>
                  </a:lnTo>
                  <a:lnTo>
                    <a:pt x="205" y="211"/>
                  </a:lnTo>
                  <a:lnTo>
                    <a:pt x="201" y="214"/>
                  </a:lnTo>
                  <a:lnTo>
                    <a:pt x="196" y="222"/>
                  </a:lnTo>
                  <a:lnTo>
                    <a:pt x="194" y="228"/>
                  </a:lnTo>
                  <a:lnTo>
                    <a:pt x="194" y="234"/>
                  </a:lnTo>
                  <a:lnTo>
                    <a:pt x="192" y="237"/>
                  </a:lnTo>
                  <a:lnTo>
                    <a:pt x="190" y="240"/>
                  </a:lnTo>
                  <a:lnTo>
                    <a:pt x="186" y="243"/>
                  </a:lnTo>
                  <a:lnTo>
                    <a:pt x="182" y="247"/>
                  </a:lnTo>
                  <a:lnTo>
                    <a:pt x="179" y="248"/>
                  </a:lnTo>
                  <a:lnTo>
                    <a:pt x="200" y="248"/>
                  </a:lnTo>
                  <a:lnTo>
                    <a:pt x="201" y="249"/>
                  </a:lnTo>
                  <a:lnTo>
                    <a:pt x="201" y="252"/>
                  </a:lnTo>
                  <a:lnTo>
                    <a:pt x="200" y="255"/>
                  </a:lnTo>
                  <a:lnTo>
                    <a:pt x="200" y="258"/>
                  </a:lnTo>
                  <a:lnTo>
                    <a:pt x="199" y="262"/>
                  </a:lnTo>
                  <a:lnTo>
                    <a:pt x="189" y="271"/>
                  </a:lnTo>
                  <a:lnTo>
                    <a:pt x="181" y="277"/>
                  </a:lnTo>
                  <a:lnTo>
                    <a:pt x="173" y="278"/>
                  </a:lnTo>
                  <a:lnTo>
                    <a:pt x="168" y="277"/>
                  </a:lnTo>
                  <a:lnTo>
                    <a:pt x="166" y="274"/>
                  </a:lnTo>
                  <a:lnTo>
                    <a:pt x="164" y="271"/>
                  </a:lnTo>
                  <a:lnTo>
                    <a:pt x="162" y="269"/>
                  </a:lnTo>
                  <a:lnTo>
                    <a:pt x="160" y="266"/>
                  </a:lnTo>
                  <a:lnTo>
                    <a:pt x="157" y="265"/>
                  </a:lnTo>
                  <a:lnTo>
                    <a:pt x="153" y="267"/>
                  </a:lnTo>
                  <a:lnTo>
                    <a:pt x="148" y="274"/>
                  </a:lnTo>
                  <a:lnTo>
                    <a:pt x="140" y="284"/>
                  </a:lnTo>
                  <a:lnTo>
                    <a:pt x="127" y="293"/>
                  </a:lnTo>
                  <a:lnTo>
                    <a:pt x="118" y="297"/>
                  </a:lnTo>
                  <a:lnTo>
                    <a:pt x="111" y="296"/>
                  </a:lnTo>
                  <a:lnTo>
                    <a:pt x="106" y="293"/>
                  </a:lnTo>
                  <a:lnTo>
                    <a:pt x="101" y="292"/>
                  </a:lnTo>
                  <a:lnTo>
                    <a:pt x="97" y="292"/>
                  </a:lnTo>
                  <a:lnTo>
                    <a:pt x="89" y="296"/>
                  </a:lnTo>
                  <a:lnTo>
                    <a:pt x="77" y="302"/>
                  </a:lnTo>
                  <a:lnTo>
                    <a:pt x="63" y="306"/>
                  </a:lnTo>
                  <a:lnTo>
                    <a:pt x="54" y="308"/>
                  </a:lnTo>
                  <a:lnTo>
                    <a:pt x="51" y="308"/>
                  </a:lnTo>
                  <a:lnTo>
                    <a:pt x="48" y="307"/>
                  </a:lnTo>
                  <a:lnTo>
                    <a:pt x="47" y="304"/>
                  </a:lnTo>
                  <a:lnTo>
                    <a:pt x="47" y="299"/>
                  </a:lnTo>
                  <a:lnTo>
                    <a:pt x="48" y="297"/>
                  </a:lnTo>
                  <a:lnTo>
                    <a:pt x="49" y="295"/>
                  </a:lnTo>
                  <a:lnTo>
                    <a:pt x="51" y="295"/>
                  </a:lnTo>
                  <a:lnTo>
                    <a:pt x="58" y="293"/>
                  </a:lnTo>
                  <a:lnTo>
                    <a:pt x="66" y="288"/>
                  </a:lnTo>
                  <a:lnTo>
                    <a:pt x="75" y="284"/>
                  </a:lnTo>
                  <a:lnTo>
                    <a:pt x="89" y="276"/>
                  </a:lnTo>
                  <a:lnTo>
                    <a:pt x="100" y="270"/>
                  </a:lnTo>
                  <a:lnTo>
                    <a:pt x="110" y="265"/>
                  </a:lnTo>
                  <a:lnTo>
                    <a:pt x="118" y="262"/>
                  </a:lnTo>
                  <a:lnTo>
                    <a:pt x="122" y="259"/>
                  </a:lnTo>
                  <a:lnTo>
                    <a:pt x="125" y="256"/>
                  </a:lnTo>
                  <a:lnTo>
                    <a:pt x="129" y="254"/>
                  </a:lnTo>
                  <a:lnTo>
                    <a:pt x="132" y="251"/>
                  </a:lnTo>
                  <a:lnTo>
                    <a:pt x="133" y="247"/>
                  </a:lnTo>
                  <a:lnTo>
                    <a:pt x="132" y="244"/>
                  </a:lnTo>
                  <a:lnTo>
                    <a:pt x="129" y="241"/>
                  </a:lnTo>
                  <a:lnTo>
                    <a:pt x="123" y="241"/>
                  </a:lnTo>
                  <a:lnTo>
                    <a:pt x="119" y="243"/>
                  </a:lnTo>
                  <a:lnTo>
                    <a:pt x="116" y="244"/>
                  </a:lnTo>
                  <a:lnTo>
                    <a:pt x="115" y="245"/>
                  </a:lnTo>
                  <a:lnTo>
                    <a:pt x="112" y="247"/>
                  </a:lnTo>
                  <a:lnTo>
                    <a:pt x="99" y="233"/>
                  </a:lnTo>
                  <a:lnTo>
                    <a:pt x="97" y="233"/>
                  </a:lnTo>
                  <a:lnTo>
                    <a:pt x="96" y="234"/>
                  </a:lnTo>
                  <a:lnTo>
                    <a:pt x="93" y="236"/>
                  </a:lnTo>
                  <a:lnTo>
                    <a:pt x="90" y="241"/>
                  </a:lnTo>
                  <a:lnTo>
                    <a:pt x="89" y="243"/>
                  </a:lnTo>
                  <a:lnTo>
                    <a:pt x="89" y="244"/>
                  </a:lnTo>
                  <a:lnTo>
                    <a:pt x="86" y="244"/>
                  </a:lnTo>
                  <a:lnTo>
                    <a:pt x="85" y="243"/>
                  </a:lnTo>
                  <a:lnTo>
                    <a:pt x="82" y="241"/>
                  </a:lnTo>
                  <a:lnTo>
                    <a:pt x="81" y="239"/>
                  </a:lnTo>
                  <a:lnTo>
                    <a:pt x="78" y="236"/>
                  </a:lnTo>
                  <a:lnTo>
                    <a:pt x="78" y="218"/>
                  </a:lnTo>
                  <a:lnTo>
                    <a:pt x="75" y="215"/>
                  </a:lnTo>
                  <a:lnTo>
                    <a:pt x="71" y="215"/>
                  </a:lnTo>
                  <a:lnTo>
                    <a:pt x="70" y="217"/>
                  </a:lnTo>
                  <a:lnTo>
                    <a:pt x="69" y="219"/>
                  </a:lnTo>
                  <a:lnTo>
                    <a:pt x="66" y="223"/>
                  </a:lnTo>
                  <a:lnTo>
                    <a:pt x="60" y="228"/>
                  </a:lnTo>
                  <a:lnTo>
                    <a:pt x="54" y="230"/>
                  </a:lnTo>
                  <a:lnTo>
                    <a:pt x="49" y="232"/>
                  </a:lnTo>
                  <a:lnTo>
                    <a:pt x="47" y="229"/>
                  </a:lnTo>
                  <a:lnTo>
                    <a:pt x="44" y="223"/>
                  </a:lnTo>
                  <a:lnTo>
                    <a:pt x="37" y="217"/>
                  </a:lnTo>
                  <a:lnTo>
                    <a:pt x="30" y="208"/>
                  </a:lnTo>
                  <a:lnTo>
                    <a:pt x="25" y="200"/>
                  </a:lnTo>
                  <a:lnTo>
                    <a:pt x="23" y="196"/>
                  </a:lnTo>
                  <a:lnTo>
                    <a:pt x="23" y="193"/>
                  </a:lnTo>
                  <a:lnTo>
                    <a:pt x="28" y="189"/>
                  </a:lnTo>
                  <a:lnTo>
                    <a:pt x="30" y="188"/>
                  </a:lnTo>
                  <a:lnTo>
                    <a:pt x="36" y="182"/>
                  </a:lnTo>
                  <a:lnTo>
                    <a:pt x="40" y="180"/>
                  </a:lnTo>
                  <a:lnTo>
                    <a:pt x="51" y="173"/>
                  </a:lnTo>
                  <a:lnTo>
                    <a:pt x="63" y="170"/>
                  </a:lnTo>
                  <a:lnTo>
                    <a:pt x="80" y="170"/>
                  </a:lnTo>
                  <a:lnTo>
                    <a:pt x="84" y="169"/>
                  </a:lnTo>
                  <a:lnTo>
                    <a:pt x="86" y="166"/>
                  </a:lnTo>
                  <a:lnTo>
                    <a:pt x="89" y="162"/>
                  </a:lnTo>
                  <a:lnTo>
                    <a:pt x="92" y="156"/>
                  </a:lnTo>
                  <a:lnTo>
                    <a:pt x="92" y="154"/>
                  </a:lnTo>
                  <a:lnTo>
                    <a:pt x="90" y="152"/>
                  </a:lnTo>
                  <a:lnTo>
                    <a:pt x="81" y="152"/>
                  </a:lnTo>
                  <a:lnTo>
                    <a:pt x="77" y="154"/>
                  </a:lnTo>
                  <a:lnTo>
                    <a:pt x="71" y="156"/>
                  </a:lnTo>
                  <a:lnTo>
                    <a:pt x="65" y="160"/>
                  </a:lnTo>
                  <a:lnTo>
                    <a:pt x="58" y="162"/>
                  </a:lnTo>
                  <a:lnTo>
                    <a:pt x="45" y="162"/>
                  </a:lnTo>
                  <a:lnTo>
                    <a:pt x="36" y="160"/>
                  </a:lnTo>
                  <a:lnTo>
                    <a:pt x="25" y="158"/>
                  </a:lnTo>
                  <a:lnTo>
                    <a:pt x="15" y="154"/>
                  </a:lnTo>
                  <a:lnTo>
                    <a:pt x="11" y="151"/>
                  </a:lnTo>
                  <a:lnTo>
                    <a:pt x="6" y="143"/>
                  </a:lnTo>
                  <a:lnTo>
                    <a:pt x="3" y="140"/>
                  </a:lnTo>
                  <a:lnTo>
                    <a:pt x="2" y="137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3" y="133"/>
                  </a:lnTo>
                  <a:lnTo>
                    <a:pt x="11" y="130"/>
                  </a:lnTo>
                  <a:lnTo>
                    <a:pt x="22" y="128"/>
                  </a:lnTo>
                  <a:lnTo>
                    <a:pt x="34" y="125"/>
                  </a:lnTo>
                  <a:lnTo>
                    <a:pt x="47" y="118"/>
                  </a:lnTo>
                  <a:lnTo>
                    <a:pt x="54" y="125"/>
                  </a:lnTo>
                  <a:lnTo>
                    <a:pt x="66" y="132"/>
                  </a:lnTo>
                  <a:lnTo>
                    <a:pt x="81" y="134"/>
                  </a:lnTo>
                  <a:lnTo>
                    <a:pt x="86" y="134"/>
                  </a:lnTo>
                  <a:lnTo>
                    <a:pt x="88" y="132"/>
                  </a:lnTo>
                  <a:lnTo>
                    <a:pt x="88" y="128"/>
                  </a:lnTo>
                  <a:lnTo>
                    <a:pt x="85" y="123"/>
                  </a:lnTo>
                  <a:lnTo>
                    <a:pt x="80" y="118"/>
                  </a:lnTo>
                  <a:lnTo>
                    <a:pt x="74" y="115"/>
                  </a:lnTo>
                  <a:lnTo>
                    <a:pt x="71" y="115"/>
                  </a:lnTo>
                  <a:lnTo>
                    <a:pt x="69" y="114"/>
                  </a:lnTo>
                  <a:lnTo>
                    <a:pt x="66" y="114"/>
                  </a:lnTo>
                  <a:lnTo>
                    <a:pt x="58" y="108"/>
                  </a:lnTo>
                  <a:lnTo>
                    <a:pt x="52" y="106"/>
                  </a:lnTo>
                  <a:lnTo>
                    <a:pt x="41" y="104"/>
                  </a:lnTo>
                  <a:lnTo>
                    <a:pt x="36" y="104"/>
                  </a:lnTo>
                  <a:lnTo>
                    <a:pt x="32" y="103"/>
                  </a:lnTo>
                  <a:lnTo>
                    <a:pt x="29" y="102"/>
                  </a:lnTo>
                  <a:lnTo>
                    <a:pt x="26" y="96"/>
                  </a:lnTo>
                  <a:lnTo>
                    <a:pt x="26" y="93"/>
                  </a:lnTo>
                  <a:lnTo>
                    <a:pt x="25" y="92"/>
                  </a:lnTo>
                  <a:lnTo>
                    <a:pt x="25" y="86"/>
                  </a:lnTo>
                  <a:lnTo>
                    <a:pt x="29" y="82"/>
                  </a:lnTo>
                  <a:lnTo>
                    <a:pt x="33" y="80"/>
                  </a:lnTo>
                  <a:lnTo>
                    <a:pt x="36" y="78"/>
                  </a:lnTo>
                  <a:lnTo>
                    <a:pt x="40" y="77"/>
                  </a:lnTo>
                  <a:lnTo>
                    <a:pt x="43" y="75"/>
                  </a:lnTo>
                  <a:lnTo>
                    <a:pt x="55" y="75"/>
                  </a:lnTo>
                  <a:lnTo>
                    <a:pt x="58" y="74"/>
                  </a:lnTo>
                  <a:lnTo>
                    <a:pt x="62" y="74"/>
                  </a:lnTo>
                  <a:lnTo>
                    <a:pt x="63" y="73"/>
                  </a:lnTo>
                  <a:lnTo>
                    <a:pt x="65" y="73"/>
                  </a:lnTo>
                  <a:lnTo>
                    <a:pt x="67" y="71"/>
                  </a:lnTo>
                  <a:lnTo>
                    <a:pt x="75" y="69"/>
                  </a:lnTo>
                  <a:lnTo>
                    <a:pt x="84" y="65"/>
                  </a:lnTo>
                  <a:lnTo>
                    <a:pt x="92" y="62"/>
                  </a:lnTo>
                  <a:lnTo>
                    <a:pt x="96" y="62"/>
                  </a:lnTo>
                  <a:lnTo>
                    <a:pt x="101" y="63"/>
                  </a:lnTo>
                  <a:lnTo>
                    <a:pt x="108" y="62"/>
                  </a:lnTo>
                  <a:lnTo>
                    <a:pt x="116" y="60"/>
                  </a:lnTo>
                  <a:lnTo>
                    <a:pt x="123" y="58"/>
                  </a:lnTo>
                  <a:lnTo>
                    <a:pt x="126" y="56"/>
                  </a:lnTo>
                  <a:lnTo>
                    <a:pt x="129" y="54"/>
                  </a:lnTo>
                  <a:lnTo>
                    <a:pt x="132" y="49"/>
                  </a:lnTo>
                  <a:lnTo>
                    <a:pt x="134" y="44"/>
                  </a:lnTo>
                  <a:lnTo>
                    <a:pt x="136" y="43"/>
                  </a:lnTo>
                  <a:lnTo>
                    <a:pt x="136" y="41"/>
                  </a:lnTo>
                  <a:lnTo>
                    <a:pt x="137" y="41"/>
                  </a:lnTo>
                  <a:lnTo>
                    <a:pt x="138" y="43"/>
                  </a:lnTo>
                  <a:lnTo>
                    <a:pt x="144" y="45"/>
                  </a:lnTo>
                  <a:lnTo>
                    <a:pt x="148" y="48"/>
                  </a:lnTo>
                  <a:lnTo>
                    <a:pt x="153" y="54"/>
                  </a:lnTo>
                  <a:lnTo>
                    <a:pt x="163" y="54"/>
                  </a:lnTo>
                  <a:lnTo>
                    <a:pt x="168" y="51"/>
                  </a:lnTo>
                  <a:lnTo>
                    <a:pt x="173" y="51"/>
                  </a:lnTo>
                  <a:lnTo>
                    <a:pt x="177" y="52"/>
                  </a:lnTo>
                  <a:lnTo>
                    <a:pt x="181" y="52"/>
                  </a:lnTo>
                  <a:lnTo>
                    <a:pt x="185" y="54"/>
                  </a:lnTo>
                  <a:lnTo>
                    <a:pt x="188" y="54"/>
                  </a:lnTo>
                  <a:lnTo>
                    <a:pt x="190" y="55"/>
                  </a:lnTo>
                  <a:lnTo>
                    <a:pt x="194" y="55"/>
                  </a:lnTo>
                  <a:lnTo>
                    <a:pt x="201" y="54"/>
                  </a:lnTo>
                  <a:lnTo>
                    <a:pt x="218" y="51"/>
                  </a:lnTo>
                  <a:lnTo>
                    <a:pt x="224" y="51"/>
                  </a:lnTo>
                  <a:lnTo>
                    <a:pt x="234" y="54"/>
                  </a:lnTo>
                  <a:lnTo>
                    <a:pt x="253" y="62"/>
                  </a:lnTo>
                  <a:lnTo>
                    <a:pt x="260" y="63"/>
                  </a:lnTo>
                  <a:lnTo>
                    <a:pt x="267" y="63"/>
                  </a:lnTo>
                  <a:lnTo>
                    <a:pt x="278" y="62"/>
                  </a:lnTo>
                  <a:lnTo>
                    <a:pt x="290" y="60"/>
                  </a:lnTo>
                  <a:lnTo>
                    <a:pt x="302" y="58"/>
                  </a:lnTo>
                  <a:lnTo>
                    <a:pt x="312" y="56"/>
                  </a:lnTo>
                  <a:lnTo>
                    <a:pt x="317" y="55"/>
                  </a:lnTo>
                  <a:lnTo>
                    <a:pt x="322" y="58"/>
                  </a:lnTo>
                  <a:lnTo>
                    <a:pt x="335" y="69"/>
                  </a:lnTo>
                  <a:lnTo>
                    <a:pt x="343" y="74"/>
                  </a:lnTo>
                  <a:lnTo>
                    <a:pt x="352" y="74"/>
                  </a:lnTo>
                  <a:lnTo>
                    <a:pt x="361" y="73"/>
                  </a:lnTo>
                  <a:lnTo>
                    <a:pt x="367" y="74"/>
                  </a:lnTo>
                  <a:lnTo>
                    <a:pt x="378" y="80"/>
                  </a:lnTo>
                  <a:lnTo>
                    <a:pt x="379" y="80"/>
                  </a:lnTo>
                  <a:lnTo>
                    <a:pt x="382" y="81"/>
                  </a:lnTo>
                  <a:lnTo>
                    <a:pt x="390" y="89"/>
                  </a:lnTo>
                  <a:lnTo>
                    <a:pt x="393" y="91"/>
                  </a:lnTo>
                  <a:lnTo>
                    <a:pt x="398" y="88"/>
                  </a:lnTo>
                  <a:lnTo>
                    <a:pt x="402" y="85"/>
                  </a:lnTo>
                  <a:lnTo>
                    <a:pt x="405" y="82"/>
                  </a:lnTo>
                  <a:lnTo>
                    <a:pt x="409" y="80"/>
                  </a:lnTo>
                  <a:lnTo>
                    <a:pt x="410" y="77"/>
                  </a:lnTo>
                  <a:lnTo>
                    <a:pt x="412" y="75"/>
                  </a:lnTo>
                  <a:lnTo>
                    <a:pt x="412" y="73"/>
                  </a:lnTo>
                  <a:lnTo>
                    <a:pt x="413" y="73"/>
                  </a:lnTo>
                  <a:lnTo>
                    <a:pt x="416" y="71"/>
                  </a:lnTo>
                  <a:lnTo>
                    <a:pt x="424" y="71"/>
                  </a:lnTo>
                  <a:lnTo>
                    <a:pt x="434" y="74"/>
                  </a:lnTo>
                  <a:lnTo>
                    <a:pt x="447" y="75"/>
                  </a:lnTo>
                  <a:lnTo>
                    <a:pt x="457" y="75"/>
                  </a:lnTo>
                  <a:lnTo>
                    <a:pt x="462" y="73"/>
                  </a:lnTo>
                  <a:lnTo>
                    <a:pt x="466" y="70"/>
                  </a:lnTo>
                  <a:lnTo>
                    <a:pt x="475" y="66"/>
                  </a:lnTo>
                  <a:lnTo>
                    <a:pt x="484" y="65"/>
                  </a:lnTo>
                  <a:lnTo>
                    <a:pt x="492" y="67"/>
                  </a:lnTo>
                  <a:lnTo>
                    <a:pt x="499" y="70"/>
                  </a:lnTo>
                  <a:lnTo>
                    <a:pt x="505" y="71"/>
                  </a:lnTo>
                  <a:lnTo>
                    <a:pt x="506" y="70"/>
                  </a:lnTo>
                  <a:lnTo>
                    <a:pt x="509" y="69"/>
                  </a:lnTo>
                  <a:lnTo>
                    <a:pt x="513" y="65"/>
                  </a:lnTo>
                  <a:lnTo>
                    <a:pt x="514" y="65"/>
                  </a:lnTo>
                  <a:lnTo>
                    <a:pt x="516" y="63"/>
                  </a:lnTo>
                  <a:lnTo>
                    <a:pt x="517" y="65"/>
                  </a:lnTo>
                  <a:lnTo>
                    <a:pt x="518" y="67"/>
                  </a:lnTo>
                  <a:lnTo>
                    <a:pt x="520" y="71"/>
                  </a:lnTo>
                  <a:lnTo>
                    <a:pt x="523" y="74"/>
                  </a:lnTo>
                  <a:lnTo>
                    <a:pt x="524" y="77"/>
                  </a:lnTo>
                  <a:lnTo>
                    <a:pt x="525" y="78"/>
                  </a:lnTo>
                  <a:lnTo>
                    <a:pt x="525" y="80"/>
                  </a:lnTo>
                  <a:lnTo>
                    <a:pt x="528" y="78"/>
                  </a:lnTo>
                  <a:lnTo>
                    <a:pt x="533" y="73"/>
                  </a:lnTo>
                  <a:lnTo>
                    <a:pt x="536" y="71"/>
                  </a:lnTo>
                  <a:lnTo>
                    <a:pt x="540" y="69"/>
                  </a:lnTo>
                  <a:lnTo>
                    <a:pt x="543" y="67"/>
                  </a:lnTo>
                  <a:lnTo>
                    <a:pt x="551" y="67"/>
                  </a:lnTo>
                  <a:lnTo>
                    <a:pt x="561" y="69"/>
                  </a:lnTo>
                  <a:lnTo>
                    <a:pt x="588" y="69"/>
                  </a:lnTo>
                  <a:lnTo>
                    <a:pt x="596" y="70"/>
                  </a:lnTo>
                  <a:lnTo>
                    <a:pt x="606" y="73"/>
                  </a:lnTo>
                  <a:lnTo>
                    <a:pt x="611" y="77"/>
                  </a:lnTo>
                  <a:lnTo>
                    <a:pt x="618" y="80"/>
                  </a:lnTo>
                  <a:lnTo>
                    <a:pt x="626" y="82"/>
                  </a:lnTo>
                  <a:lnTo>
                    <a:pt x="636" y="84"/>
                  </a:lnTo>
                  <a:lnTo>
                    <a:pt x="643" y="88"/>
                  </a:lnTo>
                  <a:lnTo>
                    <a:pt x="646" y="89"/>
                  </a:lnTo>
                  <a:lnTo>
                    <a:pt x="652" y="89"/>
                  </a:lnTo>
                  <a:lnTo>
                    <a:pt x="657" y="85"/>
                  </a:lnTo>
                  <a:lnTo>
                    <a:pt x="658" y="82"/>
                  </a:lnTo>
                  <a:lnTo>
                    <a:pt x="658" y="81"/>
                  </a:lnTo>
                  <a:lnTo>
                    <a:pt x="657" y="80"/>
                  </a:lnTo>
                  <a:lnTo>
                    <a:pt x="651" y="77"/>
                  </a:lnTo>
                  <a:lnTo>
                    <a:pt x="646" y="71"/>
                  </a:lnTo>
                  <a:lnTo>
                    <a:pt x="643" y="70"/>
                  </a:lnTo>
                  <a:lnTo>
                    <a:pt x="640" y="65"/>
                  </a:lnTo>
                  <a:lnTo>
                    <a:pt x="636" y="59"/>
                  </a:lnTo>
                  <a:lnTo>
                    <a:pt x="625" y="45"/>
                  </a:lnTo>
                  <a:lnTo>
                    <a:pt x="622" y="41"/>
                  </a:lnTo>
                  <a:lnTo>
                    <a:pt x="620" y="38"/>
                  </a:lnTo>
                  <a:lnTo>
                    <a:pt x="617" y="40"/>
                  </a:lnTo>
                  <a:lnTo>
                    <a:pt x="616" y="43"/>
                  </a:lnTo>
                  <a:lnTo>
                    <a:pt x="613" y="47"/>
                  </a:lnTo>
                  <a:lnTo>
                    <a:pt x="607" y="54"/>
                  </a:lnTo>
                  <a:lnTo>
                    <a:pt x="599" y="56"/>
                  </a:lnTo>
                  <a:lnTo>
                    <a:pt x="575" y="59"/>
                  </a:lnTo>
                  <a:lnTo>
                    <a:pt x="566" y="59"/>
                  </a:lnTo>
                  <a:lnTo>
                    <a:pt x="562" y="56"/>
                  </a:lnTo>
                  <a:lnTo>
                    <a:pt x="559" y="52"/>
                  </a:lnTo>
                  <a:lnTo>
                    <a:pt x="555" y="48"/>
                  </a:lnTo>
                  <a:lnTo>
                    <a:pt x="547" y="47"/>
                  </a:lnTo>
                  <a:lnTo>
                    <a:pt x="542" y="45"/>
                  </a:lnTo>
                  <a:lnTo>
                    <a:pt x="538" y="45"/>
                  </a:lnTo>
                  <a:lnTo>
                    <a:pt x="535" y="44"/>
                  </a:lnTo>
                  <a:lnTo>
                    <a:pt x="533" y="43"/>
                  </a:lnTo>
                  <a:lnTo>
                    <a:pt x="535" y="41"/>
                  </a:lnTo>
                  <a:lnTo>
                    <a:pt x="535" y="40"/>
                  </a:lnTo>
                  <a:lnTo>
                    <a:pt x="536" y="38"/>
                  </a:lnTo>
                  <a:lnTo>
                    <a:pt x="539" y="37"/>
                  </a:lnTo>
                  <a:lnTo>
                    <a:pt x="540" y="37"/>
                  </a:lnTo>
                  <a:lnTo>
                    <a:pt x="544" y="34"/>
                  </a:lnTo>
                  <a:lnTo>
                    <a:pt x="549" y="29"/>
                  </a:lnTo>
                  <a:lnTo>
                    <a:pt x="554" y="12"/>
                  </a:lnTo>
                  <a:lnTo>
                    <a:pt x="557" y="8"/>
                  </a:lnTo>
                  <a:lnTo>
                    <a:pt x="561" y="6"/>
                  </a:lnTo>
                  <a:lnTo>
                    <a:pt x="569" y="6"/>
                  </a:lnTo>
                  <a:lnTo>
                    <a:pt x="579" y="7"/>
                  </a:lnTo>
                  <a:lnTo>
                    <a:pt x="588" y="7"/>
                  </a:lnTo>
                  <a:lnTo>
                    <a:pt x="595" y="6"/>
                  </a:lnTo>
                  <a:lnTo>
                    <a:pt x="603" y="6"/>
                  </a:lnTo>
                  <a:lnTo>
                    <a:pt x="613" y="7"/>
                  </a:lnTo>
                  <a:lnTo>
                    <a:pt x="621" y="6"/>
                  </a:lnTo>
                  <a:lnTo>
                    <a:pt x="626" y="3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8" name="Google Shape;228;p35"/>
            <p:cNvSpPr/>
            <p:nvPr/>
          </p:nvSpPr>
          <p:spPr>
            <a:xfrm>
              <a:off x="2528881" y="1765296"/>
              <a:ext cx="25400" cy="17463"/>
            </a:xfrm>
            <a:custGeom>
              <a:rect b="b" l="l" r="r" t="t"/>
              <a:pathLst>
                <a:path extrusionOk="0" h="11" w="16">
                  <a:moveTo>
                    <a:pt x="7" y="0"/>
                  </a:moveTo>
                  <a:lnTo>
                    <a:pt x="11" y="2"/>
                  </a:lnTo>
                  <a:lnTo>
                    <a:pt x="16" y="4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9" y="11"/>
                  </a:lnTo>
                  <a:lnTo>
                    <a:pt x="5" y="10"/>
                  </a:lnTo>
                  <a:lnTo>
                    <a:pt x="3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9" name="Google Shape;229;p35"/>
            <p:cNvSpPr/>
            <p:nvPr/>
          </p:nvSpPr>
          <p:spPr>
            <a:xfrm>
              <a:off x="2587618" y="1785934"/>
              <a:ext cx="23813" cy="17463"/>
            </a:xfrm>
            <a:custGeom>
              <a:rect b="b" l="l" r="r" t="t"/>
              <a:pathLst>
                <a:path extrusionOk="0" h="11" w="15">
                  <a:moveTo>
                    <a:pt x="5" y="0"/>
                  </a:moveTo>
                  <a:lnTo>
                    <a:pt x="12" y="0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9"/>
                  </a:lnTo>
                  <a:lnTo>
                    <a:pt x="12" y="11"/>
                  </a:lnTo>
                  <a:lnTo>
                    <a:pt x="7" y="11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0" name="Google Shape;230;p35"/>
            <p:cNvSpPr/>
            <p:nvPr/>
          </p:nvSpPr>
          <p:spPr>
            <a:xfrm>
              <a:off x="1744659" y="1409696"/>
              <a:ext cx="347663" cy="96838"/>
            </a:xfrm>
            <a:custGeom>
              <a:rect b="b" l="l" r="r" t="t"/>
              <a:pathLst>
                <a:path extrusionOk="0" h="61" w="219">
                  <a:moveTo>
                    <a:pt x="65" y="0"/>
                  </a:moveTo>
                  <a:lnTo>
                    <a:pt x="74" y="0"/>
                  </a:lnTo>
                  <a:lnTo>
                    <a:pt x="81" y="4"/>
                  </a:lnTo>
                  <a:lnTo>
                    <a:pt x="85" y="8"/>
                  </a:lnTo>
                  <a:lnTo>
                    <a:pt x="86" y="12"/>
                  </a:lnTo>
                  <a:lnTo>
                    <a:pt x="90" y="15"/>
                  </a:lnTo>
                  <a:lnTo>
                    <a:pt x="100" y="16"/>
                  </a:lnTo>
                  <a:lnTo>
                    <a:pt x="111" y="17"/>
                  </a:lnTo>
                  <a:lnTo>
                    <a:pt x="119" y="19"/>
                  </a:lnTo>
                  <a:lnTo>
                    <a:pt x="125" y="19"/>
                  </a:lnTo>
                  <a:lnTo>
                    <a:pt x="129" y="23"/>
                  </a:lnTo>
                  <a:lnTo>
                    <a:pt x="132" y="24"/>
                  </a:lnTo>
                  <a:lnTo>
                    <a:pt x="136" y="27"/>
                  </a:lnTo>
                  <a:lnTo>
                    <a:pt x="141" y="30"/>
                  </a:lnTo>
                  <a:lnTo>
                    <a:pt x="142" y="31"/>
                  </a:lnTo>
                  <a:lnTo>
                    <a:pt x="148" y="31"/>
                  </a:lnTo>
                  <a:lnTo>
                    <a:pt x="156" y="27"/>
                  </a:lnTo>
                  <a:lnTo>
                    <a:pt x="157" y="24"/>
                  </a:lnTo>
                  <a:lnTo>
                    <a:pt x="160" y="23"/>
                  </a:lnTo>
                  <a:lnTo>
                    <a:pt x="162" y="20"/>
                  </a:lnTo>
                  <a:lnTo>
                    <a:pt x="164" y="17"/>
                  </a:lnTo>
                  <a:lnTo>
                    <a:pt x="168" y="15"/>
                  </a:lnTo>
                  <a:lnTo>
                    <a:pt x="174" y="13"/>
                  </a:lnTo>
                  <a:lnTo>
                    <a:pt x="181" y="13"/>
                  </a:lnTo>
                  <a:lnTo>
                    <a:pt x="182" y="16"/>
                  </a:lnTo>
                  <a:lnTo>
                    <a:pt x="185" y="17"/>
                  </a:lnTo>
                  <a:lnTo>
                    <a:pt x="188" y="23"/>
                  </a:lnTo>
                  <a:lnTo>
                    <a:pt x="189" y="24"/>
                  </a:lnTo>
                  <a:lnTo>
                    <a:pt x="192" y="26"/>
                  </a:lnTo>
                  <a:lnTo>
                    <a:pt x="196" y="27"/>
                  </a:lnTo>
                  <a:lnTo>
                    <a:pt x="199" y="27"/>
                  </a:lnTo>
                  <a:lnTo>
                    <a:pt x="204" y="24"/>
                  </a:lnTo>
                  <a:lnTo>
                    <a:pt x="208" y="21"/>
                  </a:lnTo>
                  <a:lnTo>
                    <a:pt x="211" y="20"/>
                  </a:lnTo>
                  <a:lnTo>
                    <a:pt x="214" y="20"/>
                  </a:lnTo>
                  <a:lnTo>
                    <a:pt x="216" y="21"/>
                  </a:lnTo>
                  <a:lnTo>
                    <a:pt x="218" y="24"/>
                  </a:lnTo>
                  <a:lnTo>
                    <a:pt x="219" y="26"/>
                  </a:lnTo>
                  <a:lnTo>
                    <a:pt x="219" y="28"/>
                  </a:lnTo>
                  <a:lnTo>
                    <a:pt x="216" y="34"/>
                  </a:lnTo>
                  <a:lnTo>
                    <a:pt x="215" y="42"/>
                  </a:lnTo>
                  <a:lnTo>
                    <a:pt x="215" y="47"/>
                  </a:lnTo>
                  <a:lnTo>
                    <a:pt x="214" y="50"/>
                  </a:lnTo>
                  <a:lnTo>
                    <a:pt x="209" y="54"/>
                  </a:lnTo>
                  <a:lnTo>
                    <a:pt x="207" y="56"/>
                  </a:lnTo>
                  <a:lnTo>
                    <a:pt x="205" y="58"/>
                  </a:lnTo>
                  <a:lnTo>
                    <a:pt x="201" y="61"/>
                  </a:lnTo>
                  <a:lnTo>
                    <a:pt x="194" y="61"/>
                  </a:lnTo>
                  <a:lnTo>
                    <a:pt x="186" y="60"/>
                  </a:lnTo>
                  <a:lnTo>
                    <a:pt x="173" y="57"/>
                  </a:lnTo>
                  <a:lnTo>
                    <a:pt x="162" y="56"/>
                  </a:lnTo>
                  <a:lnTo>
                    <a:pt x="149" y="56"/>
                  </a:lnTo>
                  <a:lnTo>
                    <a:pt x="140" y="57"/>
                  </a:lnTo>
                  <a:lnTo>
                    <a:pt x="132" y="58"/>
                  </a:lnTo>
                  <a:lnTo>
                    <a:pt x="122" y="58"/>
                  </a:lnTo>
                  <a:lnTo>
                    <a:pt x="115" y="57"/>
                  </a:lnTo>
                  <a:lnTo>
                    <a:pt x="112" y="56"/>
                  </a:lnTo>
                  <a:lnTo>
                    <a:pt x="111" y="53"/>
                  </a:lnTo>
                  <a:lnTo>
                    <a:pt x="110" y="49"/>
                  </a:lnTo>
                  <a:lnTo>
                    <a:pt x="107" y="43"/>
                  </a:lnTo>
                  <a:lnTo>
                    <a:pt x="104" y="41"/>
                  </a:lnTo>
                  <a:lnTo>
                    <a:pt x="101" y="39"/>
                  </a:lnTo>
                  <a:lnTo>
                    <a:pt x="96" y="42"/>
                  </a:lnTo>
                  <a:lnTo>
                    <a:pt x="92" y="43"/>
                  </a:lnTo>
                  <a:lnTo>
                    <a:pt x="89" y="46"/>
                  </a:lnTo>
                  <a:lnTo>
                    <a:pt x="84" y="49"/>
                  </a:lnTo>
                  <a:lnTo>
                    <a:pt x="82" y="49"/>
                  </a:lnTo>
                  <a:lnTo>
                    <a:pt x="80" y="47"/>
                  </a:lnTo>
                  <a:lnTo>
                    <a:pt x="74" y="42"/>
                  </a:lnTo>
                  <a:lnTo>
                    <a:pt x="71" y="38"/>
                  </a:lnTo>
                  <a:lnTo>
                    <a:pt x="70" y="35"/>
                  </a:lnTo>
                  <a:lnTo>
                    <a:pt x="70" y="31"/>
                  </a:lnTo>
                  <a:lnTo>
                    <a:pt x="69" y="28"/>
                  </a:lnTo>
                  <a:lnTo>
                    <a:pt x="63" y="27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5" y="32"/>
                  </a:lnTo>
                  <a:lnTo>
                    <a:pt x="39" y="34"/>
                  </a:lnTo>
                  <a:lnTo>
                    <a:pt x="28" y="35"/>
                  </a:lnTo>
                  <a:lnTo>
                    <a:pt x="8" y="35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4" y="24"/>
                  </a:lnTo>
                  <a:lnTo>
                    <a:pt x="7" y="23"/>
                  </a:lnTo>
                  <a:lnTo>
                    <a:pt x="17" y="23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41" y="5"/>
                  </a:lnTo>
                  <a:lnTo>
                    <a:pt x="54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1" name="Google Shape;231;p35"/>
            <p:cNvSpPr/>
            <p:nvPr/>
          </p:nvSpPr>
          <p:spPr>
            <a:xfrm>
              <a:off x="1931983" y="1377947"/>
              <a:ext cx="69850" cy="44449"/>
            </a:xfrm>
            <a:custGeom>
              <a:rect b="b" l="l" r="r" t="t"/>
              <a:pathLst>
                <a:path extrusionOk="0" h="28" w="44">
                  <a:moveTo>
                    <a:pt x="38" y="0"/>
                  </a:moveTo>
                  <a:lnTo>
                    <a:pt x="42" y="2"/>
                  </a:lnTo>
                  <a:lnTo>
                    <a:pt x="44" y="7"/>
                  </a:lnTo>
                  <a:lnTo>
                    <a:pt x="44" y="13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1" y="25"/>
                  </a:lnTo>
                  <a:lnTo>
                    <a:pt x="38" y="26"/>
                  </a:lnTo>
                  <a:lnTo>
                    <a:pt x="37" y="28"/>
                  </a:lnTo>
                  <a:lnTo>
                    <a:pt x="33" y="28"/>
                  </a:lnTo>
                  <a:lnTo>
                    <a:pt x="31" y="26"/>
                  </a:lnTo>
                  <a:lnTo>
                    <a:pt x="29" y="25"/>
                  </a:lnTo>
                  <a:lnTo>
                    <a:pt x="23" y="24"/>
                  </a:lnTo>
                  <a:lnTo>
                    <a:pt x="9" y="26"/>
                  </a:lnTo>
                  <a:lnTo>
                    <a:pt x="4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5" y="14"/>
                  </a:lnTo>
                  <a:lnTo>
                    <a:pt x="15" y="10"/>
                  </a:lnTo>
                  <a:lnTo>
                    <a:pt x="23" y="4"/>
                  </a:lnTo>
                  <a:lnTo>
                    <a:pt x="31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2" name="Google Shape;232;p35"/>
            <p:cNvSpPr/>
            <p:nvPr/>
          </p:nvSpPr>
          <p:spPr>
            <a:xfrm>
              <a:off x="2092319" y="1365247"/>
              <a:ext cx="122238" cy="53975"/>
            </a:xfrm>
            <a:custGeom>
              <a:rect b="b" l="l" r="r" t="t"/>
              <a:pathLst>
                <a:path extrusionOk="0" h="34" w="77">
                  <a:moveTo>
                    <a:pt x="36" y="0"/>
                  </a:moveTo>
                  <a:lnTo>
                    <a:pt x="55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1" y="15"/>
                  </a:lnTo>
                  <a:lnTo>
                    <a:pt x="74" y="19"/>
                  </a:lnTo>
                  <a:lnTo>
                    <a:pt x="75" y="22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5" y="34"/>
                  </a:lnTo>
                  <a:lnTo>
                    <a:pt x="68" y="34"/>
                  </a:lnTo>
                  <a:lnTo>
                    <a:pt x="64" y="33"/>
                  </a:lnTo>
                  <a:lnTo>
                    <a:pt x="60" y="33"/>
                  </a:lnTo>
                  <a:lnTo>
                    <a:pt x="53" y="32"/>
                  </a:lnTo>
                  <a:lnTo>
                    <a:pt x="49" y="30"/>
                  </a:lnTo>
                  <a:lnTo>
                    <a:pt x="47" y="29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0" y="21"/>
                  </a:lnTo>
                  <a:lnTo>
                    <a:pt x="31" y="21"/>
                  </a:lnTo>
                  <a:lnTo>
                    <a:pt x="23" y="22"/>
                  </a:lnTo>
                  <a:lnTo>
                    <a:pt x="11" y="22"/>
                  </a:lnTo>
                  <a:lnTo>
                    <a:pt x="7" y="21"/>
                  </a:lnTo>
                  <a:lnTo>
                    <a:pt x="3" y="18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21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3" name="Google Shape;233;p35"/>
            <p:cNvSpPr/>
            <p:nvPr/>
          </p:nvSpPr>
          <p:spPr>
            <a:xfrm>
              <a:off x="2111369" y="1439860"/>
              <a:ext cx="130175" cy="55563"/>
            </a:xfrm>
            <a:custGeom>
              <a:rect b="b" l="l" r="r" t="t"/>
              <a:pathLst>
                <a:path extrusionOk="0" h="35" w="82">
                  <a:moveTo>
                    <a:pt x="65" y="0"/>
                  </a:moveTo>
                  <a:lnTo>
                    <a:pt x="70" y="0"/>
                  </a:lnTo>
                  <a:lnTo>
                    <a:pt x="78" y="2"/>
                  </a:lnTo>
                  <a:lnTo>
                    <a:pt x="82" y="7"/>
                  </a:lnTo>
                  <a:lnTo>
                    <a:pt x="82" y="13"/>
                  </a:lnTo>
                  <a:lnTo>
                    <a:pt x="77" y="22"/>
                  </a:lnTo>
                  <a:lnTo>
                    <a:pt x="69" y="27"/>
                  </a:lnTo>
                  <a:lnTo>
                    <a:pt x="58" y="27"/>
                  </a:lnTo>
                  <a:lnTo>
                    <a:pt x="55" y="28"/>
                  </a:lnTo>
                  <a:lnTo>
                    <a:pt x="54" y="28"/>
                  </a:lnTo>
                  <a:lnTo>
                    <a:pt x="52" y="27"/>
                  </a:lnTo>
                  <a:lnTo>
                    <a:pt x="52" y="24"/>
                  </a:lnTo>
                  <a:lnTo>
                    <a:pt x="51" y="22"/>
                  </a:lnTo>
                  <a:lnTo>
                    <a:pt x="47" y="18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5" y="18"/>
                  </a:lnTo>
                  <a:lnTo>
                    <a:pt x="21" y="18"/>
                  </a:lnTo>
                  <a:lnTo>
                    <a:pt x="18" y="19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27"/>
                  </a:lnTo>
                  <a:lnTo>
                    <a:pt x="11" y="31"/>
                  </a:lnTo>
                  <a:lnTo>
                    <a:pt x="10" y="34"/>
                  </a:lnTo>
                  <a:lnTo>
                    <a:pt x="7" y="35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0" y="9"/>
                  </a:lnTo>
                  <a:lnTo>
                    <a:pt x="3" y="4"/>
                  </a:lnTo>
                  <a:lnTo>
                    <a:pt x="9" y="2"/>
                  </a:lnTo>
                  <a:lnTo>
                    <a:pt x="18" y="1"/>
                  </a:lnTo>
                  <a:lnTo>
                    <a:pt x="55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" name="Google Shape;234;p35"/>
            <p:cNvSpPr/>
            <p:nvPr/>
          </p:nvSpPr>
          <p:spPr>
            <a:xfrm>
              <a:off x="2155818" y="1509710"/>
              <a:ext cx="106363" cy="66675"/>
            </a:xfrm>
            <a:custGeom>
              <a:rect b="b" l="l" r="r" t="t"/>
              <a:pathLst>
                <a:path extrusionOk="0" h="42" w="67">
                  <a:moveTo>
                    <a:pt x="43" y="0"/>
                  </a:moveTo>
                  <a:lnTo>
                    <a:pt x="53" y="1"/>
                  </a:lnTo>
                  <a:lnTo>
                    <a:pt x="58" y="2"/>
                  </a:lnTo>
                  <a:lnTo>
                    <a:pt x="63" y="8"/>
                  </a:lnTo>
                  <a:lnTo>
                    <a:pt x="65" y="16"/>
                  </a:lnTo>
                  <a:lnTo>
                    <a:pt x="67" y="23"/>
                  </a:lnTo>
                  <a:lnTo>
                    <a:pt x="65" y="26"/>
                  </a:lnTo>
                  <a:lnTo>
                    <a:pt x="63" y="28"/>
                  </a:lnTo>
                  <a:lnTo>
                    <a:pt x="61" y="31"/>
                  </a:lnTo>
                  <a:lnTo>
                    <a:pt x="58" y="34"/>
                  </a:lnTo>
                  <a:lnTo>
                    <a:pt x="56" y="38"/>
                  </a:lnTo>
                  <a:lnTo>
                    <a:pt x="50" y="41"/>
                  </a:lnTo>
                  <a:lnTo>
                    <a:pt x="46" y="42"/>
                  </a:lnTo>
                  <a:lnTo>
                    <a:pt x="43" y="42"/>
                  </a:lnTo>
                  <a:lnTo>
                    <a:pt x="41" y="41"/>
                  </a:lnTo>
                  <a:lnTo>
                    <a:pt x="35" y="35"/>
                  </a:lnTo>
                  <a:lnTo>
                    <a:pt x="34" y="32"/>
                  </a:lnTo>
                  <a:lnTo>
                    <a:pt x="32" y="28"/>
                  </a:lnTo>
                  <a:lnTo>
                    <a:pt x="30" y="23"/>
                  </a:lnTo>
                  <a:lnTo>
                    <a:pt x="30" y="20"/>
                  </a:lnTo>
                  <a:lnTo>
                    <a:pt x="27" y="19"/>
                  </a:lnTo>
                  <a:lnTo>
                    <a:pt x="13" y="21"/>
                  </a:lnTo>
                  <a:lnTo>
                    <a:pt x="8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" y="5"/>
                  </a:lnTo>
                  <a:lnTo>
                    <a:pt x="8" y="2"/>
                  </a:lnTo>
                  <a:lnTo>
                    <a:pt x="30" y="2"/>
                  </a:lnTo>
                  <a:lnTo>
                    <a:pt x="35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5" name="Google Shape;235;p35"/>
            <p:cNvSpPr/>
            <p:nvPr/>
          </p:nvSpPr>
          <p:spPr>
            <a:xfrm>
              <a:off x="2287582" y="1498596"/>
              <a:ext cx="77788" cy="38100"/>
            </a:xfrm>
            <a:custGeom>
              <a:rect b="b" l="l" r="r" t="t"/>
              <a:pathLst>
                <a:path extrusionOk="0" h="24" w="49">
                  <a:moveTo>
                    <a:pt x="26" y="0"/>
                  </a:moveTo>
                  <a:lnTo>
                    <a:pt x="33" y="0"/>
                  </a:lnTo>
                  <a:lnTo>
                    <a:pt x="36" y="1"/>
                  </a:lnTo>
                  <a:lnTo>
                    <a:pt x="38" y="4"/>
                  </a:lnTo>
                  <a:lnTo>
                    <a:pt x="42" y="5"/>
                  </a:lnTo>
                  <a:lnTo>
                    <a:pt x="45" y="5"/>
                  </a:lnTo>
                  <a:lnTo>
                    <a:pt x="48" y="7"/>
                  </a:lnTo>
                  <a:lnTo>
                    <a:pt x="49" y="8"/>
                  </a:lnTo>
                  <a:lnTo>
                    <a:pt x="49" y="18"/>
                  </a:lnTo>
                  <a:lnTo>
                    <a:pt x="48" y="19"/>
                  </a:lnTo>
                  <a:lnTo>
                    <a:pt x="45" y="20"/>
                  </a:lnTo>
                  <a:lnTo>
                    <a:pt x="32" y="22"/>
                  </a:lnTo>
                  <a:lnTo>
                    <a:pt x="15" y="24"/>
                  </a:lnTo>
                  <a:lnTo>
                    <a:pt x="6" y="24"/>
                  </a:lnTo>
                  <a:lnTo>
                    <a:pt x="3" y="23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6" y="11"/>
                  </a:lnTo>
                  <a:lnTo>
                    <a:pt x="14" y="7"/>
                  </a:lnTo>
                  <a:lnTo>
                    <a:pt x="21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6" name="Google Shape;236;p35"/>
            <p:cNvSpPr/>
            <p:nvPr/>
          </p:nvSpPr>
          <p:spPr>
            <a:xfrm>
              <a:off x="2282818" y="1463671"/>
              <a:ext cx="39688" cy="23813"/>
            </a:xfrm>
            <a:custGeom>
              <a:rect b="b" l="l" r="r" t="t"/>
              <a:pathLst>
                <a:path extrusionOk="0" h="15" w="25">
                  <a:moveTo>
                    <a:pt x="6" y="0"/>
                  </a:moveTo>
                  <a:lnTo>
                    <a:pt x="13" y="0"/>
                  </a:lnTo>
                  <a:lnTo>
                    <a:pt x="21" y="3"/>
                  </a:lnTo>
                  <a:lnTo>
                    <a:pt x="25" y="9"/>
                  </a:lnTo>
                  <a:lnTo>
                    <a:pt x="25" y="13"/>
                  </a:lnTo>
                  <a:lnTo>
                    <a:pt x="19" y="15"/>
                  </a:lnTo>
                  <a:lnTo>
                    <a:pt x="13" y="15"/>
                  </a:lnTo>
                  <a:lnTo>
                    <a:pt x="6" y="12"/>
                  </a:lnTo>
                  <a:lnTo>
                    <a:pt x="2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7" name="Google Shape;237;p35"/>
            <p:cNvSpPr/>
            <p:nvPr/>
          </p:nvSpPr>
          <p:spPr>
            <a:xfrm>
              <a:off x="2251069" y="1389059"/>
              <a:ext cx="349250" cy="104775"/>
            </a:xfrm>
            <a:custGeom>
              <a:rect b="b" l="l" r="r" t="t"/>
              <a:pathLst>
                <a:path extrusionOk="0" h="66" w="220">
                  <a:moveTo>
                    <a:pt x="1" y="0"/>
                  </a:moveTo>
                  <a:lnTo>
                    <a:pt x="4" y="3"/>
                  </a:lnTo>
                  <a:lnTo>
                    <a:pt x="11" y="4"/>
                  </a:lnTo>
                  <a:lnTo>
                    <a:pt x="19" y="7"/>
                  </a:lnTo>
                  <a:lnTo>
                    <a:pt x="26" y="10"/>
                  </a:lnTo>
                  <a:lnTo>
                    <a:pt x="35" y="13"/>
                  </a:lnTo>
                  <a:lnTo>
                    <a:pt x="42" y="14"/>
                  </a:lnTo>
                  <a:lnTo>
                    <a:pt x="46" y="15"/>
                  </a:lnTo>
                  <a:lnTo>
                    <a:pt x="52" y="17"/>
                  </a:lnTo>
                  <a:lnTo>
                    <a:pt x="59" y="19"/>
                  </a:lnTo>
                  <a:lnTo>
                    <a:pt x="67" y="25"/>
                  </a:lnTo>
                  <a:lnTo>
                    <a:pt x="74" y="32"/>
                  </a:lnTo>
                  <a:lnTo>
                    <a:pt x="81" y="36"/>
                  </a:lnTo>
                  <a:lnTo>
                    <a:pt x="87" y="41"/>
                  </a:lnTo>
                  <a:lnTo>
                    <a:pt x="94" y="45"/>
                  </a:lnTo>
                  <a:lnTo>
                    <a:pt x="102" y="47"/>
                  </a:lnTo>
                  <a:lnTo>
                    <a:pt x="117" y="45"/>
                  </a:lnTo>
                  <a:lnTo>
                    <a:pt x="135" y="47"/>
                  </a:lnTo>
                  <a:lnTo>
                    <a:pt x="145" y="47"/>
                  </a:lnTo>
                  <a:lnTo>
                    <a:pt x="157" y="48"/>
                  </a:lnTo>
                  <a:lnTo>
                    <a:pt x="171" y="48"/>
                  </a:lnTo>
                  <a:lnTo>
                    <a:pt x="182" y="47"/>
                  </a:lnTo>
                  <a:lnTo>
                    <a:pt x="195" y="47"/>
                  </a:lnTo>
                  <a:lnTo>
                    <a:pt x="204" y="48"/>
                  </a:lnTo>
                  <a:lnTo>
                    <a:pt x="212" y="51"/>
                  </a:lnTo>
                  <a:lnTo>
                    <a:pt x="219" y="54"/>
                  </a:lnTo>
                  <a:lnTo>
                    <a:pt x="220" y="56"/>
                  </a:lnTo>
                  <a:lnTo>
                    <a:pt x="220" y="58"/>
                  </a:lnTo>
                  <a:lnTo>
                    <a:pt x="213" y="65"/>
                  </a:lnTo>
                  <a:lnTo>
                    <a:pt x="209" y="65"/>
                  </a:lnTo>
                  <a:lnTo>
                    <a:pt x="204" y="66"/>
                  </a:lnTo>
                  <a:lnTo>
                    <a:pt x="187" y="65"/>
                  </a:lnTo>
                  <a:lnTo>
                    <a:pt x="167" y="63"/>
                  </a:lnTo>
                  <a:lnTo>
                    <a:pt x="149" y="62"/>
                  </a:lnTo>
                  <a:lnTo>
                    <a:pt x="137" y="62"/>
                  </a:lnTo>
                  <a:lnTo>
                    <a:pt x="126" y="63"/>
                  </a:lnTo>
                  <a:lnTo>
                    <a:pt x="119" y="65"/>
                  </a:lnTo>
                  <a:lnTo>
                    <a:pt x="116" y="65"/>
                  </a:lnTo>
                  <a:lnTo>
                    <a:pt x="94" y="62"/>
                  </a:lnTo>
                  <a:lnTo>
                    <a:pt x="91" y="60"/>
                  </a:lnTo>
                  <a:lnTo>
                    <a:pt x="83" y="58"/>
                  </a:lnTo>
                  <a:lnTo>
                    <a:pt x="75" y="52"/>
                  </a:lnTo>
                  <a:lnTo>
                    <a:pt x="68" y="47"/>
                  </a:lnTo>
                  <a:lnTo>
                    <a:pt x="63" y="41"/>
                  </a:lnTo>
                  <a:lnTo>
                    <a:pt x="44" y="36"/>
                  </a:lnTo>
                  <a:lnTo>
                    <a:pt x="35" y="33"/>
                  </a:lnTo>
                  <a:lnTo>
                    <a:pt x="26" y="28"/>
                  </a:lnTo>
                  <a:lnTo>
                    <a:pt x="15" y="22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8" name="Google Shape;238;p35"/>
            <p:cNvSpPr/>
            <p:nvPr/>
          </p:nvSpPr>
          <p:spPr>
            <a:xfrm>
              <a:off x="3713154" y="1681160"/>
              <a:ext cx="192088" cy="84138"/>
            </a:xfrm>
            <a:custGeom>
              <a:rect b="b" l="l" r="r" t="t"/>
              <a:pathLst>
                <a:path extrusionOk="0" h="53" w="121">
                  <a:moveTo>
                    <a:pt x="9" y="0"/>
                  </a:moveTo>
                  <a:lnTo>
                    <a:pt x="15" y="0"/>
                  </a:lnTo>
                  <a:lnTo>
                    <a:pt x="24" y="1"/>
                  </a:lnTo>
                  <a:lnTo>
                    <a:pt x="32" y="4"/>
                  </a:lnTo>
                  <a:lnTo>
                    <a:pt x="37" y="8"/>
                  </a:lnTo>
                  <a:lnTo>
                    <a:pt x="43" y="11"/>
                  </a:lnTo>
                  <a:lnTo>
                    <a:pt x="48" y="11"/>
                  </a:lnTo>
                  <a:lnTo>
                    <a:pt x="56" y="9"/>
                  </a:lnTo>
                  <a:lnTo>
                    <a:pt x="76" y="7"/>
                  </a:lnTo>
                  <a:lnTo>
                    <a:pt x="82" y="5"/>
                  </a:lnTo>
                  <a:lnTo>
                    <a:pt x="88" y="3"/>
                  </a:lnTo>
                  <a:lnTo>
                    <a:pt x="93" y="3"/>
                  </a:lnTo>
                  <a:lnTo>
                    <a:pt x="102" y="4"/>
                  </a:lnTo>
                  <a:lnTo>
                    <a:pt x="111" y="8"/>
                  </a:lnTo>
                  <a:lnTo>
                    <a:pt x="119" y="13"/>
                  </a:lnTo>
                  <a:lnTo>
                    <a:pt x="121" y="16"/>
                  </a:lnTo>
                  <a:lnTo>
                    <a:pt x="121" y="19"/>
                  </a:lnTo>
                  <a:lnTo>
                    <a:pt x="118" y="24"/>
                  </a:lnTo>
                  <a:lnTo>
                    <a:pt x="115" y="27"/>
                  </a:lnTo>
                  <a:lnTo>
                    <a:pt x="114" y="30"/>
                  </a:lnTo>
                  <a:lnTo>
                    <a:pt x="110" y="34"/>
                  </a:lnTo>
                  <a:lnTo>
                    <a:pt x="100" y="34"/>
                  </a:lnTo>
                  <a:lnTo>
                    <a:pt x="92" y="37"/>
                  </a:lnTo>
                  <a:lnTo>
                    <a:pt x="87" y="40"/>
                  </a:lnTo>
                  <a:lnTo>
                    <a:pt x="81" y="44"/>
                  </a:lnTo>
                  <a:lnTo>
                    <a:pt x="73" y="48"/>
                  </a:lnTo>
                  <a:lnTo>
                    <a:pt x="62" y="52"/>
                  </a:lnTo>
                  <a:lnTo>
                    <a:pt x="56" y="53"/>
                  </a:lnTo>
                  <a:lnTo>
                    <a:pt x="52" y="53"/>
                  </a:lnTo>
                  <a:lnTo>
                    <a:pt x="47" y="50"/>
                  </a:lnTo>
                  <a:lnTo>
                    <a:pt x="44" y="48"/>
                  </a:lnTo>
                  <a:lnTo>
                    <a:pt x="41" y="42"/>
                  </a:lnTo>
                  <a:lnTo>
                    <a:pt x="37" y="38"/>
                  </a:lnTo>
                  <a:lnTo>
                    <a:pt x="30" y="37"/>
                  </a:lnTo>
                  <a:lnTo>
                    <a:pt x="24" y="37"/>
                  </a:lnTo>
                  <a:lnTo>
                    <a:pt x="18" y="38"/>
                  </a:lnTo>
                  <a:lnTo>
                    <a:pt x="13" y="35"/>
                  </a:lnTo>
                  <a:lnTo>
                    <a:pt x="9" y="31"/>
                  </a:lnTo>
                  <a:lnTo>
                    <a:pt x="3" y="20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9" name="Google Shape;239;p35"/>
            <p:cNvSpPr/>
            <p:nvPr/>
          </p:nvSpPr>
          <p:spPr>
            <a:xfrm>
              <a:off x="2747955" y="1125535"/>
              <a:ext cx="1104898" cy="711199"/>
            </a:xfrm>
            <a:custGeom>
              <a:rect b="b" l="l" r="r" t="t"/>
              <a:pathLst>
                <a:path extrusionOk="0" h="448" w="696">
                  <a:moveTo>
                    <a:pt x="420" y="0"/>
                  </a:moveTo>
                  <a:lnTo>
                    <a:pt x="435" y="0"/>
                  </a:lnTo>
                  <a:lnTo>
                    <a:pt x="455" y="3"/>
                  </a:lnTo>
                  <a:lnTo>
                    <a:pt x="477" y="9"/>
                  </a:lnTo>
                  <a:lnTo>
                    <a:pt x="496" y="11"/>
                  </a:lnTo>
                  <a:lnTo>
                    <a:pt x="498" y="13"/>
                  </a:lnTo>
                  <a:lnTo>
                    <a:pt x="500" y="13"/>
                  </a:lnTo>
                  <a:lnTo>
                    <a:pt x="504" y="17"/>
                  </a:lnTo>
                  <a:lnTo>
                    <a:pt x="502" y="20"/>
                  </a:lnTo>
                  <a:lnTo>
                    <a:pt x="498" y="21"/>
                  </a:lnTo>
                  <a:lnTo>
                    <a:pt x="487" y="24"/>
                  </a:lnTo>
                  <a:lnTo>
                    <a:pt x="472" y="26"/>
                  </a:lnTo>
                  <a:lnTo>
                    <a:pt x="457" y="31"/>
                  </a:lnTo>
                  <a:lnTo>
                    <a:pt x="443" y="33"/>
                  </a:lnTo>
                  <a:lnTo>
                    <a:pt x="431" y="35"/>
                  </a:lnTo>
                  <a:lnTo>
                    <a:pt x="418" y="35"/>
                  </a:lnTo>
                  <a:lnTo>
                    <a:pt x="407" y="33"/>
                  </a:lnTo>
                  <a:lnTo>
                    <a:pt x="401" y="33"/>
                  </a:lnTo>
                  <a:lnTo>
                    <a:pt x="406" y="35"/>
                  </a:lnTo>
                  <a:lnTo>
                    <a:pt x="416" y="36"/>
                  </a:lnTo>
                  <a:lnTo>
                    <a:pt x="428" y="39"/>
                  </a:lnTo>
                  <a:lnTo>
                    <a:pt x="444" y="39"/>
                  </a:lnTo>
                  <a:lnTo>
                    <a:pt x="463" y="36"/>
                  </a:lnTo>
                  <a:lnTo>
                    <a:pt x="468" y="35"/>
                  </a:lnTo>
                  <a:lnTo>
                    <a:pt x="474" y="32"/>
                  </a:lnTo>
                  <a:lnTo>
                    <a:pt x="484" y="29"/>
                  </a:lnTo>
                  <a:lnTo>
                    <a:pt x="495" y="31"/>
                  </a:lnTo>
                  <a:lnTo>
                    <a:pt x="502" y="29"/>
                  </a:lnTo>
                  <a:lnTo>
                    <a:pt x="511" y="25"/>
                  </a:lnTo>
                  <a:lnTo>
                    <a:pt x="524" y="20"/>
                  </a:lnTo>
                  <a:lnTo>
                    <a:pt x="532" y="18"/>
                  </a:lnTo>
                  <a:lnTo>
                    <a:pt x="540" y="20"/>
                  </a:lnTo>
                  <a:lnTo>
                    <a:pt x="547" y="21"/>
                  </a:lnTo>
                  <a:lnTo>
                    <a:pt x="552" y="21"/>
                  </a:lnTo>
                  <a:lnTo>
                    <a:pt x="555" y="20"/>
                  </a:lnTo>
                  <a:lnTo>
                    <a:pt x="558" y="20"/>
                  </a:lnTo>
                  <a:lnTo>
                    <a:pt x="563" y="18"/>
                  </a:lnTo>
                  <a:lnTo>
                    <a:pt x="569" y="20"/>
                  </a:lnTo>
                  <a:lnTo>
                    <a:pt x="571" y="25"/>
                  </a:lnTo>
                  <a:lnTo>
                    <a:pt x="573" y="35"/>
                  </a:lnTo>
                  <a:lnTo>
                    <a:pt x="578" y="57"/>
                  </a:lnTo>
                  <a:lnTo>
                    <a:pt x="582" y="66"/>
                  </a:lnTo>
                  <a:lnTo>
                    <a:pt x="588" y="74"/>
                  </a:lnTo>
                  <a:lnTo>
                    <a:pt x="592" y="83"/>
                  </a:lnTo>
                  <a:lnTo>
                    <a:pt x="596" y="92"/>
                  </a:lnTo>
                  <a:lnTo>
                    <a:pt x="602" y="99"/>
                  </a:lnTo>
                  <a:lnTo>
                    <a:pt x="610" y="105"/>
                  </a:lnTo>
                  <a:lnTo>
                    <a:pt x="619" y="105"/>
                  </a:lnTo>
                  <a:lnTo>
                    <a:pt x="629" y="99"/>
                  </a:lnTo>
                  <a:lnTo>
                    <a:pt x="647" y="81"/>
                  </a:lnTo>
                  <a:lnTo>
                    <a:pt x="658" y="76"/>
                  </a:lnTo>
                  <a:lnTo>
                    <a:pt x="671" y="74"/>
                  </a:lnTo>
                  <a:lnTo>
                    <a:pt x="682" y="77"/>
                  </a:lnTo>
                  <a:lnTo>
                    <a:pt x="692" y="80"/>
                  </a:lnTo>
                  <a:lnTo>
                    <a:pt x="696" y="84"/>
                  </a:lnTo>
                  <a:lnTo>
                    <a:pt x="696" y="91"/>
                  </a:lnTo>
                  <a:lnTo>
                    <a:pt x="692" y="98"/>
                  </a:lnTo>
                  <a:lnTo>
                    <a:pt x="685" y="105"/>
                  </a:lnTo>
                  <a:lnTo>
                    <a:pt x="669" y="113"/>
                  </a:lnTo>
                  <a:lnTo>
                    <a:pt x="659" y="121"/>
                  </a:lnTo>
                  <a:lnTo>
                    <a:pt x="640" y="140"/>
                  </a:lnTo>
                  <a:lnTo>
                    <a:pt x="633" y="148"/>
                  </a:lnTo>
                  <a:lnTo>
                    <a:pt x="625" y="157"/>
                  </a:lnTo>
                  <a:lnTo>
                    <a:pt x="621" y="163"/>
                  </a:lnTo>
                  <a:lnTo>
                    <a:pt x="618" y="170"/>
                  </a:lnTo>
                  <a:lnTo>
                    <a:pt x="619" y="180"/>
                  </a:lnTo>
                  <a:lnTo>
                    <a:pt x="622" y="184"/>
                  </a:lnTo>
                  <a:lnTo>
                    <a:pt x="623" y="187"/>
                  </a:lnTo>
                  <a:lnTo>
                    <a:pt x="626" y="188"/>
                  </a:lnTo>
                  <a:lnTo>
                    <a:pt x="633" y="188"/>
                  </a:lnTo>
                  <a:lnTo>
                    <a:pt x="636" y="189"/>
                  </a:lnTo>
                  <a:lnTo>
                    <a:pt x="637" y="191"/>
                  </a:lnTo>
                  <a:lnTo>
                    <a:pt x="637" y="192"/>
                  </a:lnTo>
                  <a:lnTo>
                    <a:pt x="632" y="198"/>
                  </a:lnTo>
                  <a:lnTo>
                    <a:pt x="629" y="202"/>
                  </a:lnTo>
                  <a:lnTo>
                    <a:pt x="628" y="205"/>
                  </a:lnTo>
                  <a:lnTo>
                    <a:pt x="625" y="214"/>
                  </a:lnTo>
                  <a:lnTo>
                    <a:pt x="623" y="226"/>
                  </a:lnTo>
                  <a:lnTo>
                    <a:pt x="623" y="240"/>
                  </a:lnTo>
                  <a:lnTo>
                    <a:pt x="622" y="244"/>
                  </a:lnTo>
                  <a:lnTo>
                    <a:pt x="617" y="244"/>
                  </a:lnTo>
                  <a:lnTo>
                    <a:pt x="592" y="236"/>
                  </a:lnTo>
                  <a:lnTo>
                    <a:pt x="584" y="236"/>
                  </a:lnTo>
                  <a:lnTo>
                    <a:pt x="578" y="239"/>
                  </a:lnTo>
                  <a:lnTo>
                    <a:pt x="576" y="244"/>
                  </a:lnTo>
                  <a:lnTo>
                    <a:pt x="576" y="251"/>
                  </a:lnTo>
                  <a:lnTo>
                    <a:pt x="578" y="258"/>
                  </a:lnTo>
                  <a:lnTo>
                    <a:pt x="581" y="266"/>
                  </a:lnTo>
                  <a:lnTo>
                    <a:pt x="582" y="272"/>
                  </a:lnTo>
                  <a:lnTo>
                    <a:pt x="585" y="276"/>
                  </a:lnTo>
                  <a:lnTo>
                    <a:pt x="587" y="280"/>
                  </a:lnTo>
                  <a:lnTo>
                    <a:pt x="588" y="281"/>
                  </a:lnTo>
                  <a:lnTo>
                    <a:pt x="588" y="290"/>
                  </a:lnTo>
                  <a:lnTo>
                    <a:pt x="585" y="295"/>
                  </a:lnTo>
                  <a:lnTo>
                    <a:pt x="582" y="298"/>
                  </a:lnTo>
                  <a:lnTo>
                    <a:pt x="574" y="300"/>
                  </a:lnTo>
                  <a:lnTo>
                    <a:pt x="566" y="298"/>
                  </a:lnTo>
                  <a:lnTo>
                    <a:pt x="562" y="294"/>
                  </a:lnTo>
                  <a:lnTo>
                    <a:pt x="562" y="290"/>
                  </a:lnTo>
                  <a:lnTo>
                    <a:pt x="561" y="287"/>
                  </a:lnTo>
                  <a:lnTo>
                    <a:pt x="561" y="283"/>
                  </a:lnTo>
                  <a:lnTo>
                    <a:pt x="559" y="277"/>
                  </a:lnTo>
                  <a:lnTo>
                    <a:pt x="546" y="269"/>
                  </a:lnTo>
                  <a:lnTo>
                    <a:pt x="539" y="266"/>
                  </a:lnTo>
                  <a:lnTo>
                    <a:pt x="535" y="265"/>
                  </a:lnTo>
                  <a:lnTo>
                    <a:pt x="533" y="268"/>
                  </a:lnTo>
                  <a:lnTo>
                    <a:pt x="536" y="281"/>
                  </a:lnTo>
                  <a:lnTo>
                    <a:pt x="539" y="288"/>
                  </a:lnTo>
                  <a:lnTo>
                    <a:pt x="544" y="291"/>
                  </a:lnTo>
                  <a:lnTo>
                    <a:pt x="552" y="294"/>
                  </a:lnTo>
                  <a:lnTo>
                    <a:pt x="556" y="298"/>
                  </a:lnTo>
                  <a:lnTo>
                    <a:pt x="559" y="302"/>
                  </a:lnTo>
                  <a:lnTo>
                    <a:pt x="566" y="309"/>
                  </a:lnTo>
                  <a:lnTo>
                    <a:pt x="566" y="310"/>
                  </a:lnTo>
                  <a:lnTo>
                    <a:pt x="563" y="311"/>
                  </a:lnTo>
                  <a:lnTo>
                    <a:pt x="561" y="311"/>
                  </a:lnTo>
                  <a:lnTo>
                    <a:pt x="558" y="313"/>
                  </a:lnTo>
                  <a:lnTo>
                    <a:pt x="555" y="313"/>
                  </a:lnTo>
                  <a:lnTo>
                    <a:pt x="552" y="311"/>
                  </a:lnTo>
                  <a:lnTo>
                    <a:pt x="550" y="311"/>
                  </a:lnTo>
                  <a:lnTo>
                    <a:pt x="543" y="313"/>
                  </a:lnTo>
                  <a:lnTo>
                    <a:pt x="521" y="324"/>
                  </a:lnTo>
                  <a:lnTo>
                    <a:pt x="507" y="328"/>
                  </a:lnTo>
                  <a:lnTo>
                    <a:pt x="495" y="329"/>
                  </a:lnTo>
                  <a:lnTo>
                    <a:pt x="483" y="328"/>
                  </a:lnTo>
                  <a:lnTo>
                    <a:pt x="465" y="328"/>
                  </a:lnTo>
                  <a:lnTo>
                    <a:pt x="461" y="331"/>
                  </a:lnTo>
                  <a:lnTo>
                    <a:pt x="455" y="337"/>
                  </a:lnTo>
                  <a:lnTo>
                    <a:pt x="450" y="346"/>
                  </a:lnTo>
                  <a:lnTo>
                    <a:pt x="446" y="354"/>
                  </a:lnTo>
                  <a:lnTo>
                    <a:pt x="443" y="358"/>
                  </a:lnTo>
                  <a:lnTo>
                    <a:pt x="440" y="359"/>
                  </a:lnTo>
                  <a:lnTo>
                    <a:pt x="424" y="359"/>
                  </a:lnTo>
                  <a:lnTo>
                    <a:pt x="416" y="358"/>
                  </a:lnTo>
                  <a:lnTo>
                    <a:pt x="409" y="358"/>
                  </a:lnTo>
                  <a:lnTo>
                    <a:pt x="401" y="361"/>
                  </a:lnTo>
                  <a:lnTo>
                    <a:pt x="391" y="368"/>
                  </a:lnTo>
                  <a:lnTo>
                    <a:pt x="375" y="373"/>
                  </a:lnTo>
                  <a:lnTo>
                    <a:pt x="372" y="374"/>
                  </a:lnTo>
                  <a:lnTo>
                    <a:pt x="370" y="377"/>
                  </a:lnTo>
                  <a:lnTo>
                    <a:pt x="370" y="380"/>
                  </a:lnTo>
                  <a:lnTo>
                    <a:pt x="372" y="383"/>
                  </a:lnTo>
                  <a:lnTo>
                    <a:pt x="372" y="385"/>
                  </a:lnTo>
                  <a:lnTo>
                    <a:pt x="373" y="390"/>
                  </a:lnTo>
                  <a:lnTo>
                    <a:pt x="373" y="396"/>
                  </a:lnTo>
                  <a:lnTo>
                    <a:pt x="372" y="400"/>
                  </a:lnTo>
                  <a:lnTo>
                    <a:pt x="370" y="402"/>
                  </a:lnTo>
                  <a:lnTo>
                    <a:pt x="365" y="405"/>
                  </a:lnTo>
                  <a:lnTo>
                    <a:pt x="361" y="403"/>
                  </a:lnTo>
                  <a:lnTo>
                    <a:pt x="358" y="402"/>
                  </a:lnTo>
                  <a:lnTo>
                    <a:pt x="355" y="403"/>
                  </a:lnTo>
                  <a:lnTo>
                    <a:pt x="354" y="403"/>
                  </a:lnTo>
                  <a:lnTo>
                    <a:pt x="353" y="406"/>
                  </a:lnTo>
                  <a:lnTo>
                    <a:pt x="353" y="422"/>
                  </a:lnTo>
                  <a:lnTo>
                    <a:pt x="351" y="431"/>
                  </a:lnTo>
                  <a:lnTo>
                    <a:pt x="346" y="439"/>
                  </a:lnTo>
                  <a:lnTo>
                    <a:pt x="342" y="443"/>
                  </a:lnTo>
                  <a:lnTo>
                    <a:pt x="338" y="446"/>
                  </a:lnTo>
                  <a:lnTo>
                    <a:pt x="335" y="448"/>
                  </a:lnTo>
                  <a:lnTo>
                    <a:pt x="323" y="448"/>
                  </a:lnTo>
                  <a:lnTo>
                    <a:pt x="320" y="446"/>
                  </a:lnTo>
                  <a:lnTo>
                    <a:pt x="317" y="440"/>
                  </a:lnTo>
                  <a:lnTo>
                    <a:pt x="317" y="437"/>
                  </a:lnTo>
                  <a:lnTo>
                    <a:pt x="316" y="435"/>
                  </a:lnTo>
                  <a:lnTo>
                    <a:pt x="316" y="432"/>
                  </a:lnTo>
                  <a:lnTo>
                    <a:pt x="314" y="431"/>
                  </a:lnTo>
                  <a:lnTo>
                    <a:pt x="312" y="431"/>
                  </a:lnTo>
                  <a:lnTo>
                    <a:pt x="310" y="432"/>
                  </a:lnTo>
                  <a:lnTo>
                    <a:pt x="305" y="435"/>
                  </a:lnTo>
                  <a:lnTo>
                    <a:pt x="301" y="436"/>
                  </a:lnTo>
                  <a:lnTo>
                    <a:pt x="295" y="439"/>
                  </a:lnTo>
                  <a:lnTo>
                    <a:pt x="293" y="436"/>
                  </a:lnTo>
                  <a:lnTo>
                    <a:pt x="287" y="429"/>
                  </a:lnTo>
                  <a:lnTo>
                    <a:pt x="279" y="422"/>
                  </a:lnTo>
                  <a:lnTo>
                    <a:pt x="269" y="416"/>
                  </a:lnTo>
                  <a:lnTo>
                    <a:pt x="256" y="405"/>
                  </a:lnTo>
                  <a:lnTo>
                    <a:pt x="250" y="395"/>
                  </a:lnTo>
                  <a:lnTo>
                    <a:pt x="246" y="387"/>
                  </a:lnTo>
                  <a:lnTo>
                    <a:pt x="246" y="383"/>
                  </a:lnTo>
                  <a:lnTo>
                    <a:pt x="249" y="381"/>
                  </a:lnTo>
                  <a:lnTo>
                    <a:pt x="250" y="381"/>
                  </a:lnTo>
                  <a:lnTo>
                    <a:pt x="253" y="379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34" y="372"/>
                  </a:lnTo>
                  <a:lnTo>
                    <a:pt x="231" y="370"/>
                  </a:lnTo>
                  <a:lnTo>
                    <a:pt x="228" y="363"/>
                  </a:lnTo>
                  <a:lnTo>
                    <a:pt x="226" y="355"/>
                  </a:lnTo>
                  <a:lnTo>
                    <a:pt x="221" y="346"/>
                  </a:lnTo>
                  <a:lnTo>
                    <a:pt x="220" y="339"/>
                  </a:lnTo>
                  <a:lnTo>
                    <a:pt x="220" y="336"/>
                  </a:lnTo>
                  <a:lnTo>
                    <a:pt x="221" y="333"/>
                  </a:lnTo>
                  <a:lnTo>
                    <a:pt x="227" y="328"/>
                  </a:lnTo>
                  <a:lnTo>
                    <a:pt x="228" y="324"/>
                  </a:lnTo>
                  <a:lnTo>
                    <a:pt x="231" y="322"/>
                  </a:lnTo>
                  <a:lnTo>
                    <a:pt x="231" y="320"/>
                  </a:lnTo>
                  <a:lnTo>
                    <a:pt x="230" y="318"/>
                  </a:lnTo>
                  <a:lnTo>
                    <a:pt x="228" y="318"/>
                  </a:lnTo>
                  <a:lnTo>
                    <a:pt x="224" y="317"/>
                  </a:lnTo>
                  <a:lnTo>
                    <a:pt x="215" y="317"/>
                  </a:lnTo>
                  <a:lnTo>
                    <a:pt x="211" y="313"/>
                  </a:lnTo>
                  <a:lnTo>
                    <a:pt x="209" y="303"/>
                  </a:lnTo>
                  <a:lnTo>
                    <a:pt x="212" y="291"/>
                  </a:lnTo>
                  <a:lnTo>
                    <a:pt x="215" y="287"/>
                  </a:lnTo>
                  <a:lnTo>
                    <a:pt x="219" y="284"/>
                  </a:lnTo>
                  <a:lnTo>
                    <a:pt x="221" y="281"/>
                  </a:lnTo>
                  <a:lnTo>
                    <a:pt x="238" y="281"/>
                  </a:lnTo>
                  <a:lnTo>
                    <a:pt x="241" y="284"/>
                  </a:lnTo>
                  <a:lnTo>
                    <a:pt x="242" y="290"/>
                  </a:lnTo>
                  <a:lnTo>
                    <a:pt x="239" y="303"/>
                  </a:lnTo>
                  <a:lnTo>
                    <a:pt x="239" y="307"/>
                  </a:lnTo>
                  <a:lnTo>
                    <a:pt x="241" y="309"/>
                  </a:lnTo>
                  <a:lnTo>
                    <a:pt x="242" y="309"/>
                  </a:lnTo>
                  <a:lnTo>
                    <a:pt x="243" y="310"/>
                  </a:lnTo>
                  <a:lnTo>
                    <a:pt x="246" y="310"/>
                  </a:lnTo>
                  <a:lnTo>
                    <a:pt x="249" y="313"/>
                  </a:lnTo>
                  <a:lnTo>
                    <a:pt x="253" y="309"/>
                  </a:lnTo>
                  <a:lnTo>
                    <a:pt x="253" y="306"/>
                  </a:lnTo>
                  <a:lnTo>
                    <a:pt x="254" y="303"/>
                  </a:lnTo>
                  <a:lnTo>
                    <a:pt x="254" y="300"/>
                  </a:lnTo>
                  <a:lnTo>
                    <a:pt x="253" y="294"/>
                  </a:lnTo>
                  <a:lnTo>
                    <a:pt x="249" y="287"/>
                  </a:lnTo>
                  <a:lnTo>
                    <a:pt x="243" y="280"/>
                  </a:lnTo>
                  <a:lnTo>
                    <a:pt x="239" y="274"/>
                  </a:lnTo>
                  <a:lnTo>
                    <a:pt x="234" y="269"/>
                  </a:lnTo>
                  <a:lnTo>
                    <a:pt x="230" y="268"/>
                  </a:lnTo>
                  <a:lnTo>
                    <a:pt x="220" y="268"/>
                  </a:lnTo>
                  <a:lnTo>
                    <a:pt x="219" y="269"/>
                  </a:lnTo>
                  <a:lnTo>
                    <a:pt x="216" y="274"/>
                  </a:lnTo>
                  <a:lnTo>
                    <a:pt x="213" y="277"/>
                  </a:lnTo>
                  <a:lnTo>
                    <a:pt x="212" y="280"/>
                  </a:lnTo>
                  <a:lnTo>
                    <a:pt x="209" y="284"/>
                  </a:lnTo>
                  <a:lnTo>
                    <a:pt x="206" y="285"/>
                  </a:lnTo>
                  <a:lnTo>
                    <a:pt x="205" y="287"/>
                  </a:lnTo>
                  <a:lnTo>
                    <a:pt x="202" y="288"/>
                  </a:lnTo>
                  <a:lnTo>
                    <a:pt x="201" y="287"/>
                  </a:lnTo>
                  <a:lnTo>
                    <a:pt x="200" y="281"/>
                  </a:lnTo>
                  <a:lnTo>
                    <a:pt x="198" y="269"/>
                  </a:lnTo>
                  <a:lnTo>
                    <a:pt x="197" y="255"/>
                  </a:lnTo>
                  <a:lnTo>
                    <a:pt x="194" y="243"/>
                  </a:lnTo>
                  <a:lnTo>
                    <a:pt x="191" y="233"/>
                  </a:lnTo>
                  <a:lnTo>
                    <a:pt x="185" y="226"/>
                  </a:lnTo>
                  <a:lnTo>
                    <a:pt x="175" y="221"/>
                  </a:lnTo>
                  <a:lnTo>
                    <a:pt x="164" y="218"/>
                  </a:lnTo>
                  <a:lnTo>
                    <a:pt x="156" y="214"/>
                  </a:lnTo>
                  <a:lnTo>
                    <a:pt x="146" y="210"/>
                  </a:lnTo>
                  <a:lnTo>
                    <a:pt x="133" y="207"/>
                  </a:lnTo>
                  <a:lnTo>
                    <a:pt x="120" y="205"/>
                  </a:lnTo>
                  <a:lnTo>
                    <a:pt x="112" y="203"/>
                  </a:lnTo>
                  <a:lnTo>
                    <a:pt x="105" y="203"/>
                  </a:lnTo>
                  <a:lnTo>
                    <a:pt x="86" y="206"/>
                  </a:lnTo>
                  <a:lnTo>
                    <a:pt x="79" y="205"/>
                  </a:lnTo>
                  <a:lnTo>
                    <a:pt x="77" y="203"/>
                  </a:lnTo>
                  <a:lnTo>
                    <a:pt x="75" y="200"/>
                  </a:lnTo>
                  <a:lnTo>
                    <a:pt x="72" y="196"/>
                  </a:lnTo>
                  <a:lnTo>
                    <a:pt x="72" y="194"/>
                  </a:lnTo>
                  <a:lnTo>
                    <a:pt x="71" y="189"/>
                  </a:lnTo>
                  <a:lnTo>
                    <a:pt x="71" y="184"/>
                  </a:lnTo>
                  <a:lnTo>
                    <a:pt x="70" y="187"/>
                  </a:lnTo>
                  <a:lnTo>
                    <a:pt x="68" y="194"/>
                  </a:lnTo>
                  <a:lnTo>
                    <a:pt x="66" y="202"/>
                  </a:lnTo>
                  <a:lnTo>
                    <a:pt x="63" y="207"/>
                  </a:lnTo>
                  <a:lnTo>
                    <a:pt x="60" y="211"/>
                  </a:lnTo>
                  <a:lnTo>
                    <a:pt x="52" y="214"/>
                  </a:lnTo>
                  <a:lnTo>
                    <a:pt x="48" y="213"/>
                  </a:lnTo>
                  <a:lnTo>
                    <a:pt x="44" y="209"/>
                  </a:lnTo>
                  <a:lnTo>
                    <a:pt x="38" y="200"/>
                  </a:lnTo>
                  <a:lnTo>
                    <a:pt x="31" y="194"/>
                  </a:lnTo>
                  <a:lnTo>
                    <a:pt x="25" y="189"/>
                  </a:lnTo>
                  <a:lnTo>
                    <a:pt x="16" y="188"/>
                  </a:lnTo>
                  <a:lnTo>
                    <a:pt x="10" y="188"/>
                  </a:lnTo>
                  <a:lnTo>
                    <a:pt x="3" y="184"/>
                  </a:lnTo>
                  <a:lnTo>
                    <a:pt x="0" y="180"/>
                  </a:lnTo>
                  <a:lnTo>
                    <a:pt x="3" y="177"/>
                  </a:lnTo>
                  <a:lnTo>
                    <a:pt x="8" y="174"/>
                  </a:lnTo>
                  <a:lnTo>
                    <a:pt x="27" y="174"/>
                  </a:lnTo>
                  <a:lnTo>
                    <a:pt x="34" y="172"/>
                  </a:lnTo>
                  <a:lnTo>
                    <a:pt x="42" y="169"/>
                  </a:lnTo>
                  <a:lnTo>
                    <a:pt x="49" y="165"/>
                  </a:lnTo>
                  <a:lnTo>
                    <a:pt x="52" y="159"/>
                  </a:lnTo>
                  <a:lnTo>
                    <a:pt x="55" y="151"/>
                  </a:lnTo>
                  <a:lnTo>
                    <a:pt x="57" y="148"/>
                  </a:lnTo>
                  <a:lnTo>
                    <a:pt x="61" y="146"/>
                  </a:lnTo>
                  <a:lnTo>
                    <a:pt x="79" y="146"/>
                  </a:lnTo>
                  <a:lnTo>
                    <a:pt x="82" y="143"/>
                  </a:lnTo>
                  <a:lnTo>
                    <a:pt x="85" y="137"/>
                  </a:lnTo>
                  <a:lnTo>
                    <a:pt x="86" y="133"/>
                  </a:lnTo>
                  <a:lnTo>
                    <a:pt x="86" y="126"/>
                  </a:lnTo>
                  <a:lnTo>
                    <a:pt x="87" y="120"/>
                  </a:lnTo>
                  <a:lnTo>
                    <a:pt x="93" y="114"/>
                  </a:lnTo>
                  <a:lnTo>
                    <a:pt x="100" y="110"/>
                  </a:lnTo>
                  <a:lnTo>
                    <a:pt x="105" y="109"/>
                  </a:lnTo>
                  <a:lnTo>
                    <a:pt x="111" y="110"/>
                  </a:lnTo>
                  <a:lnTo>
                    <a:pt x="113" y="111"/>
                  </a:lnTo>
                  <a:lnTo>
                    <a:pt x="119" y="111"/>
                  </a:lnTo>
                  <a:lnTo>
                    <a:pt x="123" y="110"/>
                  </a:lnTo>
                  <a:lnTo>
                    <a:pt x="126" y="109"/>
                  </a:lnTo>
                  <a:lnTo>
                    <a:pt x="128" y="103"/>
                  </a:lnTo>
                  <a:lnTo>
                    <a:pt x="127" y="99"/>
                  </a:lnTo>
                  <a:lnTo>
                    <a:pt x="127" y="92"/>
                  </a:lnTo>
                  <a:lnTo>
                    <a:pt x="134" y="87"/>
                  </a:lnTo>
                  <a:lnTo>
                    <a:pt x="146" y="83"/>
                  </a:lnTo>
                  <a:lnTo>
                    <a:pt x="160" y="78"/>
                  </a:lnTo>
                  <a:lnTo>
                    <a:pt x="193" y="76"/>
                  </a:lnTo>
                  <a:lnTo>
                    <a:pt x="204" y="77"/>
                  </a:lnTo>
                  <a:lnTo>
                    <a:pt x="211" y="80"/>
                  </a:lnTo>
                  <a:lnTo>
                    <a:pt x="215" y="83"/>
                  </a:lnTo>
                  <a:lnTo>
                    <a:pt x="223" y="85"/>
                  </a:lnTo>
                  <a:lnTo>
                    <a:pt x="232" y="85"/>
                  </a:lnTo>
                  <a:lnTo>
                    <a:pt x="243" y="83"/>
                  </a:lnTo>
                  <a:lnTo>
                    <a:pt x="252" y="77"/>
                  </a:lnTo>
                  <a:lnTo>
                    <a:pt x="256" y="68"/>
                  </a:lnTo>
                  <a:lnTo>
                    <a:pt x="256" y="57"/>
                  </a:lnTo>
                  <a:lnTo>
                    <a:pt x="257" y="48"/>
                  </a:lnTo>
                  <a:lnTo>
                    <a:pt x="261" y="42"/>
                  </a:lnTo>
                  <a:lnTo>
                    <a:pt x="264" y="40"/>
                  </a:lnTo>
                  <a:lnTo>
                    <a:pt x="265" y="40"/>
                  </a:lnTo>
                  <a:lnTo>
                    <a:pt x="268" y="42"/>
                  </a:lnTo>
                  <a:lnTo>
                    <a:pt x="269" y="43"/>
                  </a:lnTo>
                  <a:lnTo>
                    <a:pt x="271" y="46"/>
                  </a:lnTo>
                  <a:lnTo>
                    <a:pt x="272" y="50"/>
                  </a:lnTo>
                  <a:lnTo>
                    <a:pt x="275" y="52"/>
                  </a:lnTo>
                  <a:lnTo>
                    <a:pt x="276" y="55"/>
                  </a:lnTo>
                  <a:lnTo>
                    <a:pt x="279" y="58"/>
                  </a:lnTo>
                  <a:lnTo>
                    <a:pt x="283" y="58"/>
                  </a:lnTo>
                  <a:lnTo>
                    <a:pt x="287" y="54"/>
                  </a:lnTo>
                  <a:lnTo>
                    <a:pt x="291" y="46"/>
                  </a:lnTo>
                  <a:lnTo>
                    <a:pt x="297" y="36"/>
                  </a:lnTo>
                  <a:lnTo>
                    <a:pt x="301" y="29"/>
                  </a:lnTo>
                  <a:lnTo>
                    <a:pt x="305" y="28"/>
                  </a:lnTo>
                  <a:lnTo>
                    <a:pt x="313" y="26"/>
                  </a:lnTo>
                  <a:lnTo>
                    <a:pt x="323" y="22"/>
                  </a:lnTo>
                  <a:lnTo>
                    <a:pt x="334" y="17"/>
                  </a:lnTo>
                  <a:lnTo>
                    <a:pt x="346" y="10"/>
                  </a:lnTo>
                  <a:lnTo>
                    <a:pt x="361" y="7"/>
                  </a:lnTo>
                  <a:lnTo>
                    <a:pt x="377" y="6"/>
                  </a:lnTo>
                  <a:lnTo>
                    <a:pt x="392" y="6"/>
                  </a:lnTo>
                  <a:lnTo>
                    <a:pt x="407" y="3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0" name="Google Shape;240;p35"/>
            <p:cNvSpPr/>
            <p:nvPr/>
          </p:nvSpPr>
          <p:spPr>
            <a:xfrm>
              <a:off x="2517768" y="2711445"/>
              <a:ext cx="182562" cy="76200"/>
            </a:xfrm>
            <a:custGeom>
              <a:rect b="b" l="l" r="r" t="t"/>
              <a:pathLst>
                <a:path extrusionOk="0" h="48" w="115">
                  <a:moveTo>
                    <a:pt x="33" y="0"/>
                  </a:moveTo>
                  <a:lnTo>
                    <a:pt x="38" y="0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63" y="10"/>
                  </a:lnTo>
                  <a:lnTo>
                    <a:pt x="71" y="17"/>
                  </a:lnTo>
                  <a:lnTo>
                    <a:pt x="79" y="22"/>
                  </a:lnTo>
                  <a:lnTo>
                    <a:pt x="89" y="26"/>
                  </a:lnTo>
                  <a:lnTo>
                    <a:pt x="96" y="28"/>
                  </a:lnTo>
                  <a:lnTo>
                    <a:pt x="98" y="28"/>
                  </a:lnTo>
                  <a:lnTo>
                    <a:pt x="101" y="29"/>
                  </a:lnTo>
                  <a:lnTo>
                    <a:pt x="105" y="32"/>
                  </a:lnTo>
                  <a:lnTo>
                    <a:pt x="113" y="40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1" y="48"/>
                  </a:lnTo>
                  <a:lnTo>
                    <a:pt x="105" y="48"/>
                  </a:lnTo>
                  <a:lnTo>
                    <a:pt x="97" y="47"/>
                  </a:lnTo>
                  <a:lnTo>
                    <a:pt x="92" y="44"/>
                  </a:lnTo>
                  <a:lnTo>
                    <a:pt x="85" y="40"/>
                  </a:lnTo>
                  <a:lnTo>
                    <a:pt x="77" y="33"/>
                  </a:lnTo>
                  <a:lnTo>
                    <a:pt x="68" y="28"/>
                  </a:lnTo>
                  <a:lnTo>
                    <a:pt x="63" y="22"/>
                  </a:lnTo>
                  <a:lnTo>
                    <a:pt x="56" y="18"/>
                  </a:lnTo>
                  <a:lnTo>
                    <a:pt x="5" y="18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3" y="8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7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1" name="Google Shape;241;p35"/>
            <p:cNvSpPr/>
            <p:nvPr/>
          </p:nvSpPr>
          <p:spPr>
            <a:xfrm>
              <a:off x="2632067" y="2670170"/>
              <a:ext cx="26988" cy="20638"/>
            </a:xfrm>
            <a:custGeom>
              <a:rect b="b" l="l" r="r" t="t"/>
              <a:pathLst>
                <a:path extrusionOk="0" h="13" w="17">
                  <a:moveTo>
                    <a:pt x="6" y="0"/>
                  </a:moveTo>
                  <a:lnTo>
                    <a:pt x="10" y="0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7" y="4"/>
                  </a:lnTo>
                  <a:lnTo>
                    <a:pt x="17" y="10"/>
                  </a:lnTo>
                  <a:lnTo>
                    <a:pt x="11" y="13"/>
                  </a:lnTo>
                  <a:lnTo>
                    <a:pt x="5" y="13"/>
                  </a:lnTo>
                  <a:lnTo>
                    <a:pt x="0" y="8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2" name="Google Shape;242;p35"/>
            <p:cNvSpPr/>
            <p:nvPr/>
          </p:nvSpPr>
          <p:spPr>
            <a:xfrm>
              <a:off x="2641591" y="2838445"/>
              <a:ext cx="25400" cy="31750"/>
            </a:xfrm>
            <a:custGeom>
              <a:rect b="b" l="l" r="r" t="t"/>
              <a:pathLst>
                <a:path extrusionOk="0" h="20" w="16">
                  <a:moveTo>
                    <a:pt x="5" y="0"/>
                  </a:moveTo>
                  <a:lnTo>
                    <a:pt x="8" y="0"/>
                  </a:lnTo>
                  <a:lnTo>
                    <a:pt x="14" y="2"/>
                  </a:lnTo>
                  <a:lnTo>
                    <a:pt x="15" y="5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5" y="16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7" y="20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3" name="Google Shape;243;p35"/>
            <p:cNvSpPr/>
            <p:nvPr/>
          </p:nvSpPr>
          <p:spPr>
            <a:xfrm>
              <a:off x="2867016" y="2816219"/>
              <a:ext cx="26988" cy="33338"/>
            </a:xfrm>
            <a:custGeom>
              <a:rect b="b" l="l" r="r" t="t"/>
              <a:pathLst>
                <a:path extrusionOk="0" h="21" w="17">
                  <a:moveTo>
                    <a:pt x="6" y="0"/>
                  </a:moveTo>
                  <a:lnTo>
                    <a:pt x="8" y="0"/>
                  </a:lnTo>
                  <a:lnTo>
                    <a:pt x="14" y="3"/>
                  </a:lnTo>
                  <a:lnTo>
                    <a:pt x="15" y="6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7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4" name="Google Shape;244;p35"/>
            <p:cNvSpPr/>
            <p:nvPr/>
          </p:nvSpPr>
          <p:spPr>
            <a:xfrm>
              <a:off x="2722554" y="2787644"/>
              <a:ext cx="112713" cy="57150"/>
            </a:xfrm>
            <a:custGeom>
              <a:rect b="b" l="l" r="r" t="t"/>
              <a:pathLst>
                <a:path extrusionOk="0" h="36" w="71">
                  <a:moveTo>
                    <a:pt x="35" y="0"/>
                  </a:moveTo>
                  <a:lnTo>
                    <a:pt x="49" y="2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8" y="17"/>
                  </a:lnTo>
                  <a:lnTo>
                    <a:pt x="71" y="28"/>
                  </a:lnTo>
                  <a:lnTo>
                    <a:pt x="71" y="32"/>
                  </a:lnTo>
                  <a:lnTo>
                    <a:pt x="69" y="34"/>
                  </a:lnTo>
                  <a:lnTo>
                    <a:pt x="68" y="36"/>
                  </a:lnTo>
                  <a:lnTo>
                    <a:pt x="67" y="34"/>
                  </a:lnTo>
                  <a:lnTo>
                    <a:pt x="65" y="34"/>
                  </a:lnTo>
                  <a:lnTo>
                    <a:pt x="64" y="32"/>
                  </a:lnTo>
                  <a:lnTo>
                    <a:pt x="61" y="29"/>
                  </a:lnTo>
                  <a:lnTo>
                    <a:pt x="60" y="29"/>
                  </a:lnTo>
                  <a:lnTo>
                    <a:pt x="56" y="30"/>
                  </a:lnTo>
                  <a:lnTo>
                    <a:pt x="42" y="36"/>
                  </a:lnTo>
                  <a:lnTo>
                    <a:pt x="36" y="34"/>
                  </a:lnTo>
                  <a:lnTo>
                    <a:pt x="32" y="32"/>
                  </a:lnTo>
                  <a:lnTo>
                    <a:pt x="30" y="29"/>
                  </a:lnTo>
                  <a:lnTo>
                    <a:pt x="26" y="28"/>
                  </a:lnTo>
                  <a:lnTo>
                    <a:pt x="23" y="25"/>
                  </a:lnTo>
                  <a:lnTo>
                    <a:pt x="15" y="25"/>
                  </a:lnTo>
                  <a:lnTo>
                    <a:pt x="10" y="24"/>
                  </a:lnTo>
                  <a:lnTo>
                    <a:pt x="2" y="24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6" y="15"/>
                  </a:lnTo>
                  <a:lnTo>
                    <a:pt x="13" y="10"/>
                  </a:lnTo>
                  <a:lnTo>
                    <a:pt x="19" y="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5" name="Google Shape;245;p35"/>
            <p:cNvSpPr/>
            <p:nvPr/>
          </p:nvSpPr>
          <p:spPr>
            <a:xfrm>
              <a:off x="5089511" y="3557582"/>
              <a:ext cx="141288" cy="320675"/>
            </a:xfrm>
            <a:custGeom>
              <a:rect b="b" l="l" r="r" t="t"/>
              <a:pathLst>
                <a:path extrusionOk="0" h="202" w="89">
                  <a:moveTo>
                    <a:pt x="69" y="0"/>
                  </a:moveTo>
                  <a:lnTo>
                    <a:pt x="75" y="0"/>
                  </a:lnTo>
                  <a:lnTo>
                    <a:pt x="81" y="4"/>
                  </a:lnTo>
                  <a:lnTo>
                    <a:pt x="85" y="14"/>
                  </a:lnTo>
                  <a:lnTo>
                    <a:pt x="88" y="24"/>
                  </a:lnTo>
                  <a:lnTo>
                    <a:pt x="89" y="35"/>
                  </a:lnTo>
                  <a:lnTo>
                    <a:pt x="89" y="47"/>
                  </a:lnTo>
                  <a:lnTo>
                    <a:pt x="86" y="61"/>
                  </a:lnTo>
                  <a:lnTo>
                    <a:pt x="84" y="73"/>
                  </a:lnTo>
                  <a:lnTo>
                    <a:pt x="78" y="89"/>
                  </a:lnTo>
                  <a:lnTo>
                    <a:pt x="70" y="119"/>
                  </a:lnTo>
                  <a:lnTo>
                    <a:pt x="65" y="132"/>
                  </a:lnTo>
                  <a:lnTo>
                    <a:pt x="58" y="154"/>
                  </a:lnTo>
                  <a:lnTo>
                    <a:pt x="51" y="178"/>
                  </a:lnTo>
                  <a:lnTo>
                    <a:pt x="47" y="189"/>
                  </a:lnTo>
                  <a:lnTo>
                    <a:pt x="41" y="196"/>
                  </a:lnTo>
                  <a:lnTo>
                    <a:pt x="34" y="200"/>
                  </a:lnTo>
                  <a:lnTo>
                    <a:pt x="25" y="202"/>
                  </a:lnTo>
                  <a:lnTo>
                    <a:pt x="15" y="200"/>
                  </a:lnTo>
                  <a:lnTo>
                    <a:pt x="10" y="195"/>
                  </a:lnTo>
                  <a:lnTo>
                    <a:pt x="6" y="188"/>
                  </a:lnTo>
                  <a:lnTo>
                    <a:pt x="6" y="169"/>
                  </a:lnTo>
                  <a:lnTo>
                    <a:pt x="0" y="147"/>
                  </a:lnTo>
                  <a:lnTo>
                    <a:pt x="0" y="137"/>
                  </a:lnTo>
                  <a:lnTo>
                    <a:pt x="2" y="130"/>
                  </a:lnTo>
                  <a:lnTo>
                    <a:pt x="6" y="122"/>
                  </a:lnTo>
                  <a:lnTo>
                    <a:pt x="8" y="110"/>
                  </a:lnTo>
                  <a:lnTo>
                    <a:pt x="7" y="96"/>
                  </a:lnTo>
                  <a:lnTo>
                    <a:pt x="3" y="82"/>
                  </a:lnTo>
                  <a:lnTo>
                    <a:pt x="2" y="73"/>
                  </a:lnTo>
                  <a:lnTo>
                    <a:pt x="6" y="65"/>
                  </a:lnTo>
                  <a:lnTo>
                    <a:pt x="13" y="59"/>
                  </a:lnTo>
                  <a:lnTo>
                    <a:pt x="19" y="55"/>
                  </a:lnTo>
                  <a:lnTo>
                    <a:pt x="24" y="55"/>
                  </a:lnTo>
                  <a:lnTo>
                    <a:pt x="28" y="54"/>
                  </a:lnTo>
                  <a:lnTo>
                    <a:pt x="34" y="50"/>
                  </a:lnTo>
                  <a:lnTo>
                    <a:pt x="43" y="41"/>
                  </a:lnTo>
                  <a:lnTo>
                    <a:pt x="49" y="30"/>
                  </a:lnTo>
                  <a:lnTo>
                    <a:pt x="55" y="22"/>
                  </a:lnTo>
                  <a:lnTo>
                    <a:pt x="59" y="13"/>
                  </a:lnTo>
                  <a:lnTo>
                    <a:pt x="63" y="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6" name="Google Shape;246;p35"/>
            <p:cNvSpPr/>
            <p:nvPr/>
          </p:nvSpPr>
          <p:spPr>
            <a:xfrm>
              <a:off x="5816584" y="3038470"/>
              <a:ext cx="41275" cy="111125"/>
            </a:xfrm>
            <a:custGeom>
              <a:rect b="b" l="l" r="r" t="t"/>
              <a:pathLst>
                <a:path extrusionOk="0" h="70" w="26">
                  <a:moveTo>
                    <a:pt x="9" y="0"/>
                  </a:moveTo>
                  <a:lnTo>
                    <a:pt x="14" y="0"/>
                  </a:lnTo>
                  <a:lnTo>
                    <a:pt x="17" y="5"/>
                  </a:lnTo>
                  <a:lnTo>
                    <a:pt x="19" y="12"/>
                  </a:lnTo>
                  <a:lnTo>
                    <a:pt x="22" y="20"/>
                  </a:lnTo>
                  <a:lnTo>
                    <a:pt x="25" y="26"/>
                  </a:lnTo>
                  <a:lnTo>
                    <a:pt x="26" y="31"/>
                  </a:lnTo>
                  <a:lnTo>
                    <a:pt x="25" y="41"/>
                  </a:lnTo>
                  <a:lnTo>
                    <a:pt x="22" y="52"/>
                  </a:lnTo>
                  <a:lnTo>
                    <a:pt x="18" y="61"/>
                  </a:lnTo>
                  <a:lnTo>
                    <a:pt x="14" y="68"/>
                  </a:lnTo>
                  <a:lnTo>
                    <a:pt x="7" y="70"/>
                  </a:lnTo>
                  <a:lnTo>
                    <a:pt x="3" y="64"/>
                  </a:lnTo>
                  <a:lnTo>
                    <a:pt x="0" y="55"/>
                  </a:lnTo>
                  <a:lnTo>
                    <a:pt x="0" y="41"/>
                  </a:lnTo>
                  <a:lnTo>
                    <a:pt x="2" y="27"/>
                  </a:lnTo>
                  <a:lnTo>
                    <a:pt x="3" y="15"/>
                  </a:lnTo>
                  <a:lnTo>
                    <a:pt x="6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7" name="Google Shape;247;p35"/>
            <p:cNvSpPr/>
            <p:nvPr/>
          </p:nvSpPr>
          <p:spPr>
            <a:xfrm>
              <a:off x="4373551" y="2282820"/>
              <a:ext cx="34925" cy="46038"/>
            </a:xfrm>
            <a:custGeom>
              <a:rect b="b" l="l" r="r" t="t"/>
              <a:pathLst>
                <a:path extrusionOk="0" h="29" w="22">
                  <a:moveTo>
                    <a:pt x="11" y="0"/>
                  </a:moveTo>
                  <a:lnTo>
                    <a:pt x="15" y="3"/>
                  </a:lnTo>
                  <a:lnTo>
                    <a:pt x="21" y="7"/>
                  </a:lnTo>
                  <a:lnTo>
                    <a:pt x="22" y="15"/>
                  </a:lnTo>
                  <a:lnTo>
                    <a:pt x="21" y="22"/>
                  </a:lnTo>
                  <a:lnTo>
                    <a:pt x="18" y="26"/>
                  </a:lnTo>
                  <a:lnTo>
                    <a:pt x="15" y="29"/>
                  </a:lnTo>
                  <a:lnTo>
                    <a:pt x="7" y="29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1"/>
                  </a:lnTo>
                  <a:lnTo>
                    <a:pt x="4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8" name="Google Shape;248;p35"/>
            <p:cNvSpPr/>
            <p:nvPr/>
          </p:nvSpPr>
          <p:spPr>
            <a:xfrm>
              <a:off x="4262426" y="2305045"/>
              <a:ext cx="15875" cy="19050"/>
            </a:xfrm>
            <a:custGeom>
              <a:rect b="b" l="l" r="r" t="t"/>
              <a:pathLst>
                <a:path extrusionOk="0" h="12" w="10">
                  <a:moveTo>
                    <a:pt x="4" y="0"/>
                  </a:moveTo>
                  <a:lnTo>
                    <a:pt x="9" y="0"/>
                  </a:lnTo>
                  <a:lnTo>
                    <a:pt x="10" y="1"/>
                  </a:lnTo>
                  <a:lnTo>
                    <a:pt x="10" y="8"/>
                  </a:lnTo>
                  <a:lnTo>
                    <a:pt x="7" y="11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9" name="Google Shape;249;p35"/>
            <p:cNvSpPr/>
            <p:nvPr/>
          </p:nvSpPr>
          <p:spPr>
            <a:xfrm>
              <a:off x="4462450" y="2347908"/>
              <a:ext cx="68263" cy="41275"/>
            </a:xfrm>
            <a:custGeom>
              <a:rect b="b" l="l" r="r" t="t"/>
              <a:pathLst>
                <a:path extrusionOk="0" h="26" w="43">
                  <a:moveTo>
                    <a:pt x="7" y="0"/>
                  </a:moveTo>
                  <a:lnTo>
                    <a:pt x="14" y="0"/>
                  </a:lnTo>
                  <a:lnTo>
                    <a:pt x="21" y="2"/>
                  </a:lnTo>
                  <a:lnTo>
                    <a:pt x="29" y="2"/>
                  </a:lnTo>
                  <a:lnTo>
                    <a:pt x="37" y="6"/>
                  </a:lnTo>
                  <a:lnTo>
                    <a:pt x="38" y="10"/>
                  </a:lnTo>
                  <a:lnTo>
                    <a:pt x="41" y="14"/>
                  </a:lnTo>
                  <a:lnTo>
                    <a:pt x="43" y="18"/>
                  </a:lnTo>
                  <a:lnTo>
                    <a:pt x="40" y="24"/>
                  </a:lnTo>
                  <a:lnTo>
                    <a:pt x="34" y="26"/>
                  </a:lnTo>
                  <a:lnTo>
                    <a:pt x="27" y="26"/>
                  </a:lnTo>
                  <a:lnTo>
                    <a:pt x="22" y="24"/>
                  </a:lnTo>
                  <a:lnTo>
                    <a:pt x="14" y="16"/>
                  </a:lnTo>
                  <a:lnTo>
                    <a:pt x="11" y="14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0" name="Google Shape;250;p35"/>
            <p:cNvSpPr/>
            <p:nvPr/>
          </p:nvSpPr>
          <p:spPr>
            <a:xfrm>
              <a:off x="4006839" y="1941508"/>
              <a:ext cx="88899" cy="103188"/>
            </a:xfrm>
            <a:custGeom>
              <a:rect b="b" l="l" r="r" t="t"/>
              <a:pathLst>
                <a:path extrusionOk="0" h="65" w="56">
                  <a:moveTo>
                    <a:pt x="31" y="0"/>
                  </a:moveTo>
                  <a:lnTo>
                    <a:pt x="41" y="0"/>
                  </a:lnTo>
                  <a:lnTo>
                    <a:pt x="49" y="6"/>
                  </a:lnTo>
                  <a:lnTo>
                    <a:pt x="53" y="11"/>
                  </a:lnTo>
                  <a:lnTo>
                    <a:pt x="56" y="21"/>
                  </a:lnTo>
                  <a:lnTo>
                    <a:pt x="56" y="32"/>
                  </a:lnTo>
                  <a:lnTo>
                    <a:pt x="55" y="40"/>
                  </a:lnTo>
                  <a:lnTo>
                    <a:pt x="49" y="47"/>
                  </a:lnTo>
                  <a:lnTo>
                    <a:pt x="38" y="55"/>
                  </a:lnTo>
                  <a:lnTo>
                    <a:pt x="30" y="59"/>
                  </a:lnTo>
                  <a:lnTo>
                    <a:pt x="20" y="63"/>
                  </a:lnTo>
                  <a:lnTo>
                    <a:pt x="12" y="65"/>
                  </a:lnTo>
                  <a:lnTo>
                    <a:pt x="7" y="62"/>
                  </a:lnTo>
                  <a:lnTo>
                    <a:pt x="4" y="59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1" y="47"/>
                  </a:lnTo>
                  <a:lnTo>
                    <a:pt x="5" y="43"/>
                  </a:lnTo>
                  <a:lnTo>
                    <a:pt x="5" y="34"/>
                  </a:lnTo>
                  <a:lnTo>
                    <a:pt x="3" y="26"/>
                  </a:lnTo>
                  <a:lnTo>
                    <a:pt x="3" y="19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9" y="11"/>
                  </a:lnTo>
                  <a:lnTo>
                    <a:pt x="20" y="8"/>
                  </a:lnTo>
                  <a:lnTo>
                    <a:pt x="23" y="6"/>
                  </a:lnTo>
                  <a:lnTo>
                    <a:pt x="25" y="3"/>
                  </a:lnTo>
                  <a:lnTo>
                    <a:pt x="27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1" name="Google Shape;251;p35"/>
            <p:cNvSpPr/>
            <p:nvPr/>
          </p:nvSpPr>
          <p:spPr>
            <a:xfrm>
              <a:off x="4067163" y="1862134"/>
              <a:ext cx="184150" cy="206375"/>
            </a:xfrm>
            <a:custGeom>
              <a:rect b="b" l="l" r="r" t="t"/>
              <a:pathLst>
                <a:path extrusionOk="0" h="130" w="116">
                  <a:moveTo>
                    <a:pt x="37" y="0"/>
                  </a:moveTo>
                  <a:lnTo>
                    <a:pt x="45" y="2"/>
                  </a:lnTo>
                  <a:lnTo>
                    <a:pt x="52" y="5"/>
                  </a:lnTo>
                  <a:lnTo>
                    <a:pt x="60" y="5"/>
                  </a:lnTo>
                  <a:lnTo>
                    <a:pt x="70" y="6"/>
                  </a:lnTo>
                  <a:lnTo>
                    <a:pt x="78" y="8"/>
                  </a:lnTo>
                  <a:lnTo>
                    <a:pt x="84" y="12"/>
                  </a:lnTo>
                  <a:lnTo>
                    <a:pt x="85" y="17"/>
                  </a:lnTo>
                  <a:lnTo>
                    <a:pt x="82" y="23"/>
                  </a:lnTo>
                  <a:lnTo>
                    <a:pt x="71" y="34"/>
                  </a:lnTo>
                  <a:lnTo>
                    <a:pt x="67" y="39"/>
                  </a:lnTo>
                  <a:lnTo>
                    <a:pt x="67" y="42"/>
                  </a:lnTo>
                  <a:lnTo>
                    <a:pt x="73" y="49"/>
                  </a:lnTo>
                  <a:lnTo>
                    <a:pt x="80" y="58"/>
                  </a:lnTo>
                  <a:lnTo>
                    <a:pt x="88" y="69"/>
                  </a:lnTo>
                  <a:lnTo>
                    <a:pt x="95" y="76"/>
                  </a:lnTo>
                  <a:lnTo>
                    <a:pt x="101" y="82"/>
                  </a:lnTo>
                  <a:lnTo>
                    <a:pt x="108" y="89"/>
                  </a:lnTo>
                  <a:lnTo>
                    <a:pt x="114" y="97"/>
                  </a:lnTo>
                  <a:lnTo>
                    <a:pt x="116" y="104"/>
                  </a:lnTo>
                  <a:lnTo>
                    <a:pt x="115" y="112"/>
                  </a:lnTo>
                  <a:lnTo>
                    <a:pt x="110" y="119"/>
                  </a:lnTo>
                  <a:lnTo>
                    <a:pt x="101" y="124"/>
                  </a:lnTo>
                  <a:lnTo>
                    <a:pt x="95" y="127"/>
                  </a:lnTo>
                  <a:lnTo>
                    <a:pt x="86" y="126"/>
                  </a:lnTo>
                  <a:lnTo>
                    <a:pt x="77" y="123"/>
                  </a:lnTo>
                  <a:lnTo>
                    <a:pt x="60" y="120"/>
                  </a:lnTo>
                  <a:lnTo>
                    <a:pt x="58" y="120"/>
                  </a:lnTo>
                  <a:lnTo>
                    <a:pt x="54" y="123"/>
                  </a:lnTo>
                  <a:lnTo>
                    <a:pt x="49" y="127"/>
                  </a:lnTo>
                  <a:lnTo>
                    <a:pt x="47" y="128"/>
                  </a:lnTo>
                  <a:lnTo>
                    <a:pt x="45" y="130"/>
                  </a:lnTo>
                  <a:lnTo>
                    <a:pt x="43" y="130"/>
                  </a:lnTo>
                  <a:lnTo>
                    <a:pt x="41" y="128"/>
                  </a:lnTo>
                  <a:lnTo>
                    <a:pt x="40" y="126"/>
                  </a:lnTo>
                  <a:lnTo>
                    <a:pt x="41" y="124"/>
                  </a:lnTo>
                  <a:lnTo>
                    <a:pt x="41" y="121"/>
                  </a:lnTo>
                  <a:lnTo>
                    <a:pt x="43" y="119"/>
                  </a:lnTo>
                  <a:lnTo>
                    <a:pt x="44" y="117"/>
                  </a:lnTo>
                  <a:lnTo>
                    <a:pt x="41" y="117"/>
                  </a:lnTo>
                  <a:lnTo>
                    <a:pt x="33" y="119"/>
                  </a:lnTo>
                  <a:lnTo>
                    <a:pt x="25" y="119"/>
                  </a:lnTo>
                  <a:lnTo>
                    <a:pt x="18" y="117"/>
                  </a:lnTo>
                  <a:lnTo>
                    <a:pt x="17" y="113"/>
                  </a:lnTo>
                  <a:lnTo>
                    <a:pt x="19" y="108"/>
                  </a:lnTo>
                  <a:lnTo>
                    <a:pt x="36" y="89"/>
                  </a:lnTo>
                  <a:lnTo>
                    <a:pt x="45" y="80"/>
                  </a:lnTo>
                  <a:lnTo>
                    <a:pt x="52" y="76"/>
                  </a:lnTo>
                  <a:lnTo>
                    <a:pt x="54" y="74"/>
                  </a:lnTo>
                  <a:lnTo>
                    <a:pt x="49" y="69"/>
                  </a:lnTo>
                  <a:lnTo>
                    <a:pt x="43" y="67"/>
                  </a:lnTo>
                  <a:lnTo>
                    <a:pt x="34" y="63"/>
                  </a:lnTo>
                  <a:lnTo>
                    <a:pt x="26" y="60"/>
                  </a:lnTo>
                  <a:lnTo>
                    <a:pt x="17" y="53"/>
                  </a:lnTo>
                  <a:lnTo>
                    <a:pt x="10" y="43"/>
                  </a:lnTo>
                  <a:lnTo>
                    <a:pt x="4" y="35"/>
                  </a:lnTo>
                  <a:lnTo>
                    <a:pt x="2" y="30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6" y="12"/>
                  </a:lnTo>
                  <a:lnTo>
                    <a:pt x="11" y="12"/>
                  </a:lnTo>
                  <a:lnTo>
                    <a:pt x="14" y="13"/>
                  </a:lnTo>
                  <a:lnTo>
                    <a:pt x="21" y="13"/>
                  </a:lnTo>
                  <a:lnTo>
                    <a:pt x="30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2" name="Google Shape;252;p35"/>
            <p:cNvSpPr/>
            <p:nvPr/>
          </p:nvSpPr>
          <p:spPr>
            <a:xfrm>
              <a:off x="3859202" y="1409696"/>
              <a:ext cx="3976679" cy="2686046"/>
            </a:xfrm>
            <a:custGeom>
              <a:rect b="b" l="l" r="r" t="t"/>
              <a:pathLst>
                <a:path extrusionOk="0" h="1692" w="2505">
                  <a:moveTo>
                    <a:pt x="643" y="1161"/>
                  </a:moveTo>
                  <a:lnTo>
                    <a:pt x="634" y="1163"/>
                  </a:lnTo>
                  <a:lnTo>
                    <a:pt x="630" y="1167"/>
                  </a:lnTo>
                  <a:lnTo>
                    <a:pt x="629" y="1174"/>
                  </a:lnTo>
                  <a:lnTo>
                    <a:pt x="628" y="1182"/>
                  </a:lnTo>
                  <a:lnTo>
                    <a:pt x="628" y="1193"/>
                  </a:lnTo>
                  <a:lnTo>
                    <a:pt x="629" y="1201"/>
                  </a:lnTo>
                  <a:lnTo>
                    <a:pt x="633" y="1205"/>
                  </a:lnTo>
                  <a:lnTo>
                    <a:pt x="640" y="1203"/>
                  </a:lnTo>
                  <a:lnTo>
                    <a:pt x="647" y="1196"/>
                  </a:lnTo>
                  <a:lnTo>
                    <a:pt x="652" y="1185"/>
                  </a:lnTo>
                  <a:lnTo>
                    <a:pt x="656" y="1172"/>
                  </a:lnTo>
                  <a:lnTo>
                    <a:pt x="655" y="1164"/>
                  </a:lnTo>
                  <a:lnTo>
                    <a:pt x="651" y="1161"/>
                  </a:lnTo>
                  <a:lnTo>
                    <a:pt x="643" y="1161"/>
                  </a:lnTo>
                  <a:close/>
                  <a:moveTo>
                    <a:pt x="619" y="467"/>
                  </a:moveTo>
                  <a:lnTo>
                    <a:pt x="617" y="468"/>
                  </a:lnTo>
                  <a:lnTo>
                    <a:pt x="613" y="469"/>
                  </a:lnTo>
                  <a:lnTo>
                    <a:pt x="610" y="474"/>
                  </a:lnTo>
                  <a:lnTo>
                    <a:pt x="606" y="479"/>
                  </a:lnTo>
                  <a:lnTo>
                    <a:pt x="599" y="491"/>
                  </a:lnTo>
                  <a:lnTo>
                    <a:pt x="592" y="502"/>
                  </a:lnTo>
                  <a:lnTo>
                    <a:pt x="580" y="515"/>
                  </a:lnTo>
                  <a:lnTo>
                    <a:pt x="576" y="522"/>
                  </a:lnTo>
                  <a:lnTo>
                    <a:pt x="574" y="528"/>
                  </a:lnTo>
                  <a:lnTo>
                    <a:pt x="580" y="537"/>
                  </a:lnTo>
                  <a:lnTo>
                    <a:pt x="580" y="543"/>
                  </a:lnTo>
                  <a:lnTo>
                    <a:pt x="578" y="550"/>
                  </a:lnTo>
                  <a:lnTo>
                    <a:pt x="577" y="556"/>
                  </a:lnTo>
                  <a:lnTo>
                    <a:pt x="577" y="559"/>
                  </a:lnTo>
                  <a:lnTo>
                    <a:pt x="578" y="560"/>
                  </a:lnTo>
                  <a:lnTo>
                    <a:pt x="580" y="559"/>
                  </a:lnTo>
                  <a:lnTo>
                    <a:pt x="588" y="554"/>
                  </a:lnTo>
                  <a:lnTo>
                    <a:pt x="591" y="552"/>
                  </a:lnTo>
                  <a:lnTo>
                    <a:pt x="595" y="550"/>
                  </a:lnTo>
                  <a:lnTo>
                    <a:pt x="606" y="550"/>
                  </a:lnTo>
                  <a:lnTo>
                    <a:pt x="617" y="552"/>
                  </a:lnTo>
                  <a:lnTo>
                    <a:pt x="625" y="550"/>
                  </a:lnTo>
                  <a:lnTo>
                    <a:pt x="632" y="545"/>
                  </a:lnTo>
                  <a:lnTo>
                    <a:pt x="637" y="539"/>
                  </a:lnTo>
                  <a:lnTo>
                    <a:pt x="647" y="537"/>
                  </a:lnTo>
                  <a:lnTo>
                    <a:pt x="658" y="537"/>
                  </a:lnTo>
                  <a:lnTo>
                    <a:pt x="669" y="538"/>
                  </a:lnTo>
                  <a:lnTo>
                    <a:pt x="693" y="549"/>
                  </a:lnTo>
                  <a:lnTo>
                    <a:pt x="704" y="553"/>
                  </a:lnTo>
                  <a:lnTo>
                    <a:pt x="726" y="553"/>
                  </a:lnTo>
                  <a:lnTo>
                    <a:pt x="738" y="550"/>
                  </a:lnTo>
                  <a:lnTo>
                    <a:pt x="748" y="549"/>
                  </a:lnTo>
                  <a:lnTo>
                    <a:pt x="752" y="545"/>
                  </a:lnTo>
                  <a:lnTo>
                    <a:pt x="752" y="537"/>
                  </a:lnTo>
                  <a:lnTo>
                    <a:pt x="748" y="528"/>
                  </a:lnTo>
                  <a:lnTo>
                    <a:pt x="740" y="520"/>
                  </a:lnTo>
                  <a:lnTo>
                    <a:pt x="726" y="509"/>
                  </a:lnTo>
                  <a:lnTo>
                    <a:pt x="714" y="500"/>
                  </a:lnTo>
                  <a:lnTo>
                    <a:pt x="701" y="491"/>
                  </a:lnTo>
                  <a:lnTo>
                    <a:pt x="696" y="490"/>
                  </a:lnTo>
                  <a:lnTo>
                    <a:pt x="693" y="487"/>
                  </a:lnTo>
                  <a:lnTo>
                    <a:pt x="690" y="486"/>
                  </a:lnTo>
                  <a:lnTo>
                    <a:pt x="688" y="483"/>
                  </a:lnTo>
                  <a:lnTo>
                    <a:pt x="688" y="482"/>
                  </a:lnTo>
                  <a:lnTo>
                    <a:pt x="689" y="480"/>
                  </a:lnTo>
                  <a:lnTo>
                    <a:pt x="697" y="476"/>
                  </a:lnTo>
                  <a:lnTo>
                    <a:pt x="701" y="472"/>
                  </a:lnTo>
                  <a:lnTo>
                    <a:pt x="703" y="469"/>
                  </a:lnTo>
                  <a:lnTo>
                    <a:pt x="703" y="468"/>
                  </a:lnTo>
                  <a:lnTo>
                    <a:pt x="701" y="467"/>
                  </a:lnTo>
                  <a:lnTo>
                    <a:pt x="699" y="467"/>
                  </a:lnTo>
                  <a:lnTo>
                    <a:pt x="689" y="468"/>
                  </a:lnTo>
                  <a:lnTo>
                    <a:pt x="681" y="471"/>
                  </a:lnTo>
                  <a:lnTo>
                    <a:pt x="677" y="476"/>
                  </a:lnTo>
                  <a:lnTo>
                    <a:pt x="675" y="482"/>
                  </a:lnTo>
                  <a:lnTo>
                    <a:pt x="671" y="486"/>
                  </a:lnTo>
                  <a:lnTo>
                    <a:pt x="669" y="490"/>
                  </a:lnTo>
                  <a:lnTo>
                    <a:pt x="665" y="493"/>
                  </a:lnTo>
                  <a:lnTo>
                    <a:pt x="663" y="494"/>
                  </a:lnTo>
                  <a:lnTo>
                    <a:pt x="660" y="496"/>
                  </a:lnTo>
                  <a:lnTo>
                    <a:pt x="658" y="498"/>
                  </a:lnTo>
                  <a:lnTo>
                    <a:pt x="652" y="501"/>
                  </a:lnTo>
                  <a:lnTo>
                    <a:pt x="648" y="501"/>
                  </a:lnTo>
                  <a:lnTo>
                    <a:pt x="643" y="490"/>
                  </a:lnTo>
                  <a:lnTo>
                    <a:pt x="632" y="471"/>
                  </a:lnTo>
                  <a:lnTo>
                    <a:pt x="626" y="467"/>
                  </a:lnTo>
                  <a:lnTo>
                    <a:pt x="619" y="467"/>
                  </a:lnTo>
                  <a:close/>
                  <a:moveTo>
                    <a:pt x="875" y="453"/>
                  </a:moveTo>
                  <a:lnTo>
                    <a:pt x="874" y="454"/>
                  </a:lnTo>
                  <a:lnTo>
                    <a:pt x="871" y="456"/>
                  </a:lnTo>
                  <a:lnTo>
                    <a:pt x="864" y="463"/>
                  </a:lnTo>
                  <a:lnTo>
                    <a:pt x="860" y="465"/>
                  </a:lnTo>
                  <a:lnTo>
                    <a:pt x="856" y="469"/>
                  </a:lnTo>
                  <a:lnTo>
                    <a:pt x="848" y="471"/>
                  </a:lnTo>
                  <a:lnTo>
                    <a:pt x="838" y="469"/>
                  </a:lnTo>
                  <a:lnTo>
                    <a:pt x="830" y="468"/>
                  </a:lnTo>
                  <a:lnTo>
                    <a:pt x="823" y="469"/>
                  </a:lnTo>
                  <a:lnTo>
                    <a:pt x="812" y="480"/>
                  </a:lnTo>
                  <a:lnTo>
                    <a:pt x="808" y="491"/>
                  </a:lnTo>
                  <a:lnTo>
                    <a:pt x="811" y="502"/>
                  </a:lnTo>
                  <a:lnTo>
                    <a:pt x="815" y="509"/>
                  </a:lnTo>
                  <a:lnTo>
                    <a:pt x="820" y="519"/>
                  </a:lnTo>
                  <a:lnTo>
                    <a:pt x="827" y="530"/>
                  </a:lnTo>
                  <a:lnTo>
                    <a:pt x="834" y="538"/>
                  </a:lnTo>
                  <a:lnTo>
                    <a:pt x="840" y="542"/>
                  </a:lnTo>
                  <a:lnTo>
                    <a:pt x="845" y="543"/>
                  </a:lnTo>
                  <a:lnTo>
                    <a:pt x="861" y="549"/>
                  </a:lnTo>
                  <a:lnTo>
                    <a:pt x="866" y="554"/>
                  </a:lnTo>
                  <a:lnTo>
                    <a:pt x="863" y="561"/>
                  </a:lnTo>
                  <a:lnTo>
                    <a:pt x="852" y="572"/>
                  </a:lnTo>
                  <a:lnTo>
                    <a:pt x="846" y="575"/>
                  </a:lnTo>
                  <a:lnTo>
                    <a:pt x="840" y="575"/>
                  </a:lnTo>
                  <a:lnTo>
                    <a:pt x="835" y="576"/>
                  </a:lnTo>
                  <a:lnTo>
                    <a:pt x="834" y="582"/>
                  </a:lnTo>
                  <a:lnTo>
                    <a:pt x="837" y="598"/>
                  </a:lnTo>
                  <a:lnTo>
                    <a:pt x="840" y="604"/>
                  </a:lnTo>
                  <a:lnTo>
                    <a:pt x="842" y="608"/>
                  </a:lnTo>
                  <a:lnTo>
                    <a:pt x="850" y="611"/>
                  </a:lnTo>
                  <a:lnTo>
                    <a:pt x="861" y="615"/>
                  </a:lnTo>
                  <a:lnTo>
                    <a:pt x="872" y="617"/>
                  </a:lnTo>
                  <a:lnTo>
                    <a:pt x="881" y="620"/>
                  </a:lnTo>
                  <a:lnTo>
                    <a:pt x="889" y="620"/>
                  </a:lnTo>
                  <a:lnTo>
                    <a:pt x="898" y="619"/>
                  </a:lnTo>
                  <a:lnTo>
                    <a:pt x="908" y="615"/>
                  </a:lnTo>
                  <a:lnTo>
                    <a:pt x="911" y="611"/>
                  </a:lnTo>
                  <a:lnTo>
                    <a:pt x="909" y="601"/>
                  </a:lnTo>
                  <a:lnTo>
                    <a:pt x="907" y="587"/>
                  </a:lnTo>
                  <a:lnTo>
                    <a:pt x="902" y="574"/>
                  </a:lnTo>
                  <a:lnTo>
                    <a:pt x="897" y="564"/>
                  </a:lnTo>
                  <a:lnTo>
                    <a:pt x="896" y="561"/>
                  </a:lnTo>
                  <a:lnTo>
                    <a:pt x="896" y="560"/>
                  </a:lnTo>
                  <a:lnTo>
                    <a:pt x="898" y="554"/>
                  </a:lnTo>
                  <a:lnTo>
                    <a:pt x="902" y="550"/>
                  </a:lnTo>
                  <a:lnTo>
                    <a:pt x="905" y="545"/>
                  </a:lnTo>
                  <a:lnTo>
                    <a:pt x="901" y="541"/>
                  </a:lnTo>
                  <a:lnTo>
                    <a:pt x="896" y="538"/>
                  </a:lnTo>
                  <a:lnTo>
                    <a:pt x="891" y="537"/>
                  </a:lnTo>
                  <a:lnTo>
                    <a:pt x="886" y="531"/>
                  </a:lnTo>
                  <a:lnTo>
                    <a:pt x="883" y="527"/>
                  </a:lnTo>
                  <a:lnTo>
                    <a:pt x="882" y="523"/>
                  </a:lnTo>
                  <a:lnTo>
                    <a:pt x="879" y="519"/>
                  </a:lnTo>
                  <a:lnTo>
                    <a:pt x="878" y="515"/>
                  </a:lnTo>
                  <a:lnTo>
                    <a:pt x="874" y="511"/>
                  </a:lnTo>
                  <a:lnTo>
                    <a:pt x="871" y="509"/>
                  </a:lnTo>
                  <a:lnTo>
                    <a:pt x="867" y="509"/>
                  </a:lnTo>
                  <a:lnTo>
                    <a:pt x="866" y="511"/>
                  </a:lnTo>
                  <a:lnTo>
                    <a:pt x="864" y="511"/>
                  </a:lnTo>
                  <a:lnTo>
                    <a:pt x="864" y="509"/>
                  </a:lnTo>
                  <a:lnTo>
                    <a:pt x="863" y="508"/>
                  </a:lnTo>
                  <a:lnTo>
                    <a:pt x="863" y="502"/>
                  </a:lnTo>
                  <a:lnTo>
                    <a:pt x="866" y="493"/>
                  </a:lnTo>
                  <a:lnTo>
                    <a:pt x="872" y="486"/>
                  </a:lnTo>
                  <a:lnTo>
                    <a:pt x="879" y="485"/>
                  </a:lnTo>
                  <a:lnTo>
                    <a:pt x="893" y="490"/>
                  </a:lnTo>
                  <a:lnTo>
                    <a:pt x="901" y="491"/>
                  </a:lnTo>
                  <a:lnTo>
                    <a:pt x="909" y="490"/>
                  </a:lnTo>
                  <a:lnTo>
                    <a:pt x="916" y="487"/>
                  </a:lnTo>
                  <a:lnTo>
                    <a:pt x="916" y="483"/>
                  </a:lnTo>
                  <a:lnTo>
                    <a:pt x="908" y="469"/>
                  </a:lnTo>
                  <a:lnTo>
                    <a:pt x="904" y="464"/>
                  </a:lnTo>
                  <a:lnTo>
                    <a:pt x="898" y="459"/>
                  </a:lnTo>
                  <a:lnTo>
                    <a:pt x="890" y="454"/>
                  </a:lnTo>
                  <a:lnTo>
                    <a:pt x="881" y="453"/>
                  </a:lnTo>
                  <a:lnTo>
                    <a:pt x="875" y="453"/>
                  </a:lnTo>
                  <a:close/>
                  <a:moveTo>
                    <a:pt x="624" y="243"/>
                  </a:moveTo>
                  <a:lnTo>
                    <a:pt x="617" y="245"/>
                  </a:lnTo>
                  <a:lnTo>
                    <a:pt x="613" y="250"/>
                  </a:lnTo>
                  <a:lnTo>
                    <a:pt x="614" y="257"/>
                  </a:lnTo>
                  <a:lnTo>
                    <a:pt x="621" y="261"/>
                  </a:lnTo>
                  <a:lnTo>
                    <a:pt x="629" y="265"/>
                  </a:lnTo>
                  <a:lnTo>
                    <a:pt x="637" y="265"/>
                  </a:lnTo>
                  <a:lnTo>
                    <a:pt x="643" y="263"/>
                  </a:lnTo>
                  <a:lnTo>
                    <a:pt x="643" y="257"/>
                  </a:lnTo>
                  <a:lnTo>
                    <a:pt x="639" y="252"/>
                  </a:lnTo>
                  <a:lnTo>
                    <a:pt x="632" y="246"/>
                  </a:lnTo>
                  <a:lnTo>
                    <a:pt x="624" y="243"/>
                  </a:lnTo>
                  <a:close/>
                  <a:moveTo>
                    <a:pt x="1520" y="0"/>
                  </a:moveTo>
                  <a:lnTo>
                    <a:pt x="1522" y="1"/>
                  </a:lnTo>
                  <a:lnTo>
                    <a:pt x="1522" y="2"/>
                  </a:lnTo>
                  <a:lnTo>
                    <a:pt x="1526" y="5"/>
                  </a:lnTo>
                  <a:lnTo>
                    <a:pt x="1531" y="5"/>
                  </a:lnTo>
                  <a:lnTo>
                    <a:pt x="1540" y="4"/>
                  </a:lnTo>
                  <a:lnTo>
                    <a:pt x="1551" y="5"/>
                  </a:lnTo>
                  <a:lnTo>
                    <a:pt x="1563" y="9"/>
                  </a:lnTo>
                  <a:lnTo>
                    <a:pt x="1567" y="12"/>
                  </a:lnTo>
                  <a:lnTo>
                    <a:pt x="1570" y="13"/>
                  </a:lnTo>
                  <a:lnTo>
                    <a:pt x="1572" y="13"/>
                  </a:lnTo>
                  <a:lnTo>
                    <a:pt x="1572" y="15"/>
                  </a:lnTo>
                  <a:lnTo>
                    <a:pt x="1567" y="15"/>
                  </a:lnTo>
                  <a:lnTo>
                    <a:pt x="1567" y="16"/>
                  </a:lnTo>
                  <a:lnTo>
                    <a:pt x="1568" y="17"/>
                  </a:lnTo>
                  <a:lnTo>
                    <a:pt x="1572" y="20"/>
                  </a:lnTo>
                  <a:lnTo>
                    <a:pt x="1578" y="19"/>
                  </a:lnTo>
                  <a:lnTo>
                    <a:pt x="1583" y="16"/>
                  </a:lnTo>
                  <a:lnTo>
                    <a:pt x="1593" y="13"/>
                  </a:lnTo>
                  <a:lnTo>
                    <a:pt x="1607" y="12"/>
                  </a:lnTo>
                  <a:lnTo>
                    <a:pt x="1619" y="13"/>
                  </a:lnTo>
                  <a:lnTo>
                    <a:pt x="1638" y="16"/>
                  </a:lnTo>
                  <a:lnTo>
                    <a:pt x="1649" y="16"/>
                  </a:lnTo>
                  <a:lnTo>
                    <a:pt x="1660" y="19"/>
                  </a:lnTo>
                  <a:lnTo>
                    <a:pt x="1669" y="23"/>
                  </a:lnTo>
                  <a:lnTo>
                    <a:pt x="1672" y="28"/>
                  </a:lnTo>
                  <a:lnTo>
                    <a:pt x="1671" y="35"/>
                  </a:lnTo>
                  <a:lnTo>
                    <a:pt x="1667" y="42"/>
                  </a:lnTo>
                  <a:lnTo>
                    <a:pt x="1661" y="49"/>
                  </a:lnTo>
                  <a:lnTo>
                    <a:pt x="1656" y="54"/>
                  </a:lnTo>
                  <a:lnTo>
                    <a:pt x="1657" y="56"/>
                  </a:lnTo>
                  <a:lnTo>
                    <a:pt x="1659" y="58"/>
                  </a:lnTo>
                  <a:lnTo>
                    <a:pt x="1661" y="58"/>
                  </a:lnTo>
                  <a:lnTo>
                    <a:pt x="1664" y="60"/>
                  </a:lnTo>
                  <a:lnTo>
                    <a:pt x="1700" y="60"/>
                  </a:lnTo>
                  <a:lnTo>
                    <a:pt x="1713" y="61"/>
                  </a:lnTo>
                  <a:lnTo>
                    <a:pt x="1726" y="63"/>
                  </a:lnTo>
                  <a:lnTo>
                    <a:pt x="1739" y="67"/>
                  </a:lnTo>
                  <a:lnTo>
                    <a:pt x="1749" y="71"/>
                  </a:lnTo>
                  <a:lnTo>
                    <a:pt x="1756" y="74"/>
                  </a:lnTo>
                  <a:lnTo>
                    <a:pt x="1764" y="72"/>
                  </a:lnTo>
                  <a:lnTo>
                    <a:pt x="1773" y="69"/>
                  </a:lnTo>
                  <a:lnTo>
                    <a:pt x="1787" y="61"/>
                  </a:lnTo>
                  <a:lnTo>
                    <a:pt x="1798" y="58"/>
                  </a:lnTo>
                  <a:lnTo>
                    <a:pt x="1810" y="57"/>
                  </a:lnTo>
                  <a:lnTo>
                    <a:pt x="1820" y="56"/>
                  </a:lnTo>
                  <a:lnTo>
                    <a:pt x="1839" y="56"/>
                  </a:lnTo>
                  <a:lnTo>
                    <a:pt x="1850" y="57"/>
                  </a:lnTo>
                  <a:lnTo>
                    <a:pt x="1855" y="58"/>
                  </a:lnTo>
                  <a:lnTo>
                    <a:pt x="1858" y="64"/>
                  </a:lnTo>
                  <a:lnTo>
                    <a:pt x="1860" y="74"/>
                  </a:lnTo>
                  <a:lnTo>
                    <a:pt x="1861" y="84"/>
                  </a:lnTo>
                  <a:lnTo>
                    <a:pt x="1862" y="89"/>
                  </a:lnTo>
                  <a:lnTo>
                    <a:pt x="1864" y="94"/>
                  </a:lnTo>
                  <a:lnTo>
                    <a:pt x="1870" y="101"/>
                  </a:lnTo>
                  <a:lnTo>
                    <a:pt x="1875" y="104"/>
                  </a:lnTo>
                  <a:lnTo>
                    <a:pt x="1879" y="105"/>
                  </a:lnTo>
                  <a:lnTo>
                    <a:pt x="1886" y="104"/>
                  </a:lnTo>
                  <a:lnTo>
                    <a:pt x="1894" y="98"/>
                  </a:lnTo>
                  <a:lnTo>
                    <a:pt x="1901" y="91"/>
                  </a:lnTo>
                  <a:lnTo>
                    <a:pt x="1906" y="87"/>
                  </a:lnTo>
                  <a:lnTo>
                    <a:pt x="1909" y="87"/>
                  </a:lnTo>
                  <a:lnTo>
                    <a:pt x="1910" y="89"/>
                  </a:lnTo>
                  <a:lnTo>
                    <a:pt x="1913" y="90"/>
                  </a:lnTo>
                  <a:lnTo>
                    <a:pt x="1917" y="94"/>
                  </a:lnTo>
                  <a:lnTo>
                    <a:pt x="1920" y="95"/>
                  </a:lnTo>
                  <a:lnTo>
                    <a:pt x="1921" y="94"/>
                  </a:lnTo>
                  <a:lnTo>
                    <a:pt x="1925" y="93"/>
                  </a:lnTo>
                  <a:lnTo>
                    <a:pt x="1954" y="93"/>
                  </a:lnTo>
                  <a:lnTo>
                    <a:pt x="1962" y="90"/>
                  </a:lnTo>
                  <a:lnTo>
                    <a:pt x="1969" y="87"/>
                  </a:lnTo>
                  <a:lnTo>
                    <a:pt x="1984" y="87"/>
                  </a:lnTo>
                  <a:lnTo>
                    <a:pt x="1994" y="78"/>
                  </a:lnTo>
                  <a:lnTo>
                    <a:pt x="1996" y="71"/>
                  </a:lnTo>
                  <a:lnTo>
                    <a:pt x="1998" y="65"/>
                  </a:lnTo>
                  <a:lnTo>
                    <a:pt x="1998" y="63"/>
                  </a:lnTo>
                  <a:lnTo>
                    <a:pt x="2000" y="57"/>
                  </a:lnTo>
                  <a:lnTo>
                    <a:pt x="2000" y="54"/>
                  </a:lnTo>
                  <a:lnTo>
                    <a:pt x="1998" y="49"/>
                  </a:lnTo>
                  <a:lnTo>
                    <a:pt x="1992" y="45"/>
                  </a:lnTo>
                  <a:lnTo>
                    <a:pt x="1984" y="43"/>
                  </a:lnTo>
                  <a:lnTo>
                    <a:pt x="1974" y="43"/>
                  </a:lnTo>
                  <a:lnTo>
                    <a:pt x="1962" y="41"/>
                  </a:lnTo>
                  <a:lnTo>
                    <a:pt x="1959" y="39"/>
                  </a:lnTo>
                  <a:lnTo>
                    <a:pt x="1957" y="37"/>
                  </a:lnTo>
                  <a:lnTo>
                    <a:pt x="1955" y="32"/>
                  </a:lnTo>
                  <a:lnTo>
                    <a:pt x="1957" y="30"/>
                  </a:lnTo>
                  <a:lnTo>
                    <a:pt x="1957" y="26"/>
                  </a:lnTo>
                  <a:lnTo>
                    <a:pt x="1958" y="23"/>
                  </a:lnTo>
                  <a:lnTo>
                    <a:pt x="1962" y="19"/>
                  </a:lnTo>
                  <a:lnTo>
                    <a:pt x="1965" y="19"/>
                  </a:lnTo>
                  <a:lnTo>
                    <a:pt x="1966" y="20"/>
                  </a:lnTo>
                  <a:lnTo>
                    <a:pt x="1968" y="23"/>
                  </a:lnTo>
                  <a:lnTo>
                    <a:pt x="1972" y="27"/>
                  </a:lnTo>
                  <a:lnTo>
                    <a:pt x="1979" y="26"/>
                  </a:lnTo>
                  <a:lnTo>
                    <a:pt x="2003" y="26"/>
                  </a:lnTo>
                  <a:lnTo>
                    <a:pt x="2004" y="24"/>
                  </a:lnTo>
                  <a:lnTo>
                    <a:pt x="2004" y="23"/>
                  </a:lnTo>
                  <a:lnTo>
                    <a:pt x="2006" y="23"/>
                  </a:lnTo>
                  <a:lnTo>
                    <a:pt x="2006" y="21"/>
                  </a:lnTo>
                  <a:lnTo>
                    <a:pt x="2007" y="21"/>
                  </a:lnTo>
                  <a:lnTo>
                    <a:pt x="2014" y="23"/>
                  </a:lnTo>
                  <a:lnTo>
                    <a:pt x="2024" y="24"/>
                  </a:lnTo>
                  <a:lnTo>
                    <a:pt x="2035" y="27"/>
                  </a:lnTo>
                  <a:lnTo>
                    <a:pt x="2043" y="28"/>
                  </a:lnTo>
                  <a:lnTo>
                    <a:pt x="2047" y="28"/>
                  </a:lnTo>
                  <a:lnTo>
                    <a:pt x="2051" y="31"/>
                  </a:lnTo>
                  <a:lnTo>
                    <a:pt x="2054" y="32"/>
                  </a:lnTo>
                  <a:lnTo>
                    <a:pt x="2058" y="35"/>
                  </a:lnTo>
                  <a:lnTo>
                    <a:pt x="2059" y="38"/>
                  </a:lnTo>
                  <a:lnTo>
                    <a:pt x="2062" y="39"/>
                  </a:lnTo>
                  <a:lnTo>
                    <a:pt x="2063" y="42"/>
                  </a:lnTo>
                  <a:lnTo>
                    <a:pt x="2061" y="43"/>
                  </a:lnTo>
                  <a:lnTo>
                    <a:pt x="2052" y="46"/>
                  </a:lnTo>
                  <a:lnTo>
                    <a:pt x="2033" y="52"/>
                  </a:lnTo>
                  <a:lnTo>
                    <a:pt x="2026" y="53"/>
                  </a:lnTo>
                  <a:lnTo>
                    <a:pt x="2024" y="53"/>
                  </a:lnTo>
                  <a:lnTo>
                    <a:pt x="2024" y="54"/>
                  </a:lnTo>
                  <a:lnTo>
                    <a:pt x="2022" y="57"/>
                  </a:lnTo>
                  <a:lnTo>
                    <a:pt x="2024" y="58"/>
                  </a:lnTo>
                  <a:lnTo>
                    <a:pt x="2025" y="61"/>
                  </a:lnTo>
                  <a:lnTo>
                    <a:pt x="2026" y="63"/>
                  </a:lnTo>
                  <a:lnTo>
                    <a:pt x="2029" y="63"/>
                  </a:lnTo>
                  <a:lnTo>
                    <a:pt x="2033" y="64"/>
                  </a:lnTo>
                  <a:lnTo>
                    <a:pt x="2039" y="65"/>
                  </a:lnTo>
                  <a:lnTo>
                    <a:pt x="2044" y="68"/>
                  </a:lnTo>
                  <a:lnTo>
                    <a:pt x="2050" y="72"/>
                  </a:lnTo>
                  <a:lnTo>
                    <a:pt x="2056" y="75"/>
                  </a:lnTo>
                  <a:lnTo>
                    <a:pt x="2067" y="75"/>
                  </a:lnTo>
                  <a:lnTo>
                    <a:pt x="2080" y="74"/>
                  </a:lnTo>
                  <a:lnTo>
                    <a:pt x="2089" y="72"/>
                  </a:lnTo>
                  <a:lnTo>
                    <a:pt x="2095" y="72"/>
                  </a:lnTo>
                  <a:lnTo>
                    <a:pt x="2107" y="76"/>
                  </a:lnTo>
                  <a:lnTo>
                    <a:pt x="2115" y="82"/>
                  </a:lnTo>
                  <a:lnTo>
                    <a:pt x="2125" y="89"/>
                  </a:lnTo>
                  <a:lnTo>
                    <a:pt x="2137" y="95"/>
                  </a:lnTo>
                  <a:lnTo>
                    <a:pt x="2144" y="100"/>
                  </a:lnTo>
                  <a:lnTo>
                    <a:pt x="2147" y="101"/>
                  </a:lnTo>
                  <a:lnTo>
                    <a:pt x="2158" y="101"/>
                  </a:lnTo>
                  <a:lnTo>
                    <a:pt x="2170" y="100"/>
                  </a:lnTo>
                  <a:lnTo>
                    <a:pt x="2197" y="97"/>
                  </a:lnTo>
                  <a:lnTo>
                    <a:pt x="2223" y="97"/>
                  </a:lnTo>
                  <a:lnTo>
                    <a:pt x="2230" y="100"/>
                  </a:lnTo>
                  <a:lnTo>
                    <a:pt x="2241" y="106"/>
                  </a:lnTo>
                  <a:lnTo>
                    <a:pt x="2255" y="116"/>
                  </a:lnTo>
                  <a:lnTo>
                    <a:pt x="2263" y="121"/>
                  </a:lnTo>
                  <a:lnTo>
                    <a:pt x="2271" y="121"/>
                  </a:lnTo>
                  <a:lnTo>
                    <a:pt x="2281" y="120"/>
                  </a:lnTo>
                  <a:lnTo>
                    <a:pt x="2298" y="117"/>
                  </a:lnTo>
                  <a:lnTo>
                    <a:pt x="2316" y="116"/>
                  </a:lnTo>
                  <a:lnTo>
                    <a:pt x="2337" y="116"/>
                  </a:lnTo>
                  <a:lnTo>
                    <a:pt x="2349" y="117"/>
                  </a:lnTo>
                  <a:lnTo>
                    <a:pt x="2361" y="120"/>
                  </a:lnTo>
                  <a:lnTo>
                    <a:pt x="2368" y="126"/>
                  </a:lnTo>
                  <a:lnTo>
                    <a:pt x="2371" y="131"/>
                  </a:lnTo>
                  <a:lnTo>
                    <a:pt x="2375" y="134"/>
                  </a:lnTo>
                  <a:lnTo>
                    <a:pt x="2378" y="135"/>
                  </a:lnTo>
                  <a:lnTo>
                    <a:pt x="2382" y="135"/>
                  </a:lnTo>
                  <a:lnTo>
                    <a:pt x="2383" y="132"/>
                  </a:lnTo>
                  <a:lnTo>
                    <a:pt x="2386" y="128"/>
                  </a:lnTo>
                  <a:lnTo>
                    <a:pt x="2389" y="121"/>
                  </a:lnTo>
                  <a:lnTo>
                    <a:pt x="2393" y="115"/>
                  </a:lnTo>
                  <a:lnTo>
                    <a:pt x="2397" y="111"/>
                  </a:lnTo>
                  <a:lnTo>
                    <a:pt x="2401" y="111"/>
                  </a:lnTo>
                  <a:lnTo>
                    <a:pt x="2408" y="112"/>
                  </a:lnTo>
                  <a:lnTo>
                    <a:pt x="2416" y="115"/>
                  </a:lnTo>
                  <a:lnTo>
                    <a:pt x="2423" y="119"/>
                  </a:lnTo>
                  <a:lnTo>
                    <a:pt x="2432" y="121"/>
                  </a:lnTo>
                  <a:lnTo>
                    <a:pt x="2461" y="121"/>
                  </a:lnTo>
                  <a:lnTo>
                    <a:pt x="2475" y="120"/>
                  </a:lnTo>
                  <a:lnTo>
                    <a:pt x="2484" y="121"/>
                  </a:lnTo>
                  <a:lnTo>
                    <a:pt x="2493" y="126"/>
                  </a:lnTo>
                  <a:lnTo>
                    <a:pt x="2501" y="131"/>
                  </a:lnTo>
                  <a:lnTo>
                    <a:pt x="2505" y="139"/>
                  </a:lnTo>
                  <a:lnTo>
                    <a:pt x="2499" y="153"/>
                  </a:lnTo>
                  <a:lnTo>
                    <a:pt x="2499" y="161"/>
                  </a:lnTo>
                  <a:lnTo>
                    <a:pt x="2505" y="178"/>
                  </a:lnTo>
                  <a:lnTo>
                    <a:pt x="2505" y="184"/>
                  </a:lnTo>
                  <a:lnTo>
                    <a:pt x="2504" y="189"/>
                  </a:lnTo>
                  <a:lnTo>
                    <a:pt x="2498" y="194"/>
                  </a:lnTo>
                  <a:lnTo>
                    <a:pt x="2495" y="195"/>
                  </a:lnTo>
                  <a:lnTo>
                    <a:pt x="2491" y="197"/>
                  </a:lnTo>
                  <a:lnTo>
                    <a:pt x="2489" y="198"/>
                  </a:lnTo>
                  <a:lnTo>
                    <a:pt x="2484" y="198"/>
                  </a:lnTo>
                  <a:lnTo>
                    <a:pt x="2482" y="201"/>
                  </a:lnTo>
                  <a:lnTo>
                    <a:pt x="2484" y="205"/>
                  </a:lnTo>
                  <a:lnTo>
                    <a:pt x="2489" y="212"/>
                  </a:lnTo>
                  <a:lnTo>
                    <a:pt x="2495" y="217"/>
                  </a:lnTo>
                  <a:lnTo>
                    <a:pt x="2501" y="223"/>
                  </a:lnTo>
                  <a:lnTo>
                    <a:pt x="2504" y="228"/>
                  </a:lnTo>
                  <a:lnTo>
                    <a:pt x="2502" y="231"/>
                  </a:lnTo>
                  <a:lnTo>
                    <a:pt x="2501" y="232"/>
                  </a:lnTo>
                  <a:lnTo>
                    <a:pt x="2491" y="232"/>
                  </a:lnTo>
                  <a:lnTo>
                    <a:pt x="2489" y="231"/>
                  </a:lnTo>
                  <a:lnTo>
                    <a:pt x="2482" y="230"/>
                  </a:lnTo>
                  <a:lnTo>
                    <a:pt x="2469" y="231"/>
                  </a:lnTo>
                  <a:lnTo>
                    <a:pt x="2456" y="235"/>
                  </a:lnTo>
                  <a:lnTo>
                    <a:pt x="2438" y="239"/>
                  </a:lnTo>
                  <a:lnTo>
                    <a:pt x="2424" y="245"/>
                  </a:lnTo>
                  <a:lnTo>
                    <a:pt x="2412" y="252"/>
                  </a:lnTo>
                  <a:lnTo>
                    <a:pt x="2402" y="257"/>
                  </a:lnTo>
                  <a:lnTo>
                    <a:pt x="2390" y="261"/>
                  </a:lnTo>
                  <a:lnTo>
                    <a:pt x="2376" y="264"/>
                  </a:lnTo>
                  <a:lnTo>
                    <a:pt x="2353" y="264"/>
                  </a:lnTo>
                  <a:lnTo>
                    <a:pt x="2345" y="263"/>
                  </a:lnTo>
                  <a:lnTo>
                    <a:pt x="2330" y="263"/>
                  </a:lnTo>
                  <a:lnTo>
                    <a:pt x="2313" y="264"/>
                  </a:lnTo>
                  <a:lnTo>
                    <a:pt x="2304" y="267"/>
                  </a:lnTo>
                  <a:lnTo>
                    <a:pt x="2298" y="272"/>
                  </a:lnTo>
                  <a:lnTo>
                    <a:pt x="2292" y="286"/>
                  </a:lnTo>
                  <a:lnTo>
                    <a:pt x="2290" y="290"/>
                  </a:lnTo>
                  <a:lnTo>
                    <a:pt x="2290" y="295"/>
                  </a:lnTo>
                  <a:lnTo>
                    <a:pt x="2292" y="297"/>
                  </a:lnTo>
                  <a:lnTo>
                    <a:pt x="2292" y="300"/>
                  </a:lnTo>
                  <a:lnTo>
                    <a:pt x="2293" y="301"/>
                  </a:lnTo>
                  <a:lnTo>
                    <a:pt x="2293" y="304"/>
                  </a:lnTo>
                  <a:lnTo>
                    <a:pt x="2292" y="306"/>
                  </a:lnTo>
                  <a:lnTo>
                    <a:pt x="2286" y="322"/>
                  </a:lnTo>
                  <a:lnTo>
                    <a:pt x="2283" y="337"/>
                  </a:lnTo>
                  <a:lnTo>
                    <a:pt x="2281" y="342"/>
                  </a:lnTo>
                  <a:lnTo>
                    <a:pt x="2272" y="345"/>
                  </a:lnTo>
                  <a:lnTo>
                    <a:pt x="2264" y="349"/>
                  </a:lnTo>
                  <a:lnTo>
                    <a:pt x="2257" y="354"/>
                  </a:lnTo>
                  <a:lnTo>
                    <a:pt x="2249" y="365"/>
                  </a:lnTo>
                  <a:lnTo>
                    <a:pt x="2237" y="380"/>
                  </a:lnTo>
                  <a:lnTo>
                    <a:pt x="2212" y="405"/>
                  </a:lnTo>
                  <a:lnTo>
                    <a:pt x="2203" y="413"/>
                  </a:lnTo>
                  <a:lnTo>
                    <a:pt x="2196" y="423"/>
                  </a:lnTo>
                  <a:lnTo>
                    <a:pt x="2192" y="428"/>
                  </a:lnTo>
                  <a:lnTo>
                    <a:pt x="2190" y="431"/>
                  </a:lnTo>
                  <a:lnTo>
                    <a:pt x="2192" y="427"/>
                  </a:lnTo>
                  <a:lnTo>
                    <a:pt x="2193" y="419"/>
                  </a:lnTo>
                  <a:lnTo>
                    <a:pt x="2197" y="406"/>
                  </a:lnTo>
                  <a:lnTo>
                    <a:pt x="2203" y="394"/>
                  </a:lnTo>
                  <a:lnTo>
                    <a:pt x="2205" y="385"/>
                  </a:lnTo>
                  <a:lnTo>
                    <a:pt x="2203" y="374"/>
                  </a:lnTo>
                  <a:lnTo>
                    <a:pt x="2195" y="352"/>
                  </a:lnTo>
                  <a:lnTo>
                    <a:pt x="2192" y="341"/>
                  </a:lnTo>
                  <a:lnTo>
                    <a:pt x="2192" y="330"/>
                  </a:lnTo>
                  <a:lnTo>
                    <a:pt x="2196" y="322"/>
                  </a:lnTo>
                  <a:lnTo>
                    <a:pt x="2201" y="313"/>
                  </a:lnTo>
                  <a:lnTo>
                    <a:pt x="2208" y="304"/>
                  </a:lnTo>
                  <a:lnTo>
                    <a:pt x="2219" y="294"/>
                  </a:lnTo>
                  <a:lnTo>
                    <a:pt x="2233" y="287"/>
                  </a:lnTo>
                  <a:lnTo>
                    <a:pt x="2245" y="280"/>
                  </a:lnTo>
                  <a:lnTo>
                    <a:pt x="2256" y="275"/>
                  </a:lnTo>
                  <a:lnTo>
                    <a:pt x="2262" y="271"/>
                  </a:lnTo>
                  <a:lnTo>
                    <a:pt x="2271" y="264"/>
                  </a:lnTo>
                  <a:lnTo>
                    <a:pt x="2282" y="256"/>
                  </a:lnTo>
                  <a:lnTo>
                    <a:pt x="2301" y="239"/>
                  </a:lnTo>
                  <a:lnTo>
                    <a:pt x="2308" y="234"/>
                  </a:lnTo>
                  <a:lnTo>
                    <a:pt x="2311" y="232"/>
                  </a:lnTo>
                  <a:lnTo>
                    <a:pt x="2309" y="232"/>
                  </a:lnTo>
                  <a:lnTo>
                    <a:pt x="2308" y="234"/>
                  </a:lnTo>
                  <a:lnTo>
                    <a:pt x="2305" y="235"/>
                  </a:lnTo>
                  <a:lnTo>
                    <a:pt x="2301" y="238"/>
                  </a:lnTo>
                  <a:lnTo>
                    <a:pt x="2296" y="241"/>
                  </a:lnTo>
                  <a:lnTo>
                    <a:pt x="2292" y="243"/>
                  </a:lnTo>
                  <a:lnTo>
                    <a:pt x="2281" y="250"/>
                  </a:lnTo>
                  <a:lnTo>
                    <a:pt x="2268" y="256"/>
                  </a:lnTo>
                  <a:lnTo>
                    <a:pt x="2259" y="258"/>
                  </a:lnTo>
                  <a:lnTo>
                    <a:pt x="2256" y="258"/>
                  </a:lnTo>
                  <a:lnTo>
                    <a:pt x="2255" y="256"/>
                  </a:lnTo>
                  <a:lnTo>
                    <a:pt x="2253" y="254"/>
                  </a:lnTo>
                  <a:lnTo>
                    <a:pt x="2252" y="250"/>
                  </a:lnTo>
                  <a:lnTo>
                    <a:pt x="2252" y="238"/>
                  </a:lnTo>
                  <a:lnTo>
                    <a:pt x="2249" y="234"/>
                  </a:lnTo>
                  <a:lnTo>
                    <a:pt x="2244" y="234"/>
                  </a:lnTo>
                  <a:lnTo>
                    <a:pt x="2236" y="235"/>
                  </a:lnTo>
                  <a:lnTo>
                    <a:pt x="2229" y="241"/>
                  </a:lnTo>
                  <a:lnTo>
                    <a:pt x="2214" y="256"/>
                  </a:lnTo>
                  <a:lnTo>
                    <a:pt x="2201" y="264"/>
                  </a:lnTo>
                  <a:lnTo>
                    <a:pt x="2186" y="275"/>
                  </a:lnTo>
                  <a:lnTo>
                    <a:pt x="2182" y="279"/>
                  </a:lnTo>
                  <a:lnTo>
                    <a:pt x="2178" y="282"/>
                  </a:lnTo>
                  <a:lnTo>
                    <a:pt x="2177" y="285"/>
                  </a:lnTo>
                  <a:lnTo>
                    <a:pt x="2174" y="287"/>
                  </a:lnTo>
                  <a:lnTo>
                    <a:pt x="2170" y="287"/>
                  </a:lnTo>
                  <a:lnTo>
                    <a:pt x="2169" y="289"/>
                  </a:lnTo>
                  <a:lnTo>
                    <a:pt x="2158" y="289"/>
                  </a:lnTo>
                  <a:lnTo>
                    <a:pt x="2148" y="285"/>
                  </a:lnTo>
                  <a:lnTo>
                    <a:pt x="2140" y="280"/>
                  </a:lnTo>
                  <a:lnTo>
                    <a:pt x="2133" y="275"/>
                  </a:lnTo>
                  <a:lnTo>
                    <a:pt x="2126" y="274"/>
                  </a:lnTo>
                  <a:lnTo>
                    <a:pt x="2119" y="276"/>
                  </a:lnTo>
                  <a:lnTo>
                    <a:pt x="2108" y="279"/>
                  </a:lnTo>
                  <a:lnTo>
                    <a:pt x="2093" y="282"/>
                  </a:lnTo>
                  <a:lnTo>
                    <a:pt x="2076" y="282"/>
                  </a:lnTo>
                  <a:lnTo>
                    <a:pt x="2058" y="280"/>
                  </a:lnTo>
                  <a:lnTo>
                    <a:pt x="2033" y="280"/>
                  </a:lnTo>
                  <a:lnTo>
                    <a:pt x="2026" y="283"/>
                  </a:lnTo>
                  <a:lnTo>
                    <a:pt x="2009" y="301"/>
                  </a:lnTo>
                  <a:lnTo>
                    <a:pt x="1998" y="311"/>
                  </a:lnTo>
                  <a:lnTo>
                    <a:pt x="1988" y="320"/>
                  </a:lnTo>
                  <a:lnTo>
                    <a:pt x="1979" y="326"/>
                  </a:lnTo>
                  <a:lnTo>
                    <a:pt x="1969" y="330"/>
                  </a:lnTo>
                  <a:lnTo>
                    <a:pt x="1959" y="335"/>
                  </a:lnTo>
                  <a:lnTo>
                    <a:pt x="1951" y="341"/>
                  </a:lnTo>
                  <a:lnTo>
                    <a:pt x="1947" y="346"/>
                  </a:lnTo>
                  <a:lnTo>
                    <a:pt x="1947" y="352"/>
                  </a:lnTo>
                  <a:lnTo>
                    <a:pt x="1948" y="354"/>
                  </a:lnTo>
                  <a:lnTo>
                    <a:pt x="1954" y="354"/>
                  </a:lnTo>
                  <a:lnTo>
                    <a:pt x="1961" y="348"/>
                  </a:lnTo>
                  <a:lnTo>
                    <a:pt x="1963" y="346"/>
                  </a:lnTo>
                  <a:lnTo>
                    <a:pt x="1966" y="343"/>
                  </a:lnTo>
                  <a:lnTo>
                    <a:pt x="1969" y="343"/>
                  </a:lnTo>
                  <a:lnTo>
                    <a:pt x="1969" y="353"/>
                  </a:lnTo>
                  <a:lnTo>
                    <a:pt x="1968" y="356"/>
                  </a:lnTo>
                  <a:lnTo>
                    <a:pt x="1969" y="359"/>
                  </a:lnTo>
                  <a:lnTo>
                    <a:pt x="1969" y="361"/>
                  </a:lnTo>
                  <a:lnTo>
                    <a:pt x="1970" y="363"/>
                  </a:lnTo>
                  <a:lnTo>
                    <a:pt x="1973" y="363"/>
                  </a:lnTo>
                  <a:lnTo>
                    <a:pt x="1981" y="361"/>
                  </a:lnTo>
                  <a:lnTo>
                    <a:pt x="1989" y="357"/>
                  </a:lnTo>
                  <a:lnTo>
                    <a:pt x="1998" y="354"/>
                  </a:lnTo>
                  <a:lnTo>
                    <a:pt x="2002" y="354"/>
                  </a:lnTo>
                  <a:lnTo>
                    <a:pt x="2007" y="356"/>
                  </a:lnTo>
                  <a:lnTo>
                    <a:pt x="2011" y="360"/>
                  </a:lnTo>
                  <a:lnTo>
                    <a:pt x="2017" y="371"/>
                  </a:lnTo>
                  <a:lnTo>
                    <a:pt x="2017" y="368"/>
                  </a:lnTo>
                  <a:lnTo>
                    <a:pt x="2018" y="365"/>
                  </a:lnTo>
                  <a:lnTo>
                    <a:pt x="2020" y="364"/>
                  </a:lnTo>
                  <a:lnTo>
                    <a:pt x="2022" y="364"/>
                  </a:lnTo>
                  <a:lnTo>
                    <a:pt x="2025" y="363"/>
                  </a:lnTo>
                  <a:lnTo>
                    <a:pt x="2040" y="363"/>
                  </a:lnTo>
                  <a:lnTo>
                    <a:pt x="2041" y="364"/>
                  </a:lnTo>
                  <a:lnTo>
                    <a:pt x="2041" y="365"/>
                  </a:lnTo>
                  <a:lnTo>
                    <a:pt x="2043" y="368"/>
                  </a:lnTo>
                  <a:lnTo>
                    <a:pt x="2043" y="369"/>
                  </a:lnTo>
                  <a:lnTo>
                    <a:pt x="2046" y="372"/>
                  </a:lnTo>
                  <a:lnTo>
                    <a:pt x="2046" y="376"/>
                  </a:lnTo>
                  <a:lnTo>
                    <a:pt x="2043" y="382"/>
                  </a:lnTo>
                  <a:lnTo>
                    <a:pt x="2040" y="383"/>
                  </a:lnTo>
                  <a:lnTo>
                    <a:pt x="2037" y="386"/>
                  </a:lnTo>
                  <a:lnTo>
                    <a:pt x="2037" y="389"/>
                  </a:lnTo>
                  <a:lnTo>
                    <a:pt x="2040" y="390"/>
                  </a:lnTo>
                  <a:lnTo>
                    <a:pt x="2041" y="393"/>
                  </a:lnTo>
                  <a:lnTo>
                    <a:pt x="2044" y="397"/>
                  </a:lnTo>
                  <a:lnTo>
                    <a:pt x="2047" y="400"/>
                  </a:lnTo>
                  <a:lnTo>
                    <a:pt x="2051" y="409"/>
                  </a:lnTo>
                  <a:lnTo>
                    <a:pt x="2054" y="419"/>
                  </a:lnTo>
                  <a:lnTo>
                    <a:pt x="2054" y="428"/>
                  </a:lnTo>
                  <a:lnTo>
                    <a:pt x="2052" y="432"/>
                  </a:lnTo>
                  <a:lnTo>
                    <a:pt x="2050" y="434"/>
                  </a:lnTo>
                  <a:lnTo>
                    <a:pt x="2047" y="437"/>
                  </a:lnTo>
                  <a:lnTo>
                    <a:pt x="2043" y="439"/>
                  </a:lnTo>
                  <a:lnTo>
                    <a:pt x="2041" y="443"/>
                  </a:lnTo>
                  <a:lnTo>
                    <a:pt x="2040" y="446"/>
                  </a:lnTo>
                  <a:lnTo>
                    <a:pt x="2041" y="452"/>
                  </a:lnTo>
                  <a:lnTo>
                    <a:pt x="2044" y="468"/>
                  </a:lnTo>
                  <a:lnTo>
                    <a:pt x="2044" y="475"/>
                  </a:lnTo>
                  <a:lnTo>
                    <a:pt x="2043" y="479"/>
                  </a:lnTo>
                  <a:lnTo>
                    <a:pt x="2037" y="479"/>
                  </a:lnTo>
                  <a:lnTo>
                    <a:pt x="2035" y="478"/>
                  </a:lnTo>
                  <a:lnTo>
                    <a:pt x="2032" y="475"/>
                  </a:lnTo>
                  <a:lnTo>
                    <a:pt x="2029" y="474"/>
                  </a:lnTo>
                  <a:lnTo>
                    <a:pt x="2028" y="471"/>
                  </a:lnTo>
                  <a:lnTo>
                    <a:pt x="2026" y="469"/>
                  </a:lnTo>
                  <a:lnTo>
                    <a:pt x="2025" y="463"/>
                  </a:lnTo>
                  <a:lnTo>
                    <a:pt x="2024" y="449"/>
                  </a:lnTo>
                  <a:lnTo>
                    <a:pt x="2024" y="408"/>
                  </a:lnTo>
                  <a:lnTo>
                    <a:pt x="2022" y="394"/>
                  </a:lnTo>
                  <a:lnTo>
                    <a:pt x="2018" y="378"/>
                  </a:lnTo>
                  <a:lnTo>
                    <a:pt x="2017" y="391"/>
                  </a:lnTo>
                  <a:lnTo>
                    <a:pt x="2013" y="404"/>
                  </a:lnTo>
                  <a:lnTo>
                    <a:pt x="2009" y="420"/>
                  </a:lnTo>
                  <a:lnTo>
                    <a:pt x="2003" y="438"/>
                  </a:lnTo>
                  <a:lnTo>
                    <a:pt x="1995" y="454"/>
                  </a:lnTo>
                  <a:lnTo>
                    <a:pt x="1981" y="471"/>
                  </a:lnTo>
                  <a:lnTo>
                    <a:pt x="1958" y="494"/>
                  </a:lnTo>
                  <a:lnTo>
                    <a:pt x="1946" y="505"/>
                  </a:lnTo>
                  <a:lnTo>
                    <a:pt x="1936" y="516"/>
                  </a:lnTo>
                  <a:lnTo>
                    <a:pt x="1931" y="523"/>
                  </a:lnTo>
                  <a:lnTo>
                    <a:pt x="1924" y="526"/>
                  </a:lnTo>
                  <a:lnTo>
                    <a:pt x="1916" y="526"/>
                  </a:lnTo>
                  <a:lnTo>
                    <a:pt x="1907" y="523"/>
                  </a:lnTo>
                  <a:lnTo>
                    <a:pt x="1902" y="519"/>
                  </a:lnTo>
                  <a:lnTo>
                    <a:pt x="1901" y="517"/>
                  </a:lnTo>
                  <a:lnTo>
                    <a:pt x="1899" y="519"/>
                  </a:lnTo>
                  <a:lnTo>
                    <a:pt x="1896" y="520"/>
                  </a:lnTo>
                  <a:lnTo>
                    <a:pt x="1884" y="533"/>
                  </a:lnTo>
                  <a:lnTo>
                    <a:pt x="1881" y="534"/>
                  </a:lnTo>
                  <a:lnTo>
                    <a:pt x="1875" y="539"/>
                  </a:lnTo>
                  <a:lnTo>
                    <a:pt x="1869" y="546"/>
                  </a:lnTo>
                  <a:lnTo>
                    <a:pt x="1866" y="556"/>
                  </a:lnTo>
                  <a:lnTo>
                    <a:pt x="1864" y="561"/>
                  </a:lnTo>
                  <a:lnTo>
                    <a:pt x="1858" y="564"/>
                  </a:lnTo>
                  <a:lnTo>
                    <a:pt x="1854" y="565"/>
                  </a:lnTo>
                  <a:lnTo>
                    <a:pt x="1849" y="568"/>
                  </a:lnTo>
                  <a:lnTo>
                    <a:pt x="1847" y="571"/>
                  </a:lnTo>
                  <a:lnTo>
                    <a:pt x="1846" y="572"/>
                  </a:lnTo>
                  <a:lnTo>
                    <a:pt x="1847" y="579"/>
                  </a:lnTo>
                  <a:lnTo>
                    <a:pt x="1853" y="589"/>
                  </a:lnTo>
                  <a:lnTo>
                    <a:pt x="1864" y="605"/>
                  </a:lnTo>
                  <a:lnTo>
                    <a:pt x="1865" y="613"/>
                  </a:lnTo>
                  <a:lnTo>
                    <a:pt x="1865" y="623"/>
                  </a:lnTo>
                  <a:lnTo>
                    <a:pt x="1862" y="634"/>
                  </a:lnTo>
                  <a:lnTo>
                    <a:pt x="1858" y="642"/>
                  </a:lnTo>
                  <a:lnTo>
                    <a:pt x="1853" y="649"/>
                  </a:lnTo>
                  <a:lnTo>
                    <a:pt x="1846" y="653"/>
                  </a:lnTo>
                  <a:lnTo>
                    <a:pt x="1840" y="657"/>
                  </a:lnTo>
                  <a:lnTo>
                    <a:pt x="1834" y="657"/>
                  </a:lnTo>
                  <a:lnTo>
                    <a:pt x="1825" y="653"/>
                  </a:lnTo>
                  <a:lnTo>
                    <a:pt x="1820" y="648"/>
                  </a:lnTo>
                  <a:lnTo>
                    <a:pt x="1821" y="641"/>
                  </a:lnTo>
                  <a:lnTo>
                    <a:pt x="1825" y="634"/>
                  </a:lnTo>
                  <a:lnTo>
                    <a:pt x="1829" y="626"/>
                  </a:lnTo>
                  <a:lnTo>
                    <a:pt x="1831" y="616"/>
                  </a:lnTo>
                  <a:lnTo>
                    <a:pt x="1828" y="609"/>
                  </a:lnTo>
                  <a:lnTo>
                    <a:pt x="1824" y="604"/>
                  </a:lnTo>
                  <a:lnTo>
                    <a:pt x="1821" y="600"/>
                  </a:lnTo>
                  <a:lnTo>
                    <a:pt x="1819" y="600"/>
                  </a:lnTo>
                  <a:lnTo>
                    <a:pt x="1816" y="602"/>
                  </a:lnTo>
                  <a:lnTo>
                    <a:pt x="1813" y="604"/>
                  </a:lnTo>
                  <a:lnTo>
                    <a:pt x="1809" y="608"/>
                  </a:lnTo>
                  <a:lnTo>
                    <a:pt x="1806" y="609"/>
                  </a:lnTo>
                  <a:lnTo>
                    <a:pt x="1805" y="609"/>
                  </a:lnTo>
                  <a:lnTo>
                    <a:pt x="1803" y="608"/>
                  </a:lnTo>
                  <a:lnTo>
                    <a:pt x="1803" y="598"/>
                  </a:lnTo>
                  <a:lnTo>
                    <a:pt x="1806" y="590"/>
                  </a:lnTo>
                  <a:lnTo>
                    <a:pt x="1808" y="583"/>
                  </a:lnTo>
                  <a:lnTo>
                    <a:pt x="1806" y="575"/>
                  </a:lnTo>
                  <a:lnTo>
                    <a:pt x="1803" y="568"/>
                  </a:lnTo>
                  <a:lnTo>
                    <a:pt x="1801" y="564"/>
                  </a:lnTo>
                  <a:lnTo>
                    <a:pt x="1797" y="565"/>
                  </a:lnTo>
                  <a:lnTo>
                    <a:pt x="1790" y="570"/>
                  </a:lnTo>
                  <a:lnTo>
                    <a:pt x="1782" y="576"/>
                  </a:lnTo>
                  <a:lnTo>
                    <a:pt x="1775" y="580"/>
                  </a:lnTo>
                  <a:lnTo>
                    <a:pt x="1768" y="582"/>
                  </a:lnTo>
                  <a:lnTo>
                    <a:pt x="1765" y="579"/>
                  </a:lnTo>
                  <a:lnTo>
                    <a:pt x="1764" y="572"/>
                  </a:lnTo>
                  <a:lnTo>
                    <a:pt x="1765" y="565"/>
                  </a:lnTo>
                  <a:lnTo>
                    <a:pt x="1768" y="557"/>
                  </a:lnTo>
                  <a:lnTo>
                    <a:pt x="1771" y="552"/>
                  </a:lnTo>
                  <a:lnTo>
                    <a:pt x="1771" y="549"/>
                  </a:lnTo>
                  <a:lnTo>
                    <a:pt x="1768" y="549"/>
                  </a:lnTo>
                  <a:lnTo>
                    <a:pt x="1765" y="550"/>
                  </a:lnTo>
                  <a:lnTo>
                    <a:pt x="1762" y="553"/>
                  </a:lnTo>
                  <a:lnTo>
                    <a:pt x="1760" y="554"/>
                  </a:lnTo>
                  <a:lnTo>
                    <a:pt x="1757" y="557"/>
                  </a:lnTo>
                  <a:lnTo>
                    <a:pt x="1750" y="563"/>
                  </a:lnTo>
                  <a:lnTo>
                    <a:pt x="1743" y="570"/>
                  </a:lnTo>
                  <a:lnTo>
                    <a:pt x="1736" y="575"/>
                  </a:lnTo>
                  <a:lnTo>
                    <a:pt x="1731" y="576"/>
                  </a:lnTo>
                  <a:lnTo>
                    <a:pt x="1728" y="576"/>
                  </a:lnTo>
                  <a:lnTo>
                    <a:pt x="1727" y="578"/>
                  </a:lnTo>
                  <a:lnTo>
                    <a:pt x="1724" y="579"/>
                  </a:lnTo>
                  <a:lnTo>
                    <a:pt x="1721" y="582"/>
                  </a:lnTo>
                  <a:lnTo>
                    <a:pt x="1720" y="585"/>
                  </a:lnTo>
                  <a:lnTo>
                    <a:pt x="1720" y="587"/>
                  </a:lnTo>
                  <a:lnTo>
                    <a:pt x="1721" y="591"/>
                  </a:lnTo>
                  <a:lnTo>
                    <a:pt x="1738" y="608"/>
                  </a:lnTo>
                  <a:lnTo>
                    <a:pt x="1741" y="609"/>
                  </a:lnTo>
                  <a:lnTo>
                    <a:pt x="1749" y="609"/>
                  </a:lnTo>
                  <a:lnTo>
                    <a:pt x="1757" y="607"/>
                  </a:lnTo>
                  <a:lnTo>
                    <a:pt x="1765" y="605"/>
                  </a:lnTo>
                  <a:lnTo>
                    <a:pt x="1768" y="605"/>
                  </a:lnTo>
                  <a:lnTo>
                    <a:pt x="1771" y="607"/>
                  </a:lnTo>
                  <a:lnTo>
                    <a:pt x="1773" y="609"/>
                  </a:lnTo>
                  <a:lnTo>
                    <a:pt x="1775" y="612"/>
                  </a:lnTo>
                  <a:lnTo>
                    <a:pt x="1775" y="622"/>
                  </a:lnTo>
                  <a:lnTo>
                    <a:pt x="1771" y="626"/>
                  </a:lnTo>
                  <a:lnTo>
                    <a:pt x="1762" y="631"/>
                  </a:lnTo>
                  <a:lnTo>
                    <a:pt x="1754" y="635"/>
                  </a:lnTo>
                  <a:lnTo>
                    <a:pt x="1747" y="638"/>
                  </a:lnTo>
                  <a:lnTo>
                    <a:pt x="1742" y="642"/>
                  </a:lnTo>
                  <a:lnTo>
                    <a:pt x="1742" y="646"/>
                  </a:lnTo>
                  <a:lnTo>
                    <a:pt x="1747" y="654"/>
                  </a:lnTo>
                  <a:lnTo>
                    <a:pt x="1757" y="667"/>
                  </a:lnTo>
                  <a:lnTo>
                    <a:pt x="1765" y="683"/>
                  </a:lnTo>
                  <a:lnTo>
                    <a:pt x="1771" y="701"/>
                  </a:lnTo>
                  <a:lnTo>
                    <a:pt x="1772" y="719"/>
                  </a:lnTo>
                  <a:lnTo>
                    <a:pt x="1773" y="734"/>
                  </a:lnTo>
                  <a:lnTo>
                    <a:pt x="1772" y="742"/>
                  </a:lnTo>
                  <a:lnTo>
                    <a:pt x="1765" y="752"/>
                  </a:lnTo>
                  <a:lnTo>
                    <a:pt x="1757" y="761"/>
                  </a:lnTo>
                  <a:lnTo>
                    <a:pt x="1747" y="772"/>
                  </a:lnTo>
                  <a:lnTo>
                    <a:pt x="1739" y="781"/>
                  </a:lnTo>
                  <a:lnTo>
                    <a:pt x="1732" y="786"/>
                  </a:lnTo>
                  <a:lnTo>
                    <a:pt x="1726" y="796"/>
                  </a:lnTo>
                  <a:lnTo>
                    <a:pt x="1717" y="807"/>
                  </a:lnTo>
                  <a:lnTo>
                    <a:pt x="1708" y="818"/>
                  </a:lnTo>
                  <a:lnTo>
                    <a:pt x="1697" y="827"/>
                  </a:lnTo>
                  <a:lnTo>
                    <a:pt x="1686" y="833"/>
                  </a:lnTo>
                  <a:lnTo>
                    <a:pt x="1672" y="838"/>
                  </a:lnTo>
                  <a:lnTo>
                    <a:pt x="1659" y="841"/>
                  </a:lnTo>
                  <a:lnTo>
                    <a:pt x="1648" y="844"/>
                  </a:lnTo>
                  <a:lnTo>
                    <a:pt x="1641" y="842"/>
                  </a:lnTo>
                  <a:lnTo>
                    <a:pt x="1638" y="841"/>
                  </a:lnTo>
                  <a:lnTo>
                    <a:pt x="1633" y="844"/>
                  </a:lnTo>
                  <a:lnTo>
                    <a:pt x="1628" y="846"/>
                  </a:lnTo>
                  <a:lnTo>
                    <a:pt x="1626" y="849"/>
                  </a:lnTo>
                  <a:lnTo>
                    <a:pt x="1623" y="853"/>
                  </a:lnTo>
                  <a:lnTo>
                    <a:pt x="1622" y="857"/>
                  </a:lnTo>
                  <a:lnTo>
                    <a:pt x="1622" y="863"/>
                  </a:lnTo>
                  <a:lnTo>
                    <a:pt x="1623" y="868"/>
                  </a:lnTo>
                  <a:lnTo>
                    <a:pt x="1626" y="874"/>
                  </a:lnTo>
                  <a:lnTo>
                    <a:pt x="1630" y="878"/>
                  </a:lnTo>
                  <a:lnTo>
                    <a:pt x="1630" y="879"/>
                  </a:lnTo>
                  <a:lnTo>
                    <a:pt x="1628" y="885"/>
                  </a:lnTo>
                  <a:lnTo>
                    <a:pt x="1624" y="892"/>
                  </a:lnTo>
                  <a:lnTo>
                    <a:pt x="1619" y="898"/>
                  </a:lnTo>
                  <a:lnTo>
                    <a:pt x="1615" y="905"/>
                  </a:lnTo>
                  <a:lnTo>
                    <a:pt x="1613" y="907"/>
                  </a:lnTo>
                  <a:lnTo>
                    <a:pt x="1608" y="907"/>
                  </a:lnTo>
                  <a:lnTo>
                    <a:pt x="1602" y="904"/>
                  </a:lnTo>
                  <a:lnTo>
                    <a:pt x="1601" y="901"/>
                  </a:lnTo>
                  <a:lnTo>
                    <a:pt x="1598" y="897"/>
                  </a:lnTo>
                  <a:lnTo>
                    <a:pt x="1598" y="886"/>
                  </a:lnTo>
                  <a:lnTo>
                    <a:pt x="1601" y="874"/>
                  </a:lnTo>
                  <a:lnTo>
                    <a:pt x="1605" y="864"/>
                  </a:lnTo>
                  <a:lnTo>
                    <a:pt x="1608" y="857"/>
                  </a:lnTo>
                  <a:lnTo>
                    <a:pt x="1609" y="850"/>
                  </a:lnTo>
                  <a:lnTo>
                    <a:pt x="1608" y="846"/>
                  </a:lnTo>
                  <a:lnTo>
                    <a:pt x="1607" y="844"/>
                  </a:lnTo>
                  <a:lnTo>
                    <a:pt x="1604" y="841"/>
                  </a:lnTo>
                  <a:lnTo>
                    <a:pt x="1601" y="839"/>
                  </a:lnTo>
                  <a:lnTo>
                    <a:pt x="1598" y="839"/>
                  </a:lnTo>
                  <a:lnTo>
                    <a:pt x="1596" y="841"/>
                  </a:lnTo>
                  <a:lnTo>
                    <a:pt x="1587" y="849"/>
                  </a:lnTo>
                  <a:lnTo>
                    <a:pt x="1581" y="857"/>
                  </a:lnTo>
                  <a:lnTo>
                    <a:pt x="1566" y="872"/>
                  </a:lnTo>
                  <a:lnTo>
                    <a:pt x="1570" y="881"/>
                  </a:lnTo>
                  <a:lnTo>
                    <a:pt x="1572" y="890"/>
                  </a:lnTo>
                  <a:lnTo>
                    <a:pt x="1578" y="898"/>
                  </a:lnTo>
                  <a:lnTo>
                    <a:pt x="1583" y="905"/>
                  </a:lnTo>
                  <a:lnTo>
                    <a:pt x="1592" y="915"/>
                  </a:lnTo>
                  <a:lnTo>
                    <a:pt x="1601" y="929"/>
                  </a:lnTo>
                  <a:lnTo>
                    <a:pt x="1612" y="945"/>
                  </a:lnTo>
                  <a:lnTo>
                    <a:pt x="1618" y="959"/>
                  </a:lnTo>
                  <a:lnTo>
                    <a:pt x="1618" y="972"/>
                  </a:lnTo>
                  <a:lnTo>
                    <a:pt x="1615" y="985"/>
                  </a:lnTo>
                  <a:lnTo>
                    <a:pt x="1612" y="996"/>
                  </a:lnTo>
                  <a:lnTo>
                    <a:pt x="1608" y="1004"/>
                  </a:lnTo>
                  <a:lnTo>
                    <a:pt x="1602" y="1008"/>
                  </a:lnTo>
                  <a:lnTo>
                    <a:pt x="1596" y="1011"/>
                  </a:lnTo>
                  <a:lnTo>
                    <a:pt x="1589" y="1012"/>
                  </a:lnTo>
                  <a:lnTo>
                    <a:pt x="1583" y="1015"/>
                  </a:lnTo>
                  <a:lnTo>
                    <a:pt x="1578" y="1020"/>
                  </a:lnTo>
                  <a:lnTo>
                    <a:pt x="1572" y="1031"/>
                  </a:lnTo>
                  <a:lnTo>
                    <a:pt x="1564" y="1050"/>
                  </a:lnTo>
                  <a:lnTo>
                    <a:pt x="1560" y="1059"/>
                  </a:lnTo>
                  <a:lnTo>
                    <a:pt x="1556" y="1064"/>
                  </a:lnTo>
                  <a:lnTo>
                    <a:pt x="1555" y="1064"/>
                  </a:lnTo>
                  <a:lnTo>
                    <a:pt x="1552" y="1059"/>
                  </a:lnTo>
                  <a:lnTo>
                    <a:pt x="1549" y="1048"/>
                  </a:lnTo>
                  <a:lnTo>
                    <a:pt x="1545" y="1037"/>
                  </a:lnTo>
                  <a:lnTo>
                    <a:pt x="1542" y="1026"/>
                  </a:lnTo>
                  <a:lnTo>
                    <a:pt x="1540" y="1018"/>
                  </a:lnTo>
                  <a:lnTo>
                    <a:pt x="1534" y="1007"/>
                  </a:lnTo>
                  <a:lnTo>
                    <a:pt x="1529" y="997"/>
                  </a:lnTo>
                  <a:lnTo>
                    <a:pt x="1523" y="989"/>
                  </a:lnTo>
                  <a:lnTo>
                    <a:pt x="1507" y="972"/>
                  </a:lnTo>
                  <a:lnTo>
                    <a:pt x="1503" y="970"/>
                  </a:lnTo>
                  <a:lnTo>
                    <a:pt x="1500" y="968"/>
                  </a:lnTo>
                  <a:lnTo>
                    <a:pt x="1499" y="968"/>
                  </a:lnTo>
                  <a:lnTo>
                    <a:pt x="1496" y="971"/>
                  </a:lnTo>
                  <a:lnTo>
                    <a:pt x="1496" y="975"/>
                  </a:lnTo>
                  <a:lnTo>
                    <a:pt x="1494" y="985"/>
                  </a:lnTo>
                  <a:lnTo>
                    <a:pt x="1492" y="997"/>
                  </a:lnTo>
                  <a:lnTo>
                    <a:pt x="1489" y="1008"/>
                  </a:lnTo>
                  <a:lnTo>
                    <a:pt x="1488" y="1016"/>
                  </a:lnTo>
                  <a:lnTo>
                    <a:pt x="1486" y="1016"/>
                  </a:lnTo>
                  <a:lnTo>
                    <a:pt x="1482" y="1012"/>
                  </a:lnTo>
                  <a:lnTo>
                    <a:pt x="1478" y="1005"/>
                  </a:lnTo>
                  <a:lnTo>
                    <a:pt x="1473" y="997"/>
                  </a:lnTo>
                  <a:lnTo>
                    <a:pt x="1468" y="987"/>
                  </a:lnTo>
                  <a:lnTo>
                    <a:pt x="1467" y="981"/>
                  </a:lnTo>
                  <a:lnTo>
                    <a:pt x="1467" y="964"/>
                  </a:lnTo>
                  <a:lnTo>
                    <a:pt x="1466" y="945"/>
                  </a:lnTo>
                  <a:lnTo>
                    <a:pt x="1466" y="926"/>
                  </a:lnTo>
                  <a:lnTo>
                    <a:pt x="1464" y="919"/>
                  </a:lnTo>
                  <a:lnTo>
                    <a:pt x="1462" y="916"/>
                  </a:lnTo>
                  <a:lnTo>
                    <a:pt x="1458" y="916"/>
                  </a:lnTo>
                  <a:lnTo>
                    <a:pt x="1452" y="919"/>
                  </a:lnTo>
                  <a:lnTo>
                    <a:pt x="1448" y="922"/>
                  </a:lnTo>
                  <a:lnTo>
                    <a:pt x="1444" y="923"/>
                  </a:lnTo>
                  <a:lnTo>
                    <a:pt x="1443" y="924"/>
                  </a:lnTo>
                  <a:lnTo>
                    <a:pt x="1441" y="927"/>
                  </a:lnTo>
                  <a:lnTo>
                    <a:pt x="1437" y="937"/>
                  </a:lnTo>
                  <a:lnTo>
                    <a:pt x="1433" y="948"/>
                  </a:lnTo>
                  <a:lnTo>
                    <a:pt x="1427" y="957"/>
                  </a:lnTo>
                  <a:lnTo>
                    <a:pt x="1423" y="967"/>
                  </a:lnTo>
                  <a:lnTo>
                    <a:pt x="1419" y="970"/>
                  </a:lnTo>
                  <a:lnTo>
                    <a:pt x="1418" y="967"/>
                  </a:lnTo>
                  <a:lnTo>
                    <a:pt x="1417" y="959"/>
                  </a:lnTo>
                  <a:lnTo>
                    <a:pt x="1418" y="946"/>
                  </a:lnTo>
                  <a:lnTo>
                    <a:pt x="1418" y="934"/>
                  </a:lnTo>
                  <a:lnTo>
                    <a:pt x="1419" y="922"/>
                  </a:lnTo>
                  <a:lnTo>
                    <a:pt x="1421" y="912"/>
                  </a:lnTo>
                  <a:lnTo>
                    <a:pt x="1419" y="898"/>
                  </a:lnTo>
                  <a:lnTo>
                    <a:pt x="1415" y="886"/>
                  </a:lnTo>
                  <a:lnTo>
                    <a:pt x="1411" y="878"/>
                  </a:lnTo>
                  <a:lnTo>
                    <a:pt x="1407" y="871"/>
                  </a:lnTo>
                  <a:lnTo>
                    <a:pt x="1399" y="861"/>
                  </a:lnTo>
                  <a:lnTo>
                    <a:pt x="1392" y="850"/>
                  </a:lnTo>
                  <a:lnTo>
                    <a:pt x="1386" y="838"/>
                  </a:lnTo>
                  <a:lnTo>
                    <a:pt x="1385" y="834"/>
                  </a:lnTo>
                  <a:lnTo>
                    <a:pt x="1384" y="831"/>
                  </a:lnTo>
                  <a:lnTo>
                    <a:pt x="1382" y="830"/>
                  </a:lnTo>
                  <a:lnTo>
                    <a:pt x="1378" y="830"/>
                  </a:lnTo>
                  <a:lnTo>
                    <a:pt x="1367" y="841"/>
                  </a:lnTo>
                  <a:lnTo>
                    <a:pt x="1363" y="844"/>
                  </a:lnTo>
                  <a:lnTo>
                    <a:pt x="1355" y="845"/>
                  </a:lnTo>
                  <a:lnTo>
                    <a:pt x="1341" y="845"/>
                  </a:lnTo>
                  <a:lnTo>
                    <a:pt x="1329" y="848"/>
                  </a:lnTo>
                  <a:lnTo>
                    <a:pt x="1321" y="852"/>
                  </a:lnTo>
                  <a:lnTo>
                    <a:pt x="1314" y="860"/>
                  </a:lnTo>
                  <a:lnTo>
                    <a:pt x="1310" y="868"/>
                  </a:lnTo>
                  <a:lnTo>
                    <a:pt x="1303" y="875"/>
                  </a:lnTo>
                  <a:lnTo>
                    <a:pt x="1284" y="897"/>
                  </a:lnTo>
                  <a:lnTo>
                    <a:pt x="1276" y="908"/>
                  </a:lnTo>
                  <a:lnTo>
                    <a:pt x="1265" y="916"/>
                  </a:lnTo>
                  <a:lnTo>
                    <a:pt x="1252" y="924"/>
                  </a:lnTo>
                  <a:lnTo>
                    <a:pt x="1246" y="933"/>
                  </a:lnTo>
                  <a:lnTo>
                    <a:pt x="1243" y="941"/>
                  </a:lnTo>
                  <a:lnTo>
                    <a:pt x="1244" y="950"/>
                  </a:lnTo>
                  <a:lnTo>
                    <a:pt x="1246" y="964"/>
                  </a:lnTo>
                  <a:lnTo>
                    <a:pt x="1247" y="979"/>
                  </a:lnTo>
                  <a:lnTo>
                    <a:pt x="1246" y="992"/>
                  </a:lnTo>
                  <a:lnTo>
                    <a:pt x="1239" y="1011"/>
                  </a:lnTo>
                  <a:lnTo>
                    <a:pt x="1226" y="1029"/>
                  </a:lnTo>
                  <a:lnTo>
                    <a:pt x="1221" y="1039"/>
                  </a:lnTo>
                  <a:lnTo>
                    <a:pt x="1217" y="1049"/>
                  </a:lnTo>
                  <a:lnTo>
                    <a:pt x="1211" y="1059"/>
                  </a:lnTo>
                  <a:lnTo>
                    <a:pt x="1206" y="1061"/>
                  </a:lnTo>
                  <a:lnTo>
                    <a:pt x="1202" y="1059"/>
                  </a:lnTo>
                  <a:lnTo>
                    <a:pt x="1199" y="1052"/>
                  </a:lnTo>
                  <a:lnTo>
                    <a:pt x="1198" y="1042"/>
                  </a:lnTo>
                  <a:lnTo>
                    <a:pt x="1198" y="1033"/>
                  </a:lnTo>
                  <a:lnTo>
                    <a:pt x="1196" y="1024"/>
                  </a:lnTo>
                  <a:lnTo>
                    <a:pt x="1191" y="1013"/>
                  </a:lnTo>
                  <a:lnTo>
                    <a:pt x="1184" y="1002"/>
                  </a:lnTo>
                  <a:lnTo>
                    <a:pt x="1179" y="992"/>
                  </a:lnTo>
                  <a:lnTo>
                    <a:pt x="1175" y="985"/>
                  </a:lnTo>
                  <a:lnTo>
                    <a:pt x="1172" y="978"/>
                  </a:lnTo>
                  <a:lnTo>
                    <a:pt x="1168" y="968"/>
                  </a:lnTo>
                  <a:lnTo>
                    <a:pt x="1162" y="957"/>
                  </a:lnTo>
                  <a:lnTo>
                    <a:pt x="1158" y="948"/>
                  </a:lnTo>
                  <a:lnTo>
                    <a:pt x="1155" y="939"/>
                  </a:lnTo>
                  <a:lnTo>
                    <a:pt x="1153" y="934"/>
                  </a:lnTo>
                  <a:lnTo>
                    <a:pt x="1151" y="926"/>
                  </a:lnTo>
                  <a:lnTo>
                    <a:pt x="1149" y="915"/>
                  </a:lnTo>
                  <a:lnTo>
                    <a:pt x="1146" y="902"/>
                  </a:lnTo>
                  <a:lnTo>
                    <a:pt x="1143" y="892"/>
                  </a:lnTo>
                  <a:lnTo>
                    <a:pt x="1143" y="839"/>
                  </a:lnTo>
                  <a:lnTo>
                    <a:pt x="1142" y="842"/>
                  </a:lnTo>
                  <a:lnTo>
                    <a:pt x="1136" y="846"/>
                  </a:lnTo>
                  <a:lnTo>
                    <a:pt x="1131" y="853"/>
                  </a:lnTo>
                  <a:lnTo>
                    <a:pt x="1124" y="857"/>
                  </a:lnTo>
                  <a:lnTo>
                    <a:pt x="1118" y="859"/>
                  </a:lnTo>
                  <a:lnTo>
                    <a:pt x="1112" y="853"/>
                  </a:lnTo>
                  <a:lnTo>
                    <a:pt x="1106" y="842"/>
                  </a:lnTo>
                  <a:lnTo>
                    <a:pt x="1105" y="827"/>
                  </a:lnTo>
                  <a:lnTo>
                    <a:pt x="1105" y="822"/>
                  </a:lnTo>
                  <a:lnTo>
                    <a:pt x="1102" y="816"/>
                  </a:lnTo>
                  <a:lnTo>
                    <a:pt x="1099" y="813"/>
                  </a:lnTo>
                  <a:lnTo>
                    <a:pt x="1097" y="812"/>
                  </a:lnTo>
                  <a:lnTo>
                    <a:pt x="1094" y="812"/>
                  </a:lnTo>
                  <a:lnTo>
                    <a:pt x="1090" y="811"/>
                  </a:lnTo>
                  <a:lnTo>
                    <a:pt x="1087" y="811"/>
                  </a:lnTo>
                  <a:lnTo>
                    <a:pt x="1084" y="809"/>
                  </a:lnTo>
                  <a:lnTo>
                    <a:pt x="1079" y="804"/>
                  </a:lnTo>
                  <a:lnTo>
                    <a:pt x="1073" y="796"/>
                  </a:lnTo>
                  <a:lnTo>
                    <a:pt x="1067" y="787"/>
                  </a:lnTo>
                  <a:lnTo>
                    <a:pt x="1062" y="783"/>
                  </a:lnTo>
                  <a:lnTo>
                    <a:pt x="1057" y="783"/>
                  </a:lnTo>
                  <a:lnTo>
                    <a:pt x="1054" y="785"/>
                  </a:lnTo>
                  <a:lnTo>
                    <a:pt x="1051" y="787"/>
                  </a:lnTo>
                  <a:lnTo>
                    <a:pt x="1049" y="791"/>
                  </a:lnTo>
                  <a:lnTo>
                    <a:pt x="1043" y="796"/>
                  </a:lnTo>
                  <a:lnTo>
                    <a:pt x="1024" y="798"/>
                  </a:lnTo>
                  <a:lnTo>
                    <a:pt x="1009" y="798"/>
                  </a:lnTo>
                  <a:lnTo>
                    <a:pt x="995" y="797"/>
                  </a:lnTo>
                  <a:lnTo>
                    <a:pt x="980" y="796"/>
                  </a:lnTo>
                  <a:lnTo>
                    <a:pt x="969" y="793"/>
                  </a:lnTo>
                  <a:lnTo>
                    <a:pt x="963" y="787"/>
                  </a:lnTo>
                  <a:lnTo>
                    <a:pt x="954" y="778"/>
                  </a:lnTo>
                  <a:lnTo>
                    <a:pt x="949" y="768"/>
                  </a:lnTo>
                  <a:lnTo>
                    <a:pt x="943" y="763"/>
                  </a:lnTo>
                  <a:lnTo>
                    <a:pt x="939" y="764"/>
                  </a:lnTo>
                  <a:lnTo>
                    <a:pt x="933" y="767"/>
                  </a:lnTo>
                  <a:lnTo>
                    <a:pt x="927" y="771"/>
                  </a:lnTo>
                  <a:lnTo>
                    <a:pt x="920" y="775"/>
                  </a:lnTo>
                  <a:lnTo>
                    <a:pt x="916" y="775"/>
                  </a:lnTo>
                  <a:lnTo>
                    <a:pt x="909" y="771"/>
                  </a:lnTo>
                  <a:lnTo>
                    <a:pt x="901" y="765"/>
                  </a:lnTo>
                  <a:lnTo>
                    <a:pt x="882" y="752"/>
                  </a:lnTo>
                  <a:lnTo>
                    <a:pt x="874" y="745"/>
                  </a:lnTo>
                  <a:lnTo>
                    <a:pt x="867" y="735"/>
                  </a:lnTo>
                  <a:lnTo>
                    <a:pt x="863" y="724"/>
                  </a:lnTo>
                  <a:lnTo>
                    <a:pt x="859" y="715"/>
                  </a:lnTo>
                  <a:lnTo>
                    <a:pt x="855" y="712"/>
                  </a:lnTo>
                  <a:lnTo>
                    <a:pt x="848" y="713"/>
                  </a:lnTo>
                  <a:lnTo>
                    <a:pt x="842" y="719"/>
                  </a:lnTo>
                  <a:lnTo>
                    <a:pt x="838" y="726"/>
                  </a:lnTo>
                  <a:lnTo>
                    <a:pt x="837" y="734"/>
                  </a:lnTo>
                  <a:lnTo>
                    <a:pt x="841" y="742"/>
                  </a:lnTo>
                  <a:lnTo>
                    <a:pt x="855" y="759"/>
                  </a:lnTo>
                  <a:lnTo>
                    <a:pt x="860" y="765"/>
                  </a:lnTo>
                  <a:lnTo>
                    <a:pt x="863" y="772"/>
                  </a:lnTo>
                  <a:lnTo>
                    <a:pt x="864" y="778"/>
                  </a:lnTo>
                  <a:lnTo>
                    <a:pt x="867" y="782"/>
                  </a:lnTo>
                  <a:lnTo>
                    <a:pt x="871" y="787"/>
                  </a:lnTo>
                  <a:lnTo>
                    <a:pt x="883" y="800"/>
                  </a:lnTo>
                  <a:lnTo>
                    <a:pt x="885" y="802"/>
                  </a:lnTo>
                  <a:lnTo>
                    <a:pt x="886" y="807"/>
                  </a:lnTo>
                  <a:lnTo>
                    <a:pt x="886" y="815"/>
                  </a:lnTo>
                  <a:lnTo>
                    <a:pt x="889" y="816"/>
                  </a:lnTo>
                  <a:lnTo>
                    <a:pt x="894" y="815"/>
                  </a:lnTo>
                  <a:lnTo>
                    <a:pt x="901" y="811"/>
                  </a:lnTo>
                  <a:lnTo>
                    <a:pt x="909" y="804"/>
                  </a:lnTo>
                  <a:lnTo>
                    <a:pt x="922" y="796"/>
                  </a:lnTo>
                  <a:lnTo>
                    <a:pt x="924" y="793"/>
                  </a:lnTo>
                  <a:lnTo>
                    <a:pt x="926" y="790"/>
                  </a:lnTo>
                  <a:lnTo>
                    <a:pt x="928" y="787"/>
                  </a:lnTo>
                  <a:lnTo>
                    <a:pt x="928" y="785"/>
                  </a:lnTo>
                  <a:lnTo>
                    <a:pt x="931" y="783"/>
                  </a:lnTo>
                  <a:lnTo>
                    <a:pt x="933" y="783"/>
                  </a:lnTo>
                  <a:lnTo>
                    <a:pt x="935" y="786"/>
                  </a:lnTo>
                  <a:lnTo>
                    <a:pt x="939" y="794"/>
                  </a:lnTo>
                  <a:lnTo>
                    <a:pt x="941" y="798"/>
                  </a:lnTo>
                  <a:lnTo>
                    <a:pt x="946" y="801"/>
                  </a:lnTo>
                  <a:lnTo>
                    <a:pt x="954" y="804"/>
                  </a:lnTo>
                  <a:lnTo>
                    <a:pt x="965" y="811"/>
                  </a:lnTo>
                  <a:lnTo>
                    <a:pt x="975" y="820"/>
                  </a:lnTo>
                  <a:lnTo>
                    <a:pt x="982" y="828"/>
                  </a:lnTo>
                  <a:lnTo>
                    <a:pt x="983" y="835"/>
                  </a:lnTo>
                  <a:lnTo>
                    <a:pt x="980" y="841"/>
                  </a:lnTo>
                  <a:lnTo>
                    <a:pt x="976" y="848"/>
                  </a:lnTo>
                  <a:lnTo>
                    <a:pt x="972" y="853"/>
                  </a:lnTo>
                  <a:lnTo>
                    <a:pt x="968" y="863"/>
                  </a:lnTo>
                  <a:lnTo>
                    <a:pt x="961" y="875"/>
                  </a:lnTo>
                  <a:lnTo>
                    <a:pt x="953" y="889"/>
                  </a:lnTo>
                  <a:lnTo>
                    <a:pt x="945" y="898"/>
                  </a:lnTo>
                  <a:lnTo>
                    <a:pt x="937" y="907"/>
                  </a:lnTo>
                  <a:lnTo>
                    <a:pt x="927" y="915"/>
                  </a:lnTo>
                  <a:lnTo>
                    <a:pt x="916" y="922"/>
                  </a:lnTo>
                  <a:lnTo>
                    <a:pt x="905" y="926"/>
                  </a:lnTo>
                  <a:lnTo>
                    <a:pt x="896" y="930"/>
                  </a:lnTo>
                  <a:lnTo>
                    <a:pt x="889" y="935"/>
                  </a:lnTo>
                  <a:lnTo>
                    <a:pt x="883" y="939"/>
                  </a:lnTo>
                  <a:lnTo>
                    <a:pt x="875" y="942"/>
                  </a:lnTo>
                  <a:lnTo>
                    <a:pt x="864" y="945"/>
                  </a:lnTo>
                  <a:lnTo>
                    <a:pt x="852" y="950"/>
                  </a:lnTo>
                  <a:lnTo>
                    <a:pt x="827" y="963"/>
                  </a:lnTo>
                  <a:lnTo>
                    <a:pt x="820" y="967"/>
                  </a:lnTo>
                  <a:lnTo>
                    <a:pt x="815" y="970"/>
                  </a:lnTo>
                  <a:lnTo>
                    <a:pt x="805" y="974"/>
                  </a:lnTo>
                  <a:lnTo>
                    <a:pt x="794" y="976"/>
                  </a:lnTo>
                  <a:lnTo>
                    <a:pt x="785" y="978"/>
                  </a:lnTo>
                  <a:lnTo>
                    <a:pt x="778" y="978"/>
                  </a:lnTo>
                  <a:lnTo>
                    <a:pt x="773" y="971"/>
                  </a:lnTo>
                  <a:lnTo>
                    <a:pt x="768" y="959"/>
                  </a:lnTo>
                  <a:lnTo>
                    <a:pt x="763" y="929"/>
                  </a:lnTo>
                  <a:lnTo>
                    <a:pt x="759" y="912"/>
                  </a:lnTo>
                  <a:lnTo>
                    <a:pt x="755" y="901"/>
                  </a:lnTo>
                  <a:lnTo>
                    <a:pt x="752" y="892"/>
                  </a:lnTo>
                  <a:lnTo>
                    <a:pt x="748" y="886"/>
                  </a:lnTo>
                  <a:lnTo>
                    <a:pt x="742" y="879"/>
                  </a:lnTo>
                  <a:lnTo>
                    <a:pt x="736" y="871"/>
                  </a:lnTo>
                  <a:lnTo>
                    <a:pt x="725" y="860"/>
                  </a:lnTo>
                  <a:lnTo>
                    <a:pt x="722" y="855"/>
                  </a:lnTo>
                  <a:lnTo>
                    <a:pt x="718" y="845"/>
                  </a:lnTo>
                  <a:lnTo>
                    <a:pt x="710" y="823"/>
                  </a:lnTo>
                  <a:lnTo>
                    <a:pt x="708" y="813"/>
                  </a:lnTo>
                  <a:lnTo>
                    <a:pt x="707" y="807"/>
                  </a:lnTo>
                  <a:lnTo>
                    <a:pt x="704" y="804"/>
                  </a:lnTo>
                  <a:lnTo>
                    <a:pt x="696" y="798"/>
                  </a:lnTo>
                  <a:lnTo>
                    <a:pt x="693" y="791"/>
                  </a:lnTo>
                  <a:lnTo>
                    <a:pt x="690" y="781"/>
                  </a:lnTo>
                  <a:lnTo>
                    <a:pt x="686" y="768"/>
                  </a:lnTo>
                  <a:lnTo>
                    <a:pt x="681" y="757"/>
                  </a:lnTo>
                  <a:lnTo>
                    <a:pt x="678" y="749"/>
                  </a:lnTo>
                  <a:lnTo>
                    <a:pt x="674" y="746"/>
                  </a:lnTo>
                  <a:lnTo>
                    <a:pt x="667" y="746"/>
                  </a:lnTo>
                  <a:lnTo>
                    <a:pt x="659" y="748"/>
                  </a:lnTo>
                  <a:lnTo>
                    <a:pt x="651" y="750"/>
                  </a:lnTo>
                  <a:lnTo>
                    <a:pt x="655" y="756"/>
                  </a:lnTo>
                  <a:lnTo>
                    <a:pt x="669" y="790"/>
                  </a:lnTo>
                  <a:lnTo>
                    <a:pt x="681" y="819"/>
                  </a:lnTo>
                  <a:lnTo>
                    <a:pt x="684" y="831"/>
                  </a:lnTo>
                  <a:lnTo>
                    <a:pt x="685" y="846"/>
                  </a:lnTo>
                  <a:lnTo>
                    <a:pt x="685" y="875"/>
                  </a:lnTo>
                  <a:lnTo>
                    <a:pt x="689" y="885"/>
                  </a:lnTo>
                  <a:lnTo>
                    <a:pt x="697" y="893"/>
                  </a:lnTo>
                  <a:lnTo>
                    <a:pt x="708" y="901"/>
                  </a:lnTo>
                  <a:lnTo>
                    <a:pt x="718" y="911"/>
                  </a:lnTo>
                  <a:lnTo>
                    <a:pt x="725" y="922"/>
                  </a:lnTo>
                  <a:lnTo>
                    <a:pt x="730" y="933"/>
                  </a:lnTo>
                  <a:lnTo>
                    <a:pt x="737" y="942"/>
                  </a:lnTo>
                  <a:lnTo>
                    <a:pt x="744" y="950"/>
                  </a:lnTo>
                  <a:lnTo>
                    <a:pt x="748" y="953"/>
                  </a:lnTo>
                  <a:lnTo>
                    <a:pt x="752" y="957"/>
                  </a:lnTo>
                  <a:lnTo>
                    <a:pt x="757" y="965"/>
                  </a:lnTo>
                  <a:lnTo>
                    <a:pt x="768" y="985"/>
                  </a:lnTo>
                  <a:lnTo>
                    <a:pt x="771" y="992"/>
                  </a:lnTo>
                  <a:lnTo>
                    <a:pt x="771" y="1009"/>
                  </a:lnTo>
                  <a:lnTo>
                    <a:pt x="774" y="1015"/>
                  </a:lnTo>
                  <a:lnTo>
                    <a:pt x="782" y="1018"/>
                  </a:lnTo>
                  <a:lnTo>
                    <a:pt x="794" y="1016"/>
                  </a:lnTo>
                  <a:lnTo>
                    <a:pt x="805" y="1012"/>
                  </a:lnTo>
                  <a:lnTo>
                    <a:pt x="815" y="1008"/>
                  </a:lnTo>
                  <a:lnTo>
                    <a:pt x="834" y="998"/>
                  </a:lnTo>
                  <a:lnTo>
                    <a:pt x="846" y="994"/>
                  </a:lnTo>
                  <a:lnTo>
                    <a:pt x="857" y="990"/>
                  </a:lnTo>
                  <a:lnTo>
                    <a:pt x="867" y="990"/>
                  </a:lnTo>
                  <a:lnTo>
                    <a:pt x="872" y="992"/>
                  </a:lnTo>
                  <a:lnTo>
                    <a:pt x="874" y="998"/>
                  </a:lnTo>
                  <a:lnTo>
                    <a:pt x="872" y="1009"/>
                  </a:lnTo>
                  <a:lnTo>
                    <a:pt x="870" y="1022"/>
                  </a:lnTo>
                  <a:lnTo>
                    <a:pt x="866" y="1033"/>
                  </a:lnTo>
                  <a:lnTo>
                    <a:pt x="864" y="1041"/>
                  </a:lnTo>
                  <a:lnTo>
                    <a:pt x="861" y="1048"/>
                  </a:lnTo>
                  <a:lnTo>
                    <a:pt x="855" y="1059"/>
                  </a:lnTo>
                  <a:lnTo>
                    <a:pt x="848" y="1072"/>
                  </a:lnTo>
                  <a:lnTo>
                    <a:pt x="840" y="1085"/>
                  </a:lnTo>
                  <a:lnTo>
                    <a:pt x="833" y="1097"/>
                  </a:lnTo>
                  <a:lnTo>
                    <a:pt x="830" y="1105"/>
                  </a:lnTo>
                  <a:lnTo>
                    <a:pt x="827" y="1115"/>
                  </a:lnTo>
                  <a:lnTo>
                    <a:pt x="819" y="1126"/>
                  </a:lnTo>
                  <a:lnTo>
                    <a:pt x="809" y="1134"/>
                  </a:lnTo>
                  <a:lnTo>
                    <a:pt x="800" y="1140"/>
                  </a:lnTo>
                  <a:lnTo>
                    <a:pt x="792" y="1145"/>
                  </a:lnTo>
                  <a:lnTo>
                    <a:pt x="781" y="1155"/>
                  </a:lnTo>
                  <a:lnTo>
                    <a:pt x="762" y="1179"/>
                  </a:lnTo>
                  <a:lnTo>
                    <a:pt x="755" y="1189"/>
                  </a:lnTo>
                  <a:lnTo>
                    <a:pt x="749" y="1197"/>
                  </a:lnTo>
                  <a:lnTo>
                    <a:pt x="736" y="1216"/>
                  </a:lnTo>
                  <a:lnTo>
                    <a:pt x="730" y="1224"/>
                  </a:lnTo>
                  <a:lnTo>
                    <a:pt x="725" y="1229"/>
                  </a:lnTo>
                  <a:lnTo>
                    <a:pt x="722" y="1234"/>
                  </a:lnTo>
                  <a:lnTo>
                    <a:pt x="719" y="1242"/>
                  </a:lnTo>
                  <a:lnTo>
                    <a:pt x="716" y="1253"/>
                  </a:lnTo>
                  <a:lnTo>
                    <a:pt x="715" y="1264"/>
                  </a:lnTo>
                  <a:lnTo>
                    <a:pt x="716" y="1270"/>
                  </a:lnTo>
                  <a:lnTo>
                    <a:pt x="719" y="1277"/>
                  </a:lnTo>
                  <a:lnTo>
                    <a:pt x="725" y="1298"/>
                  </a:lnTo>
                  <a:lnTo>
                    <a:pt x="730" y="1308"/>
                  </a:lnTo>
                  <a:lnTo>
                    <a:pt x="738" y="1318"/>
                  </a:lnTo>
                  <a:lnTo>
                    <a:pt x="741" y="1327"/>
                  </a:lnTo>
                  <a:lnTo>
                    <a:pt x="740" y="1335"/>
                  </a:lnTo>
                  <a:lnTo>
                    <a:pt x="737" y="1344"/>
                  </a:lnTo>
                  <a:lnTo>
                    <a:pt x="738" y="1355"/>
                  </a:lnTo>
                  <a:lnTo>
                    <a:pt x="740" y="1368"/>
                  </a:lnTo>
                  <a:lnTo>
                    <a:pt x="740" y="1381"/>
                  </a:lnTo>
                  <a:lnTo>
                    <a:pt x="736" y="1393"/>
                  </a:lnTo>
                  <a:lnTo>
                    <a:pt x="727" y="1405"/>
                  </a:lnTo>
                  <a:lnTo>
                    <a:pt x="708" y="1425"/>
                  </a:lnTo>
                  <a:lnTo>
                    <a:pt x="699" y="1433"/>
                  </a:lnTo>
                  <a:lnTo>
                    <a:pt x="689" y="1442"/>
                  </a:lnTo>
                  <a:lnTo>
                    <a:pt x="681" y="1452"/>
                  </a:lnTo>
                  <a:lnTo>
                    <a:pt x="673" y="1464"/>
                  </a:lnTo>
                  <a:lnTo>
                    <a:pt x="667" y="1474"/>
                  </a:lnTo>
                  <a:lnTo>
                    <a:pt x="667" y="1482"/>
                  </a:lnTo>
                  <a:lnTo>
                    <a:pt x="669" y="1489"/>
                  </a:lnTo>
                  <a:lnTo>
                    <a:pt x="671" y="1499"/>
                  </a:lnTo>
                  <a:lnTo>
                    <a:pt x="674" y="1511"/>
                  </a:lnTo>
                  <a:lnTo>
                    <a:pt x="677" y="1520"/>
                  </a:lnTo>
                  <a:lnTo>
                    <a:pt x="677" y="1527"/>
                  </a:lnTo>
                  <a:lnTo>
                    <a:pt x="673" y="1531"/>
                  </a:lnTo>
                  <a:lnTo>
                    <a:pt x="665" y="1535"/>
                  </a:lnTo>
                  <a:lnTo>
                    <a:pt x="655" y="1538"/>
                  </a:lnTo>
                  <a:lnTo>
                    <a:pt x="645" y="1542"/>
                  </a:lnTo>
                  <a:lnTo>
                    <a:pt x="639" y="1545"/>
                  </a:lnTo>
                  <a:lnTo>
                    <a:pt x="636" y="1549"/>
                  </a:lnTo>
                  <a:lnTo>
                    <a:pt x="637" y="1555"/>
                  </a:lnTo>
                  <a:lnTo>
                    <a:pt x="639" y="1562"/>
                  </a:lnTo>
                  <a:lnTo>
                    <a:pt x="643" y="1570"/>
                  </a:lnTo>
                  <a:lnTo>
                    <a:pt x="644" y="1577"/>
                  </a:lnTo>
                  <a:lnTo>
                    <a:pt x="643" y="1585"/>
                  </a:lnTo>
                  <a:lnTo>
                    <a:pt x="637" y="1594"/>
                  </a:lnTo>
                  <a:lnTo>
                    <a:pt x="629" y="1604"/>
                  </a:lnTo>
                  <a:lnTo>
                    <a:pt x="622" y="1612"/>
                  </a:lnTo>
                  <a:lnTo>
                    <a:pt x="615" y="1619"/>
                  </a:lnTo>
                  <a:lnTo>
                    <a:pt x="607" y="1630"/>
                  </a:lnTo>
                  <a:lnTo>
                    <a:pt x="599" y="1642"/>
                  </a:lnTo>
                  <a:lnTo>
                    <a:pt x="588" y="1655"/>
                  </a:lnTo>
                  <a:lnTo>
                    <a:pt x="580" y="1663"/>
                  </a:lnTo>
                  <a:lnTo>
                    <a:pt x="569" y="1668"/>
                  </a:lnTo>
                  <a:lnTo>
                    <a:pt x="557" y="1671"/>
                  </a:lnTo>
                  <a:lnTo>
                    <a:pt x="543" y="1673"/>
                  </a:lnTo>
                  <a:lnTo>
                    <a:pt x="532" y="1671"/>
                  </a:lnTo>
                  <a:lnTo>
                    <a:pt x="521" y="1673"/>
                  </a:lnTo>
                  <a:lnTo>
                    <a:pt x="507" y="1677"/>
                  </a:lnTo>
                  <a:lnTo>
                    <a:pt x="496" y="1683"/>
                  </a:lnTo>
                  <a:lnTo>
                    <a:pt x="490" y="1689"/>
                  </a:lnTo>
                  <a:lnTo>
                    <a:pt x="483" y="1692"/>
                  </a:lnTo>
                  <a:lnTo>
                    <a:pt x="476" y="1692"/>
                  </a:lnTo>
                  <a:lnTo>
                    <a:pt x="466" y="1688"/>
                  </a:lnTo>
                  <a:lnTo>
                    <a:pt x="458" y="1681"/>
                  </a:lnTo>
                  <a:lnTo>
                    <a:pt x="454" y="1670"/>
                  </a:lnTo>
                  <a:lnTo>
                    <a:pt x="451" y="1645"/>
                  </a:lnTo>
                  <a:lnTo>
                    <a:pt x="450" y="1638"/>
                  </a:lnTo>
                  <a:lnTo>
                    <a:pt x="448" y="1636"/>
                  </a:lnTo>
                  <a:lnTo>
                    <a:pt x="448" y="1631"/>
                  </a:lnTo>
                  <a:lnTo>
                    <a:pt x="446" y="1623"/>
                  </a:lnTo>
                  <a:lnTo>
                    <a:pt x="442" y="1612"/>
                  </a:lnTo>
                  <a:lnTo>
                    <a:pt x="436" y="1603"/>
                  </a:lnTo>
                  <a:lnTo>
                    <a:pt x="428" y="1593"/>
                  </a:lnTo>
                  <a:lnTo>
                    <a:pt x="423" y="1582"/>
                  </a:lnTo>
                  <a:lnTo>
                    <a:pt x="417" y="1574"/>
                  </a:lnTo>
                  <a:lnTo>
                    <a:pt x="416" y="1567"/>
                  </a:lnTo>
                  <a:lnTo>
                    <a:pt x="418" y="1559"/>
                  </a:lnTo>
                  <a:lnTo>
                    <a:pt x="421" y="1549"/>
                  </a:lnTo>
                  <a:lnTo>
                    <a:pt x="425" y="1540"/>
                  </a:lnTo>
                  <a:lnTo>
                    <a:pt x="427" y="1530"/>
                  </a:lnTo>
                  <a:lnTo>
                    <a:pt x="423" y="1519"/>
                  </a:lnTo>
                  <a:lnTo>
                    <a:pt x="416" y="1508"/>
                  </a:lnTo>
                  <a:lnTo>
                    <a:pt x="407" y="1499"/>
                  </a:lnTo>
                  <a:lnTo>
                    <a:pt x="401" y="1490"/>
                  </a:lnTo>
                  <a:lnTo>
                    <a:pt x="397" y="1482"/>
                  </a:lnTo>
                  <a:lnTo>
                    <a:pt x="391" y="1470"/>
                  </a:lnTo>
                  <a:lnTo>
                    <a:pt x="384" y="1457"/>
                  </a:lnTo>
                  <a:lnTo>
                    <a:pt x="380" y="1449"/>
                  </a:lnTo>
                  <a:lnTo>
                    <a:pt x="376" y="1437"/>
                  </a:lnTo>
                  <a:lnTo>
                    <a:pt x="372" y="1419"/>
                  </a:lnTo>
                  <a:lnTo>
                    <a:pt x="372" y="1397"/>
                  </a:lnTo>
                  <a:lnTo>
                    <a:pt x="375" y="1379"/>
                  </a:lnTo>
                  <a:lnTo>
                    <a:pt x="380" y="1366"/>
                  </a:lnTo>
                  <a:lnTo>
                    <a:pt x="386" y="1356"/>
                  </a:lnTo>
                  <a:lnTo>
                    <a:pt x="392" y="1349"/>
                  </a:lnTo>
                  <a:lnTo>
                    <a:pt x="398" y="1341"/>
                  </a:lnTo>
                  <a:lnTo>
                    <a:pt x="397" y="1330"/>
                  </a:lnTo>
                  <a:lnTo>
                    <a:pt x="390" y="1316"/>
                  </a:lnTo>
                  <a:lnTo>
                    <a:pt x="387" y="1307"/>
                  </a:lnTo>
                  <a:lnTo>
                    <a:pt x="387" y="1274"/>
                  </a:lnTo>
                  <a:lnTo>
                    <a:pt x="386" y="1267"/>
                  </a:lnTo>
                  <a:lnTo>
                    <a:pt x="381" y="1257"/>
                  </a:lnTo>
                  <a:lnTo>
                    <a:pt x="371" y="1224"/>
                  </a:lnTo>
                  <a:lnTo>
                    <a:pt x="364" y="1209"/>
                  </a:lnTo>
                  <a:lnTo>
                    <a:pt x="357" y="1200"/>
                  </a:lnTo>
                  <a:lnTo>
                    <a:pt x="350" y="1196"/>
                  </a:lnTo>
                  <a:lnTo>
                    <a:pt x="343" y="1193"/>
                  </a:lnTo>
                  <a:lnTo>
                    <a:pt x="339" y="1190"/>
                  </a:lnTo>
                  <a:lnTo>
                    <a:pt x="338" y="1183"/>
                  </a:lnTo>
                  <a:lnTo>
                    <a:pt x="339" y="1175"/>
                  </a:lnTo>
                  <a:lnTo>
                    <a:pt x="342" y="1161"/>
                  </a:lnTo>
                  <a:lnTo>
                    <a:pt x="345" y="1137"/>
                  </a:lnTo>
                  <a:lnTo>
                    <a:pt x="350" y="1127"/>
                  </a:lnTo>
                  <a:lnTo>
                    <a:pt x="354" y="1119"/>
                  </a:lnTo>
                  <a:lnTo>
                    <a:pt x="356" y="1112"/>
                  </a:lnTo>
                  <a:lnTo>
                    <a:pt x="351" y="1107"/>
                  </a:lnTo>
                  <a:lnTo>
                    <a:pt x="339" y="1098"/>
                  </a:lnTo>
                  <a:lnTo>
                    <a:pt x="335" y="1094"/>
                  </a:lnTo>
                  <a:lnTo>
                    <a:pt x="334" y="1094"/>
                  </a:lnTo>
                  <a:lnTo>
                    <a:pt x="332" y="1093"/>
                  </a:lnTo>
                  <a:lnTo>
                    <a:pt x="331" y="1094"/>
                  </a:lnTo>
                  <a:lnTo>
                    <a:pt x="328" y="1096"/>
                  </a:lnTo>
                  <a:lnTo>
                    <a:pt x="325" y="1098"/>
                  </a:lnTo>
                  <a:lnTo>
                    <a:pt x="317" y="1104"/>
                  </a:lnTo>
                  <a:lnTo>
                    <a:pt x="310" y="1108"/>
                  </a:lnTo>
                  <a:lnTo>
                    <a:pt x="302" y="1108"/>
                  </a:lnTo>
                  <a:lnTo>
                    <a:pt x="295" y="1104"/>
                  </a:lnTo>
                  <a:lnTo>
                    <a:pt x="291" y="1096"/>
                  </a:lnTo>
                  <a:lnTo>
                    <a:pt x="289" y="1087"/>
                  </a:lnTo>
                  <a:lnTo>
                    <a:pt x="284" y="1079"/>
                  </a:lnTo>
                  <a:lnTo>
                    <a:pt x="276" y="1071"/>
                  </a:lnTo>
                  <a:lnTo>
                    <a:pt x="265" y="1066"/>
                  </a:lnTo>
                  <a:lnTo>
                    <a:pt x="252" y="1064"/>
                  </a:lnTo>
                  <a:lnTo>
                    <a:pt x="241" y="1066"/>
                  </a:lnTo>
                  <a:lnTo>
                    <a:pt x="234" y="1067"/>
                  </a:lnTo>
                  <a:lnTo>
                    <a:pt x="230" y="1071"/>
                  </a:lnTo>
                  <a:lnTo>
                    <a:pt x="223" y="1079"/>
                  </a:lnTo>
                  <a:lnTo>
                    <a:pt x="215" y="1087"/>
                  </a:lnTo>
                  <a:lnTo>
                    <a:pt x="204" y="1093"/>
                  </a:lnTo>
                  <a:lnTo>
                    <a:pt x="190" y="1094"/>
                  </a:lnTo>
                  <a:lnTo>
                    <a:pt x="163" y="1092"/>
                  </a:lnTo>
                  <a:lnTo>
                    <a:pt x="152" y="1092"/>
                  </a:lnTo>
                  <a:lnTo>
                    <a:pt x="142" y="1093"/>
                  </a:lnTo>
                  <a:lnTo>
                    <a:pt x="135" y="1097"/>
                  </a:lnTo>
                  <a:lnTo>
                    <a:pt x="129" y="1111"/>
                  </a:lnTo>
                  <a:lnTo>
                    <a:pt x="127" y="1112"/>
                  </a:lnTo>
                  <a:lnTo>
                    <a:pt x="124" y="1112"/>
                  </a:lnTo>
                  <a:lnTo>
                    <a:pt x="122" y="1111"/>
                  </a:lnTo>
                  <a:lnTo>
                    <a:pt x="118" y="1108"/>
                  </a:lnTo>
                  <a:lnTo>
                    <a:pt x="103" y="1093"/>
                  </a:lnTo>
                  <a:lnTo>
                    <a:pt x="94" y="1086"/>
                  </a:lnTo>
                  <a:lnTo>
                    <a:pt x="90" y="1081"/>
                  </a:lnTo>
                  <a:lnTo>
                    <a:pt x="88" y="1078"/>
                  </a:lnTo>
                  <a:lnTo>
                    <a:pt x="86" y="1075"/>
                  </a:lnTo>
                  <a:lnTo>
                    <a:pt x="82" y="1068"/>
                  </a:lnTo>
                  <a:lnTo>
                    <a:pt x="78" y="1059"/>
                  </a:lnTo>
                  <a:lnTo>
                    <a:pt x="72" y="1046"/>
                  </a:lnTo>
                  <a:lnTo>
                    <a:pt x="64" y="1027"/>
                  </a:lnTo>
                  <a:lnTo>
                    <a:pt x="57" y="1019"/>
                  </a:lnTo>
                  <a:lnTo>
                    <a:pt x="48" y="1012"/>
                  </a:lnTo>
                  <a:lnTo>
                    <a:pt x="36" y="1007"/>
                  </a:lnTo>
                  <a:lnTo>
                    <a:pt x="21" y="1000"/>
                  </a:lnTo>
                  <a:lnTo>
                    <a:pt x="12" y="993"/>
                  </a:lnTo>
                  <a:lnTo>
                    <a:pt x="8" y="986"/>
                  </a:lnTo>
                  <a:lnTo>
                    <a:pt x="8" y="979"/>
                  </a:lnTo>
                  <a:lnTo>
                    <a:pt x="10" y="971"/>
                  </a:lnTo>
                  <a:lnTo>
                    <a:pt x="10" y="963"/>
                  </a:lnTo>
                  <a:lnTo>
                    <a:pt x="8" y="957"/>
                  </a:lnTo>
                  <a:lnTo>
                    <a:pt x="5" y="953"/>
                  </a:lnTo>
                  <a:lnTo>
                    <a:pt x="4" y="950"/>
                  </a:lnTo>
                  <a:lnTo>
                    <a:pt x="0" y="946"/>
                  </a:lnTo>
                  <a:lnTo>
                    <a:pt x="0" y="945"/>
                  </a:lnTo>
                  <a:lnTo>
                    <a:pt x="1" y="944"/>
                  </a:lnTo>
                  <a:lnTo>
                    <a:pt x="4" y="942"/>
                  </a:lnTo>
                  <a:lnTo>
                    <a:pt x="11" y="929"/>
                  </a:lnTo>
                  <a:lnTo>
                    <a:pt x="18" y="916"/>
                  </a:lnTo>
                  <a:lnTo>
                    <a:pt x="23" y="902"/>
                  </a:lnTo>
                  <a:lnTo>
                    <a:pt x="25" y="890"/>
                  </a:lnTo>
                  <a:lnTo>
                    <a:pt x="22" y="878"/>
                  </a:lnTo>
                  <a:lnTo>
                    <a:pt x="21" y="870"/>
                  </a:lnTo>
                  <a:lnTo>
                    <a:pt x="18" y="860"/>
                  </a:lnTo>
                  <a:lnTo>
                    <a:pt x="14" y="850"/>
                  </a:lnTo>
                  <a:lnTo>
                    <a:pt x="14" y="839"/>
                  </a:lnTo>
                  <a:lnTo>
                    <a:pt x="18" y="827"/>
                  </a:lnTo>
                  <a:lnTo>
                    <a:pt x="23" y="815"/>
                  </a:lnTo>
                  <a:lnTo>
                    <a:pt x="29" y="800"/>
                  </a:lnTo>
                  <a:lnTo>
                    <a:pt x="38" y="771"/>
                  </a:lnTo>
                  <a:lnTo>
                    <a:pt x="44" y="761"/>
                  </a:lnTo>
                  <a:lnTo>
                    <a:pt x="53" y="753"/>
                  </a:lnTo>
                  <a:lnTo>
                    <a:pt x="66" y="746"/>
                  </a:lnTo>
                  <a:lnTo>
                    <a:pt x="90" y="734"/>
                  </a:lnTo>
                  <a:lnTo>
                    <a:pt x="96" y="728"/>
                  </a:lnTo>
                  <a:lnTo>
                    <a:pt x="97" y="722"/>
                  </a:lnTo>
                  <a:lnTo>
                    <a:pt x="98" y="713"/>
                  </a:lnTo>
                  <a:lnTo>
                    <a:pt x="98" y="702"/>
                  </a:lnTo>
                  <a:lnTo>
                    <a:pt x="101" y="691"/>
                  </a:lnTo>
                  <a:lnTo>
                    <a:pt x="107" y="679"/>
                  </a:lnTo>
                  <a:lnTo>
                    <a:pt x="112" y="671"/>
                  </a:lnTo>
                  <a:lnTo>
                    <a:pt x="118" y="665"/>
                  </a:lnTo>
                  <a:lnTo>
                    <a:pt x="120" y="664"/>
                  </a:lnTo>
                  <a:lnTo>
                    <a:pt x="124" y="661"/>
                  </a:lnTo>
                  <a:lnTo>
                    <a:pt x="130" y="656"/>
                  </a:lnTo>
                  <a:lnTo>
                    <a:pt x="138" y="649"/>
                  </a:lnTo>
                  <a:lnTo>
                    <a:pt x="148" y="642"/>
                  </a:lnTo>
                  <a:lnTo>
                    <a:pt x="155" y="639"/>
                  </a:lnTo>
                  <a:lnTo>
                    <a:pt x="164" y="639"/>
                  </a:lnTo>
                  <a:lnTo>
                    <a:pt x="172" y="641"/>
                  </a:lnTo>
                  <a:lnTo>
                    <a:pt x="185" y="641"/>
                  </a:lnTo>
                  <a:lnTo>
                    <a:pt x="190" y="638"/>
                  </a:lnTo>
                  <a:lnTo>
                    <a:pt x="198" y="635"/>
                  </a:lnTo>
                  <a:lnTo>
                    <a:pt x="208" y="631"/>
                  </a:lnTo>
                  <a:lnTo>
                    <a:pt x="224" y="623"/>
                  </a:lnTo>
                  <a:lnTo>
                    <a:pt x="234" y="619"/>
                  </a:lnTo>
                  <a:lnTo>
                    <a:pt x="246" y="613"/>
                  </a:lnTo>
                  <a:lnTo>
                    <a:pt x="256" y="611"/>
                  </a:lnTo>
                  <a:lnTo>
                    <a:pt x="261" y="609"/>
                  </a:lnTo>
                  <a:lnTo>
                    <a:pt x="308" y="609"/>
                  </a:lnTo>
                  <a:lnTo>
                    <a:pt x="320" y="608"/>
                  </a:lnTo>
                  <a:lnTo>
                    <a:pt x="327" y="607"/>
                  </a:lnTo>
                  <a:lnTo>
                    <a:pt x="332" y="605"/>
                  </a:lnTo>
                  <a:lnTo>
                    <a:pt x="340" y="604"/>
                  </a:lnTo>
                  <a:lnTo>
                    <a:pt x="350" y="604"/>
                  </a:lnTo>
                  <a:lnTo>
                    <a:pt x="358" y="607"/>
                  </a:lnTo>
                  <a:lnTo>
                    <a:pt x="366" y="613"/>
                  </a:lnTo>
                  <a:lnTo>
                    <a:pt x="372" y="626"/>
                  </a:lnTo>
                  <a:lnTo>
                    <a:pt x="375" y="637"/>
                  </a:lnTo>
                  <a:lnTo>
                    <a:pt x="373" y="642"/>
                  </a:lnTo>
                  <a:lnTo>
                    <a:pt x="369" y="645"/>
                  </a:lnTo>
                  <a:lnTo>
                    <a:pt x="364" y="646"/>
                  </a:lnTo>
                  <a:lnTo>
                    <a:pt x="358" y="646"/>
                  </a:lnTo>
                  <a:lnTo>
                    <a:pt x="354" y="648"/>
                  </a:lnTo>
                  <a:lnTo>
                    <a:pt x="351" y="650"/>
                  </a:lnTo>
                  <a:lnTo>
                    <a:pt x="350" y="653"/>
                  </a:lnTo>
                  <a:lnTo>
                    <a:pt x="351" y="656"/>
                  </a:lnTo>
                  <a:lnTo>
                    <a:pt x="353" y="657"/>
                  </a:lnTo>
                  <a:lnTo>
                    <a:pt x="354" y="660"/>
                  </a:lnTo>
                  <a:lnTo>
                    <a:pt x="357" y="663"/>
                  </a:lnTo>
                  <a:lnTo>
                    <a:pt x="360" y="664"/>
                  </a:lnTo>
                  <a:lnTo>
                    <a:pt x="361" y="664"/>
                  </a:lnTo>
                  <a:lnTo>
                    <a:pt x="366" y="667"/>
                  </a:lnTo>
                  <a:lnTo>
                    <a:pt x="373" y="672"/>
                  </a:lnTo>
                  <a:lnTo>
                    <a:pt x="381" y="678"/>
                  </a:lnTo>
                  <a:lnTo>
                    <a:pt x="388" y="681"/>
                  </a:lnTo>
                  <a:lnTo>
                    <a:pt x="395" y="682"/>
                  </a:lnTo>
                  <a:lnTo>
                    <a:pt x="403" y="685"/>
                  </a:lnTo>
                  <a:lnTo>
                    <a:pt x="414" y="690"/>
                  </a:lnTo>
                  <a:lnTo>
                    <a:pt x="416" y="691"/>
                  </a:lnTo>
                  <a:lnTo>
                    <a:pt x="421" y="696"/>
                  </a:lnTo>
                  <a:lnTo>
                    <a:pt x="428" y="701"/>
                  </a:lnTo>
                  <a:lnTo>
                    <a:pt x="435" y="705"/>
                  </a:lnTo>
                  <a:lnTo>
                    <a:pt x="448" y="708"/>
                  </a:lnTo>
                  <a:lnTo>
                    <a:pt x="455" y="712"/>
                  </a:lnTo>
                  <a:lnTo>
                    <a:pt x="464" y="716"/>
                  </a:lnTo>
                  <a:lnTo>
                    <a:pt x="472" y="717"/>
                  </a:lnTo>
                  <a:lnTo>
                    <a:pt x="479" y="713"/>
                  </a:lnTo>
                  <a:lnTo>
                    <a:pt x="495" y="685"/>
                  </a:lnTo>
                  <a:lnTo>
                    <a:pt x="500" y="678"/>
                  </a:lnTo>
                  <a:lnTo>
                    <a:pt x="506" y="676"/>
                  </a:lnTo>
                  <a:lnTo>
                    <a:pt x="517" y="681"/>
                  </a:lnTo>
                  <a:lnTo>
                    <a:pt x="529" y="687"/>
                  </a:lnTo>
                  <a:lnTo>
                    <a:pt x="541" y="690"/>
                  </a:lnTo>
                  <a:lnTo>
                    <a:pt x="581" y="690"/>
                  </a:lnTo>
                  <a:lnTo>
                    <a:pt x="587" y="693"/>
                  </a:lnTo>
                  <a:lnTo>
                    <a:pt x="585" y="697"/>
                  </a:lnTo>
                  <a:lnTo>
                    <a:pt x="581" y="704"/>
                  </a:lnTo>
                  <a:lnTo>
                    <a:pt x="573" y="711"/>
                  </a:lnTo>
                  <a:lnTo>
                    <a:pt x="561" y="723"/>
                  </a:lnTo>
                  <a:lnTo>
                    <a:pt x="559" y="726"/>
                  </a:lnTo>
                  <a:lnTo>
                    <a:pt x="562" y="728"/>
                  </a:lnTo>
                  <a:lnTo>
                    <a:pt x="563" y="728"/>
                  </a:lnTo>
                  <a:lnTo>
                    <a:pt x="566" y="727"/>
                  </a:lnTo>
                  <a:lnTo>
                    <a:pt x="573" y="720"/>
                  </a:lnTo>
                  <a:lnTo>
                    <a:pt x="577" y="715"/>
                  </a:lnTo>
                  <a:lnTo>
                    <a:pt x="587" y="707"/>
                  </a:lnTo>
                  <a:lnTo>
                    <a:pt x="596" y="701"/>
                  </a:lnTo>
                  <a:lnTo>
                    <a:pt x="606" y="698"/>
                  </a:lnTo>
                  <a:lnTo>
                    <a:pt x="617" y="696"/>
                  </a:lnTo>
                  <a:lnTo>
                    <a:pt x="621" y="696"/>
                  </a:lnTo>
                  <a:lnTo>
                    <a:pt x="626" y="698"/>
                  </a:lnTo>
                  <a:lnTo>
                    <a:pt x="629" y="701"/>
                  </a:lnTo>
                  <a:lnTo>
                    <a:pt x="632" y="705"/>
                  </a:lnTo>
                  <a:lnTo>
                    <a:pt x="634" y="704"/>
                  </a:lnTo>
                  <a:lnTo>
                    <a:pt x="648" y="704"/>
                  </a:lnTo>
                  <a:lnTo>
                    <a:pt x="651" y="702"/>
                  </a:lnTo>
                  <a:lnTo>
                    <a:pt x="655" y="694"/>
                  </a:lnTo>
                  <a:lnTo>
                    <a:pt x="658" y="690"/>
                  </a:lnTo>
                  <a:lnTo>
                    <a:pt x="662" y="685"/>
                  </a:lnTo>
                  <a:lnTo>
                    <a:pt x="669" y="672"/>
                  </a:lnTo>
                  <a:lnTo>
                    <a:pt x="673" y="659"/>
                  </a:lnTo>
                  <a:lnTo>
                    <a:pt x="675" y="644"/>
                  </a:lnTo>
                  <a:lnTo>
                    <a:pt x="677" y="630"/>
                  </a:lnTo>
                  <a:lnTo>
                    <a:pt x="677" y="622"/>
                  </a:lnTo>
                  <a:lnTo>
                    <a:pt x="675" y="620"/>
                  </a:lnTo>
                  <a:lnTo>
                    <a:pt x="673" y="619"/>
                  </a:lnTo>
                  <a:lnTo>
                    <a:pt x="671" y="619"/>
                  </a:lnTo>
                  <a:lnTo>
                    <a:pt x="669" y="620"/>
                  </a:lnTo>
                  <a:lnTo>
                    <a:pt x="666" y="620"/>
                  </a:lnTo>
                  <a:lnTo>
                    <a:pt x="660" y="623"/>
                  </a:lnTo>
                  <a:lnTo>
                    <a:pt x="641" y="628"/>
                  </a:lnTo>
                  <a:lnTo>
                    <a:pt x="634" y="628"/>
                  </a:lnTo>
                  <a:lnTo>
                    <a:pt x="629" y="627"/>
                  </a:lnTo>
                  <a:lnTo>
                    <a:pt x="622" y="624"/>
                  </a:lnTo>
                  <a:lnTo>
                    <a:pt x="614" y="623"/>
                  </a:lnTo>
                  <a:lnTo>
                    <a:pt x="606" y="626"/>
                  </a:lnTo>
                  <a:lnTo>
                    <a:pt x="598" y="626"/>
                  </a:lnTo>
                  <a:lnTo>
                    <a:pt x="589" y="623"/>
                  </a:lnTo>
                  <a:lnTo>
                    <a:pt x="578" y="615"/>
                  </a:lnTo>
                  <a:lnTo>
                    <a:pt x="569" y="609"/>
                  </a:lnTo>
                  <a:lnTo>
                    <a:pt x="561" y="604"/>
                  </a:lnTo>
                  <a:lnTo>
                    <a:pt x="557" y="600"/>
                  </a:lnTo>
                  <a:lnTo>
                    <a:pt x="555" y="594"/>
                  </a:lnTo>
                  <a:lnTo>
                    <a:pt x="555" y="574"/>
                  </a:lnTo>
                  <a:lnTo>
                    <a:pt x="554" y="564"/>
                  </a:lnTo>
                  <a:lnTo>
                    <a:pt x="552" y="557"/>
                  </a:lnTo>
                  <a:lnTo>
                    <a:pt x="550" y="554"/>
                  </a:lnTo>
                  <a:lnTo>
                    <a:pt x="544" y="554"/>
                  </a:lnTo>
                  <a:lnTo>
                    <a:pt x="540" y="556"/>
                  </a:lnTo>
                  <a:lnTo>
                    <a:pt x="535" y="561"/>
                  </a:lnTo>
                  <a:lnTo>
                    <a:pt x="532" y="563"/>
                  </a:lnTo>
                  <a:lnTo>
                    <a:pt x="529" y="565"/>
                  </a:lnTo>
                  <a:lnTo>
                    <a:pt x="525" y="567"/>
                  </a:lnTo>
                  <a:lnTo>
                    <a:pt x="522" y="570"/>
                  </a:lnTo>
                  <a:lnTo>
                    <a:pt x="518" y="571"/>
                  </a:lnTo>
                  <a:lnTo>
                    <a:pt x="517" y="572"/>
                  </a:lnTo>
                  <a:lnTo>
                    <a:pt x="515" y="575"/>
                  </a:lnTo>
                  <a:lnTo>
                    <a:pt x="521" y="580"/>
                  </a:lnTo>
                  <a:lnTo>
                    <a:pt x="528" y="585"/>
                  </a:lnTo>
                  <a:lnTo>
                    <a:pt x="532" y="591"/>
                  </a:lnTo>
                  <a:lnTo>
                    <a:pt x="533" y="598"/>
                  </a:lnTo>
                  <a:lnTo>
                    <a:pt x="532" y="602"/>
                  </a:lnTo>
                  <a:lnTo>
                    <a:pt x="529" y="607"/>
                  </a:lnTo>
                  <a:lnTo>
                    <a:pt x="526" y="609"/>
                  </a:lnTo>
                  <a:lnTo>
                    <a:pt x="524" y="611"/>
                  </a:lnTo>
                  <a:lnTo>
                    <a:pt x="520" y="613"/>
                  </a:lnTo>
                  <a:lnTo>
                    <a:pt x="513" y="620"/>
                  </a:lnTo>
                  <a:lnTo>
                    <a:pt x="499" y="631"/>
                  </a:lnTo>
                  <a:lnTo>
                    <a:pt x="492" y="635"/>
                  </a:lnTo>
                  <a:lnTo>
                    <a:pt x="490" y="634"/>
                  </a:lnTo>
                  <a:lnTo>
                    <a:pt x="487" y="627"/>
                  </a:lnTo>
                  <a:lnTo>
                    <a:pt x="485" y="615"/>
                  </a:lnTo>
                  <a:lnTo>
                    <a:pt x="484" y="601"/>
                  </a:lnTo>
                  <a:lnTo>
                    <a:pt x="483" y="589"/>
                  </a:lnTo>
                  <a:lnTo>
                    <a:pt x="481" y="582"/>
                  </a:lnTo>
                  <a:lnTo>
                    <a:pt x="476" y="575"/>
                  </a:lnTo>
                  <a:lnTo>
                    <a:pt x="469" y="564"/>
                  </a:lnTo>
                  <a:lnTo>
                    <a:pt x="465" y="553"/>
                  </a:lnTo>
                  <a:lnTo>
                    <a:pt x="459" y="543"/>
                  </a:lnTo>
                  <a:lnTo>
                    <a:pt x="450" y="537"/>
                  </a:lnTo>
                  <a:lnTo>
                    <a:pt x="435" y="522"/>
                  </a:lnTo>
                  <a:lnTo>
                    <a:pt x="424" y="513"/>
                  </a:lnTo>
                  <a:lnTo>
                    <a:pt x="413" y="504"/>
                  </a:lnTo>
                  <a:lnTo>
                    <a:pt x="405" y="496"/>
                  </a:lnTo>
                  <a:lnTo>
                    <a:pt x="398" y="490"/>
                  </a:lnTo>
                  <a:lnTo>
                    <a:pt x="392" y="486"/>
                  </a:lnTo>
                  <a:lnTo>
                    <a:pt x="386" y="485"/>
                  </a:lnTo>
                  <a:lnTo>
                    <a:pt x="381" y="485"/>
                  </a:lnTo>
                  <a:lnTo>
                    <a:pt x="380" y="490"/>
                  </a:lnTo>
                  <a:lnTo>
                    <a:pt x="381" y="498"/>
                  </a:lnTo>
                  <a:lnTo>
                    <a:pt x="388" y="505"/>
                  </a:lnTo>
                  <a:lnTo>
                    <a:pt x="395" y="511"/>
                  </a:lnTo>
                  <a:lnTo>
                    <a:pt x="401" y="519"/>
                  </a:lnTo>
                  <a:lnTo>
                    <a:pt x="409" y="530"/>
                  </a:lnTo>
                  <a:lnTo>
                    <a:pt x="420" y="538"/>
                  </a:lnTo>
                  <a:lnTo>
                    <a:pt x="429" y="543"/>
                  </a:lnTo>
                  <a:lnTo>
                    <a:pt x="435" y="546"/>
                  </a:lnTo>
                  <a:lnTo>
                    <a:pt x="448" y="557"/>
                  </a:lnTo>
                  <a:lnTo>
                    <a:pt x="454" y="561"/>
                  </a:lnTo>
                  <a:lnTo>
                    <a:pt x="457" y="563"/>
                  </a:lnTo>
                  <a:lnTo>
                    <a:pt x="454" y="564"/>
                  </a:lnTo>
                  <a:lnTo>
                    <a:pt x="451" y="564"/>
                  </a:lnTo>
                  <a:lnTo>
                    <a:pt x="448" y="565"/>
                  </a:lnTo>
                  <a:lnTo>
                    <a:pt x="440" y="565"/>
                  </a:lnTo>
                  <a:lnTo>
                    <a:pt x="439" y="567"/>
                  </a:lnTo>
                  <a:lnTo>
                    <a:pt x="439" y="572"/>
                  </a:lnTo>
                  <a:lnTo>
                    <a:pt x="440" y="579"/>
                  </a:lnTo>
                  <a:lnTo>
                    <a:pt x="443" y="589"/>
                  </a:lnTo>
                  <a:lnTo>
                    <a:pt x="444" y="596"/>
                  </a:lnTo>
                  <a:lnTo>
                    <a:pt x="444" y="602"/>
                  </a:lnTo>
                  <a:lnTo>
                    <a:pt x="442" y="605"/>
                  </a:lnTo>
                  <a:lnTo>
                    <a:pt x="440" y="605"/>
                  </a:lnTo>
                  <a:lnTo>
                    <a:pt x="438" y="604"/>
                  </a:lnTo>
                  <a:lnTo>
                    <a:pt x="435" y="601"/>
                  </a:lnTo>
                  <a:lnTo>
                    <a:pt x="433" y="598"/>
                  </a:lnTo>
                  <a:lnTo>
                    <a:pt x="431" y="596"/>
                  </a:lnTo>
                  <a:lnTo>
                    <a:pt x="429" y="591"/>
                  </a:lnTo>
                  <a:lnTo>
                    <a:pt x="428" y="589"/>
                  </a:lnTo>
                  <a:lnTo>
                    <a:pt x="420" y="570"/>
                  </a:lnTo>
                  <a:lnTo>
                    <a:pt x="416" y="563"/>
                  </a:lnTo>
                  <a:lnTo>
                    <a:pt x="402" y="556"/>
                  </a:lnTo>
                  <a:lnTo>
                    <a:pt x="392" y="553"/>
                  </a:lnTo>
                  <a:lnTo>
                    <a:pt x="379" y="546"/>
                  </a:lnTo>
                  <a:lnTo>
                    <a:pt x="373" y="542"/>
                  </a:lnTo>
                  <a:lnTo>
                    <a:pt x="365" y="535"/>
                  </a:lnTo>
                  <a:lnTo>
                    <a:pt x="358" y="527"/>
                  </a:lnTo>
                  <a:lnTo>
                    <a:pt x="354" y="519"/>
                  </a:lnTo>
                  <a:lnTo>
                    <a:pt x="350" y="512"/>
                  </a:lnTo>
                  <a:lnTo>
                    <a:pt x="343" y="509"/>
                  </a:lnTo>
                  <a:lnTo>
                    <a:pt x="336" y="508"/>
                  </a:lnTo>
                  <a:lnTo>
                    <a:pt x="331" y="508"/>
                  </a:lnTo>
                  <a:lnTo>
                    <a:pt x="325" y="512"/>
                  </a:lnTo>
                  <a:lnTo>
                    <a:pt x="319" y="517"/>
                  </a:lnTo>
                  <a:lnTo>
                    <a:pt x="310" y="523"/>
                  </a:lnTo>
                  <a:lnTo>
                    <a:pt x="304" y="526"/>
                  </a:lnTo>
                  <a:lnTo>
                    <a:pt x="294" y="524"/>
                  </a:lnTo>
                  <a:lnTo>
                    <a:pt x="284" y="520"/>
                  </a:lnTo>
                  <a:lnTo>
                    <a:pt x="275" y="517"/>
                  </a:lnTo>
                  <a:lnTo>
                    <a:pt x="269" y="520"/>
                  </a:lnTo>
                  <a:lnTo>
                    <a:pt x="267" y="526"/>
                  </a:lnTo>
                  <a:lnTo>
                    <a:pt x="264" y="535"/>
                  </a:lnTo>
                  <a:lnTo>
                    <a:pt x="263" y="543"/>
                  </a:lnTo>
                  <a:lnTo>
                    <a:pt x="258" y="549"/>
                  </a:lnTo>
                  <a:lnTo>
                    <a:pt x="252" y="550"/>
                  </a:lnTo>
                  <a:lnTo>
                    <a:pt x="243" y="552"/>
                  </a:lnTo>
                  <a:lnTo>
                    <a:pt x="238" y="556"/>
                  </a:lnTo>
                  <a:lnTo>
                    <a:pt x="231" y="563"/>
                  </a:lnTo>
                  <a:lnTo>
                    <a:pt x="224" y="568"/>
                  </a:lnTo>
                  <a:lnTo>
                    <a:pt x="220" y="575"/>
                  </a:lnTo>
                  <a:lnTo>
                    <a:pt x="220" y="580"/>
                  </a:lnTo>
                  <a:lnTo>
                    <a:pt x="223" y="586"/>
                  </a:lnTo>
                  <a:lnTo>
                    <a:pt x="224" y="587"/>
                  </a:lnTo>
                  <a:lnTo>
                    <a:pt x="224" y="591"/>
                  </a:lnTo>
                  <a:lnTo>
                    <a:pt x="222" y="593"/>
                  </a:lnTo>
                  <a:lnTo>
                    <a:pt x="219" y="596"/>
                  </a:lnTo>
                  <a:lnTo>
                    <a:pt x="212" y="601"/>
                  </a:lnTo>
                  <a:lnTo>
                    <a:pt x="206" y="608"/>
                  </a:lnTo>
                  <a:lnTo>
                    <a:pt x="201" y="613"/>
                  </a:lnTo>
                  <a:lnTo>
                    <a:pt x="194" y="616"/>
                  </a:lnTo>
                  <a:lnTo>
                    <a:pt x="185" y="617"/>
                  </a:lnTo>
                  <a:lnTo>
                    <a:pt x="174" y="619"/>
                  </a:lnTo>
                  <a:lnTo>
                    <a:pt x="167" y="617"/>
                  </a:lnTo>
                  <a:lnTo>
                    <a:pt x="164" y="617"/>
                  </a:lnTo>
                  <a:lnTo>
                    <a:pt x="160" y="622"/>
                  </a:lnTo>
                  <a:lnTo>
                    <a:pt x="157" y="630"/>
                  </a:lnTo>
                  <a:lnTo>
                    <a:pt x="155" y="633"/>
                  </a:lnTo>
                  <a:lnTo>
                    <a:pt x="153" y="635"/>
                  </a:lnTo>
                  <a:lnTo>
                    <a:pt x="152" y="635"/>
                  </a:lnTo>
                  <a:lnTo>
                    <a:pt x="148" y="631"/>
                  </a:lnTo>
                  <a:lnTo>
                    <a:pt x="146" y="627"/>
                  </a:lnTo>
                  <a:lnTo>
                    <a:pt x="144" y="624"/>
                  </a:lnTo>
                  <a:lnTo>
                    <a:pt x="142" y="620"/>
                  </a:lnTo>
                  <a:lnTo>
                    <a:pt x="139" y="617"/>
                  </a:lnTo>
                  <a:lnTo>
                    <a:pt x="134" y="615"/>
                  </a:lnTo>
                  <a:lnTo>
                    <a:pt x="127" y="613"/>
                  </a:lnTo>
                  <a:lnTo>
                    <a:pt x="120" y="615"/>
                  </a:lnTo>
                  <a:lnTo>
                    <a:pt x="116" y="615"/>
                  </a:lnTo>
                  <a:lnTo>
                    <a:pt x="113" y="613"/>
                  </a:lnTo>
                  <a:lnTo>
                    <a:pt x="112" y="611"/>
                  </a:lnTo>
                  <a:lnTo>
                    <a:pt x="107" y="602"/>
                  </a:lnTo>
                  <a:lnTo>
                    <a:pt x="105" y="600"/>
                  </a:lnTo>
                  <a:lnTo>
                    <a:pt x="100" y="594"/>
                  </a:lnTo>
                  <a:lnTo>
                    <a:pt x="98" y="590"/>
                  </a:lnTo>
                  <a:lnTo>
                    <a:pt x="98" y="582"/>
                  </a:lnTo>
                  <a:lnTo>
                    <a:pt x="100" y="579"/>
                  </a:lnTo>
                  <a:lnTo>
                    <a:pt x="103" y="576"/>
                  </a:lnTo>
                  <a:lnTo>
                    <a:pt x="107" y="571"/>
                  </a:lnTo>
                  <a:lnTo>
                    <a:pt x="108" y="564"/>
                  </a:lnTo>
                  <a:lnTo>
                    <a:pt x="107" y="554"/>
                  </a:lnTo>
                  <a:lnTo>
                    <a:pt x="105" y="546"/>
                  </a:lnTo>
                  <a:lnTo>
                    <a:pt x="105" y="526"/>
                  </a:lnTo>
                  <a:lnTo>
                    <a:pt x="108" y="517"/>
                  </a:lnTo>
                  <a:lnTo>
                    <a:pt x="112" y="512"/>
                  </a:lnTo>
                  <a:lnTo>
                    <a:pt x="123" y="511"/>
                  </a:lnTo>
                  <a:lnTo>
                    <a:pt x="137" y="511"/>
                  </a:lnTo>
                  <a:lnTo>
                    <a:pt x="150" y="512"/>
                  </a:lnTo>
                  <a:lnTo>
                    <a:pt x="171" y="512"/>
                  </a:lnTo>
                  <a:lnTo>
                    <a:pt x="180" y="513"/>
                  </a:lnTo>
                  <a:lnTo>
                    <a:pt x="197" y="513"/>
                  </a:lnTo>
                  <a:lnTo>
                    <a:pt x="201" y="509"/>
                  </a:lnTo>
                  <a:lnTo>
                    <a:pt x="206" y="491"/>
                  </a:lnTo>
                  <a:lnTo>
                    <a:pt x="208" y="474"/>
                  </a:lnTo>
                  <a:lnTo>
                    <a:pt x="204" y="465"/>
                  </a:lnTo>
                  <a:lnTo>
                    <a:pt x="194" y="459"/>
                  </a:lnTo>
                  <a:lnTo>
                    <a:pt x="182" y="453"/>
                  </a:lnTo>
                  <a:lnTo>
                    <a:pt x="165" y="449"/>
                  </a:lnTo>
                  <a:lnTo>
                    <a:pt x="163" y="448"/>
                  </a:lnTo>
                  <a:lnTo>
                    <a:pt x="161" y="445"/>
                  </a:lnTo>
                  <a:lnTo>
                    <a:pt x="161" y="442"/>
                  </a:lnTo>
                  <a:lnTo>
                    <a:pt x="164" y="441"/>
                  </a:lnTo>
                  <a:lnTo>
                    <a:pt x="168" y="439"/>
                  </a:lnTo>
                  <a:lnTo>
                    <a:pt x="174" y="438"/>
                  </a:lnTo>
                  <a:lnTo>
                    <a:pt x="182" y="437"/>
                  </a:lnTo>
                  <a:lnTo>
                    <a:pt x="189" y="434"/>
                  </a:lnTo>
                  <a:lnTo>
                    <a:pt x="194" y="431"/>
                  </a:lnTo>
                  <a:lnTo>
                    <a:pt x="201" y="428"/>
                  </a:lnTo>
                  <a:lnTo>
                    <a:pt x="220" y="424"/>
                  </a:lnTo>
                  <a:lnTo>
                    <a:pt x="237" y="420"/>
                  </a:lnTo>
                  <a:lnTo>
                    <a:pt x="241" y="419"/>
                  </a:lnTo>
                  <a:lnTo>
                    <a:pt x="245" y="415"/>
                  </a:lnTo>
                  <a:lnTo>
                    <a:pt x="245" y="412"/>
                  </a:lnTo>
                  <a:lnTo>
                    <a:pt x="246" y="408"/>
                  </a:lnTo>
                  <a:lnTo>
                    <a:pt x="246" y="401"/>
                  </a:lnTo>
                  <a:lnTo>
                    <a:pt x="249" y="397"/>
                  </a:lnTo>
                  <a:lnTo>
                    <a:pt x="256" y="394"/>
                  </a:lnTo>
                  <a:lnTo>
                    <a:pt x="264" y="393"/>
                  </a:lnTo>
                  <a:lnTo>
                    <a:pt x="271" y="391"/>
                  </a:lnTo>
                  <a:lnTo>
                    <a:pt x="273" y="391"/>
                  </a:lnTo>
                  <a:lnTo>
                    <a:pt x="275" y="390"/>
                  </a:lnTo>
                  <a:lnTo>
                    <a:pt x="279" y="385"/>
                  </a:lnTo>
                  <a:lnTo>
                    <a:pt x="297" y="367"/>
                  </a:lnTo>
                  <a:lnTo>
                    <a:pt x="306" y="363"/>
                  </a:lnTo>
                  <a:lnTo>
                    <a:pt x="320" y="363"/>
                  </a:lnTo>
                  <a:lnTo>
                    <a:pt x="332" y="364"/>
                  </a:lnTo>
                  <a:lnTo>
                    <a:pt x="335" y="365"/>
                  </a:lnTo>
                  <a:lnTo>
                    <a:pt x="336" y="364"/>
                  </a:lnTo>
                  <a:lnTo>
                    <a:pt x="338" y="364"/>
                  </a:lnTo>
                  <a:lnTo>
                    <a:pt x="336" y="363"/>
                  </a:lnTo>
                  <a:lnTo>
                    <a:pt x="336" y="360"/>
                  </a:lnTo>
                  <a:lnTo>
                    <a:pt x="334" y="359"/>
                  </a:lnTo>
                  <a:lnTo>
                    <a:pt x="332" y="356"/>
                  </a:lnTo>
                  <a:lnTo>
                    <a:pt x="328" y="352"/>
                  </a:lnTo>
                  <a:lnTo>
                    <a:pt x="327" y="349"/>
                  </a:lnTo>
                  <a:lnTo>
                    <a:pt x="325" y="343"/>
                  </a:lnTo>
                  <a:lnTo>
                    <a:pt x="325" y="335"/>
                  </a:lnTo>
                  <a:lnTo>
                    <a:pt x="327" y="328"/>
                  </a:lnTo>
                  <a:lnTo>
                    <a:pt x="330" y="322"/>
                  </a:lnTo>
                  <a:lnTo>
                    <a:pt x="334" y="316"/>
                  </a:lnTo>
                  <a:lnTo>
                    <a:pt x="342" y="312"/>
                  </a:lnTo>
                  <a:lnTo>
                    <a:pt x="350" y="311"/>
                  </a:lnTo>
                  <a:lnTo>
                    <a:pt x="357" y="312"/>
                  </a:lnTo>
                  <a:lnTo>
                    <a:pt x="360" y="316"/>
                  </a:lnTo>
                  <a:lnTo>
                    <a:pt x="360" y="322"/>
                  </a:lnTo>
                  <a:lnTo>
                    <a:pt x="358" y="328"/>
                  </a:lnTo>
                  <a:lnTo>
                    <a:pt x="358" y="337"/>
                  </a:lnTo>
                  <a:lnTo>
                    <a:pt x="361" y="345"/>
                  </a:lnTo>
                  <a:lnTo>
                    <a:pt x="364" y="349"/>
                  </a:lnTo>
                  <a:lnTo>
                    <a:pt x="368" y="353"/>
                  </a:lnTo>
                  <a:lnTo>
                    <a:pt x="376" y="352"/>
                  </a:lnTo>
                  <a:lnTo>
                    <a:pt x="401" y="352"/>
                  </a:lnTo>
                  <a:lnTo>
                    <a:pt x="407" y="350"/>
                  </a:lnTo>
                  <a:lnTo>
                    <a:pt x="416" y="349"/>
                  </a:lnTo>
                  <a:lnTo>
                    <a:pt x="425" y="348"/>
                  </a:lnTo>
                  <a:lnTo>
                    <a:pt x="433" y="348"/>
                  </a:lnTo>
                  <a:lnTo>
                    <a:pt x="439" y="346"/>
                  </a:lnTo>
                  <a:lnTo>
                    <a:pt x="446" y="345"/>
                  </a:lnTo>
                  <a:lnTo>
                    <a:pt x="457" y="346"/>
                  </a:lnTo>
                  <a:lnTo>
                    <a:pt x="472" y="350"/>
                  </a:lnTo>
                  <a:lnTo>
                    <a:pt x="477" y="352"/>
                  </a:lnTo>
                  <a:lnTo>
                    <a:pt x="480" y="350"/>
                  </a:lnTo>
                  <a:lnTo>
                    <a:pt x="481" y="346"/>
                  </a:lnTo>
                  <a:lnTo>
                    <a:pt x="481" y="328"/>
                  </a:lnTo>
                  <a:lnTo>
                    <a:pt x="484" y="320"/>
                  </a:lnTo>
                  <a:lnTo>
                    <a:pt x="490" y="311"/>
                  </a:lnTo>
                  <a:lnTo>
                    <a:pt x="495" y="305"/>
                  </a:lnTo>
                  <a:lnTo>
                    <a:pt x="502" y="302"/>
                  </a:lnTo>
                  <a:lnTo>
                    <a:pt x="513" y="305"/>
                  </a:lnTo>
                  <a:lnTo>
                    <a:pt x="522" y="306"/>
                  </a:lnTo>
                  <a:lnTo>
                    <a:pt x="531" y="305"/>
                  </a:lnTo>
                  <a:lnTo>
                    <a:pt x="532" y="302"/>
                  </a:lnTo>
                  <a:lnTo>
                    <a:pt x="532" y="301"/>
                  </a:lnTo>
                  <a:lnTo>
                    <a:pt x="531" y="298"/>
                  </a:lnTo>
                  <a:lnTo>
                    <a:pt x="526" y="295"/>
                  </a:lnTo>
                  <a:lnTo>
                    <a:pt x="524" y="293"/>
                  </a:lnTo>
                  <a:lnTo>
                    <a:pt x="520" y="291"/>
                  </a:lnTo>
                  <a:lnTo>
                    <a:pt x="514" y="286"/>
                  </a:lnTo>
                  <a:lnTo>
                    <a:pt x="518" y="283"/>
                  </a:lnTo>
                  <a:lnTo>
                    <a:pt x="526" y="282"/>
                  </a:lnTo>
                  <a:lnTo>
                    <a:pt x="539" y="282"/>
                  </a:lnTo>
                  <a:lnTo>
                    <a:pt x="552" y="280"/>
                  </a:lnTo>
                  <a:lnTo>
                    <a:pt x="569" y="279"/>
                  </a:lnTo>
                  <a:lnTo>
                    <a:pt x="581" y="279"/>
                  </a:lnTo>
                  <a:lnTo>
                    <a:pt x="591" y="278"/>
                  </a:lnTo>
                  <a:lnTo>
                    <a:pt x="593" y="275"/>
                  </a:lnTo>
                  <a:lnTo>
                    <a:pt x="593" y="272"/>
                  </a:lnTo>
                  <a:lnTo>
                    <a:pt x="591" y="267"/>
                  </a:lnTo>
                  <a:lnTo>
                    <a:pt x="588" y="264"/>
                  </a:lnTo>
                  <a:lnTo>
                    <a:pt x="587" y="261"/>
                  </a:lnTo>
                  <a:lnTo>
                    <a:pt x="582" y="257"/>
                  </a:lnTo>
                  <a:lnTo>
                    <a:pt x="576" y="257"/>
                  </a:lnTo>
                  <a:lnTo>
                    <a:pt x="566" y="258"/>
                  </a:lnTo>
                  <a:lnTo>
                    <a:pt x="546" y="258"/>
                  </a:lnTo>
                  <a:lnTo>
                    <a:pt x="535" y="260"/>
                  </a:lnTo>
                  <a:lnTo>
                    <a:pt x="524" y="265"/>
                  </a:lnTo>
                  <a:lnTo>
                    <a:pt x="513" y="269"/>
                  </a:lnTo>
                  <a:lnTo>
                    <a:pt x="507" y="267"/>
                  </a:lnTo>
                  <a:lnTo>
                    <a:pt x="503" y="261"/>
                  </a:lnTo>
                  <a:lnTo>
                    <a:pt x="500" y="253"/>
                  </a:lnTo>
                  <a:lnTo>
                    <a:pt x="496" y="246"/>
                  </a:lnTo>
                  <a:lnTo>
                    <a:pt x="494" y="239"/>
                  </a:lnTo>
                  <a:lnTo>
                    <a:pt x="492" y="231"/>
                  </a:lnTo>
                  <a:lnTo>
                    <a:pt x="495" y="224"/>
                  </a:lnTo>
                  <a:lnTo>
                    <a:pt x="502" y="217"/>
                  </a:lnTo>
                  <a:lnTo>
                    <a:pt x="514" y="211"/>
                  </a:lnTo>
                  <a:lnTo>
                    <a:pt x="528" y="201"/>
                  </a:lnTo>
                  <a:lnTo>
                    <a:pt x="539" y="191"/>
                  </a:lnTo>
                  <a:lnTo>
                    <a:pt x="546" y="184"/>
                  </a:lnTo>
                  <a:lnTo>
                    <a:pt x="546" y="182"/>
                  </a:lnTo>
                  <a:lnTo>
                    <a:pt x="540" y="179"/>
                  </a:lnTo>
                  <a:lnTo>
                    <a:pt x="520" y="179"/>
                  </a:lnTo>
                  <a:lnTo>
                    <a:pt x="507" y="180"/>
                  </a:lnTo>
                  <a:lnTo>
                    <a:pt x="500" y="180"/>
                  </a:lnTo>
                  <a:lnTo>
                    <a:pt x="499" y="183"/>
                  </a:lnTo>
                  <a:lnTo>
                    <a:pt x="499" y="193"/>
                  </a:lnTo>
                  <a:lnTo>
                    <a:pt x="498" y="200"/>
                  </a:lnTo>
                  <a:lnTo>
                    <a:pt x="491" y="211"/>
                  </a:lnTo>
                  <a:lnTo>
                    <a:pt x="483" y="219"/>
                  </a:lnTo>
                  <a:lnTo>
                    <a:pt x="474" y="223"/>
                  </a:lnTo>
                  <a:lnTo>
                    <a:pt x="461" y="226"/>
                  </a:lnTo>
                  <a:lnTo>
                    <a:pt x="454" y="228"/>
                  </a:lnTo>
                  <a:lnTo>
                    <a:pt x="447" y="234"/>
                  </a:lnTo>
                  <a:lnTo>
                    <a:pt x="443" y="238"/>
                  </a:lnTo>
                  <a:lnTo>
                    <a:pt x="442" y="241"/>
                  </a:lnTo>
                  <a:lnTo>
                    <a:pt x="440" y="245"/>
                  </a:lnTo>
                  <a:lnTo>
                    <a:pt x="440" y="246"/>
                  </a:lnTo>
                  <a:lnTo>
                    <a:pt x="442" y="248"/>
                  </a:lnTo>
                  <a:lnTo>
                    <a:pt x="443" y="250"/>
                  </a:lnTo>
                  <a:lnTo>
                    <a:pt x="446" y="252"/>
                  </a:lnTo>
                  <a:lnTo>
                    <a:pt x="448" y="252"/>
                  </a:lnTo>
                  <a:lnTo>
                    <a:pt x="457" y="254"/>
                  </a:lnTo>
                  <a:lnTo>
                    <a:pt x="462" y="258"/>
                  </a:lnTo>
                  <a:lnTo>
                    <a:pt x="464" y="264"/>
                  </a:lnTo>
                  <a:lnTo>
                    <a:pt x="462" y="271"/>
                  </a:lnTo>
                  <a:lnTo>
                    <a:pt x="457" y="279"/>
                  </a:lnTo>
                  <a:lnTo>
                    <a:pt x="451" y="283"/>
                  </a:lnTo>
                  <a:lnTo>
                    <a:pt x="440" y="300"/>
                  </a:lnTo>
                  <a:lnTo>
                    <a:pt x="439" y="308"/>
                  </a:lnTo>
                  <a:lnTo>
                    <a:pt x="439" y="312"/>
                  </a:lnTo>
                  <a:lnTo>
                    <a:pt x="438" y="315"/>
                  </a:lnTo>
                  <a:lnTo>
                    <a:pt x="435" y="319"/>
                  </a:lnTo>
                  <a:lnTo>
                    <a:pt x="432" y="320"/>
                  </a:lnTo>
                  <a:lnTo>
                    <a:pt x="431" y="323"/>
                  </a:lnTo>
                  <a:lnTo>
                    <a:pt x="425" y="326"/>
                  </a:lnTo>
                  <a:lnTo>
                    <a:pt x="417" y="327"/>
                  </a:lnTo>
                  <a:lnTo>
                    <a:pt x="407" y="330"/>
                  </a:lnTo>
                  <a:lnTo>
                    <a:pt x="397" y="331"/>
                  </a:lnTo>
                  <a:lnTo>
                    <a:pt x="387" y="334"/>
                  </a:lnTo>
                  <a:lnTo>
                    <a:pt x="380" y="335"/>
                  </a:lnTo>
                  <a:lnTo>
                    <a:pt x="377" y="335"/>
                  </a:lnTo>
                  <a:lnTo>
                    <a:pt x="375" y="334"/>
                  </a:lnTo>
                  <a:lnTo>
                    <a:pt x="372" y="328"/>
                  </a:lnTo>
                  <a:lnTo>
                    <a:pt x="372" y="326"/>
                  </a:lnTo>
                  <a:lnTo>
                    <a:pt x="373" y="322"/>
                  </a:lnTo>
                  <a:lnTo>
                    <a:pt x="372" y="313"/>
                  </a:lnTo>
                  <a:lnTo>
                    <a:pt x="364" y="285"/>
                  </a:lnTo>
                  <a:lnTo>
                    <a:pt x="362" y="282"/>
                  </a:lnTo>
                  <a:lnTo>
                    <a:pt x="361" y="280"/>
                  </a:lnTo>
                  <a:lnTo>
                    <a:pt x="360" y="280"/>
                  </a:lnTo>
                  <a:lnTo>
                    <a:pt x="354" y="283"/>
                  </a:lnTo>
                  <a:lnTo>
                    <a:pt x="349" y="289"/>
                  </a:lnTo>
                  <a:lnTo>
                    <a:pt x="342" y="302"/>
                  </a:lnTo>
                  <a:lnTo>
                    <a:pt x="332" y="304"/>
                  </a:lnTo>
                  <a:lnTo>
                    <a:pt x="323" y="304"/>
                  </a:lnTo>
                  <a:lnTo>
                    <a:pt x="312" y="301"/>
                  </a:lnTo>
                  <a:lnTo>
                    <a:pt x="304" y="294"/>
                  </a:lnTo>
                  <a:lnTo>
                    <a:pt x="298" y="286"/>
                  </a:lnTo>
                  <a:lnTo>
                    <a:pt x="295" y="278"/>
                  </a:lnTo>
                  <a:lnTo>
                    <a:pt x="295" y="268"/>
                  </a:lnTo>
                  <a:lnTo>
                    <a:pt x="294" y="260"/>
                  </a:lnTo>
                  <a:lnTo>
                    <a:pt x="291" y="252"/>
                  </a:lnTo>
                  <a:lnTo>
                    <a:pt x="290" y="245"/>
                  </a:lnTo>
                  <a:lnTo>
                    <a:pt x="291" y="239"/>
                  </a:lnTo>
                  <a:lnTo>
                    <a:pt x="297" y="231"/>
                  </a:lnTo>
                  <a:lnTo>
                    <a:pt x="305" y="220"/>
                  </a:lnTo>
                  <a:lnTo>
                    <a:pt x="314" y="211"/>
                  </a:lnTo>
                  <a:lnTo>
                    <a:pt x="324" y="202"/>
                  </a:lnTo>
                  <a:lnTo>
                    <a:pt x="335" y="197"/>
                  </a:lnTo>
                  <a:lnTo>
                    <a:pt x="357" y="190"/>
                  </a:lnTo>
                  <a:lnTo>
                    <a:pt x="377" y="179"/>
                  </a:lnTo>
                  <a:lnTo>
                    <a:pt x="394" y="167"/>
                  </a:lnTo>
                  <a:lnTo>
                    <a:pt x="405" y="154"/>
                  </a:lnTo>
                  <a:lnTo>
                    <a:pt x="413" y="142"/>
                  </a:lnTo>
                  <a:lnTo>
                    <a:pt x="418" y="135"/>
                  </a:lnTo>
                  <a:lnTo>
                    <a:pt x="423" y="132"/>
                  </a:lnTo>
                  <a:lnTo>
                    <a:pt x="432" y="126"/>
                  </a:lnTo>
                  <a:lnTo>
                    <a:pt x="446" y="119"/>
                  </a:lnTo>
                  <a:lnTo>
                    <a:pt x="462" y="109"/>
                  </a:lnTo>
                  <a:lnTo>
                    <a:pt x="480" y="101"/>
                  </a:lnTo>
                  <a:lnTo>
                    <a:pt x="496" y="94"/>
                  </a:lnTo>
                  <a:lnTo>
                    <a:pt x="511" y="87"/>
                  </a:lnTo>
                  <a:lnTo>
                    <a:pt x="524" y="84"/>
                  </a:lnTo>
                  <a:lnTo>
                    <a:pt x="537" y="84"/>
                  </a:lnTo>
                  <a:lnTo>
                    <a:pt x="552" y="87"/>
                  </a:lnTo>
                  <a:lnTo>
                    <a:pt x="570" y="93"/>
                  </a:lnTo>
                  <a:lnTo>
                    <a:pt x="587" y="98"/>
                  </a:lnTo>
                  <a:lnTo>
                    <a:pt x="602" y="104"/>
                  </a:lnTo>
                  <a:lnTo>
                    <a:pt x="613" y="109"/>
                  </a:lnTo>
                  <a:lnTo>
                    <a:pt x="633" y="117"/>
                  </a:lnTo>
                  <a:lnTo>
                    <a:pt x="643" y="121"/>
                  </a:lnTo>
                  <a:lnTo>
                    <a:pt x="658" y="128"/>
                  </a:lnTo>
                  <a:lnTo>
                    <a:pt x="675" y="132"/>
                  </a:lnTo>
                  <a:lnTo>
                    <a:pt x="692" y="132"/>
                  </a:lnTo>
                  <a:lnTo>
                    <a:pt x="707" y="131"/>
                  </a:lnTo>
                  <a:lnTo>
                    <a:pt x="719" y="131"/>
                  </a:lnTo>
                  <a:lnTo>
                    <a:pt x="729" y="135"/>
                  </a:lnTo>
                  <a:lnTo>
                    <a:pt x="738" y="141"/>
                  </a:lnTo>
                  <a:lnTo>
                    <a:pt x="745" y="149"/>
                  </a:lnTo>
                  <a:lnTo>
                    <a:pt x="752" y="154"/>
                  </a:lnTo>
                  <a:lnTo>
                    <a:pt x="756" y="158"/>
                  </a:lnTo>
                  <a:lnTo>
                    <a:pt x="753" y="161"/>
                  </a:lnTo>
                  <a:lnTo>
                    <a:pt x="744" y="167"/>
                  </a:lnTo>
                  <a:lnTo>
                    <a:pt x="729" y="172"/>
                  </a:lnTo>
                  <a:lnTo>
                    <a:pt x="712" y="176"/>
                  </a:lnTo>
                  <a:lnTo>
                    <a:pt x="699" y="178"/>
                  </a:lnTo>
                  <a:lnTo>
                    <a:pt x="686" y="176"/>
                  </a:lnTo>
                  <a:lnTo>
                    <a:pt x="675" y="174"/>
                  </a:lnTo>
                  <a:lnTo>
                    <a:pt x="667" y="171"/>
                  </a:lnTo>
                  <a:lnTo>
                    <a:pt x="665" y="169"/>
                  </a:lnTo>
                  <a:lnTo>
                    <a:pt x="662" y="169"/>
                  </a:lnTo>
                  <a:lnTo>
                    <a:pt x="660" y="171"/>
                  </a:lnTo>
                  <a:lnTo>
                    <a:pt x="660" y="172"/>
                  </a:lnTo>
                  <a:lnTo>
                    <a:pt x="665" y="176"/>
                  </a:lnTo>
                  <a:lnTo>
                    <a:pt x="670" y="183"/>
                  </a:lnTo>
                  <a:lnTo>
                    <a:pt x="673" y="189"/>
                  </a:lnTo>
                  <a:lnTo>
                    <a:pt x="673" y="201"/>
                  </a:lnTo>
                  <a:lnTo>
                    <a:pt x="674" y="204"/>
                  </a:lnTo>
                  <a:lnTo>
                    <a:pt x="681" y="204"/>
                  </a:lnTo>
                  <a:lnTo>
                    <a:pt x="689" y="200"/>
                  </a:lnTo>
                  <a:lnTo>
                    <a:pt x="690" y="198"/>
                  </a:lnTo>
                  <a:lnTo>
                    <a:pt x="692" y="198"/>
                  </a:lnTo>
                  <a:lnTo>
                    <a:pt x="693" y="197"/>
                  </a:lnTo>
                  <a:lnTo>
                    <a:pt x="693" y="195"/>
                  </a:lnTo>
                  <a:lnTo>
                    <a:pt x="695" y="195"/>
                  </a:lnTo>
                  <a:lnTo>
                    <a:pt x="696" y="194"/>
                  </a:lnTo>
                  <a:lnTo>
                    <a:pt x="700" y="194"/>
                  </a:lnTo>
                  <a:lnTo>
                    <a:pt x="703" y="195"/>
                  </a:lnTo>
                  <a:lnTo>
                    <a:pt x="707" y="198"/>
                  </a:lnTo>
                  <a:lnTo>
                    <a:pt x="715" y="202"/>
                  </a:lnTo>
                  <a:lnTo>
                    <a:pt x="721" y="204"/>
                  </a:lnTo>
                  <a:lnTo>
                    <a:pt x="729" y="201"/>
                  </a:lnTo>
                  <a:lnTo>
                    <a:pt x="732" y="198"/>
                  </a:lnTo>
                  <a:lnTo>
                    <a:pt x="732" y="183"/>
                  </a:lnTo>
                  <a:lnTo>
                    <a:pt x="733" y="180"/>
                  </a:lnTo>
                  <a:lnTo>
                    <a:pt x="738" y="178"/>
                  </a:lnTo>
                  <a:lnTo>
                    <a:pt x="742" y="176"/>
                  </a:lnTo>
                  <a:lnTo>
                    <a:pt x="747" y="176"/>
                  </a:lnTo>
                  <a:lnTo>
                    <a:pt x="752" y="174"/>
                  </a:lnTo>
                  <a:lnTo>
                    <a:pt x="755" y="171"/>
                  </a:lnTo>
                  <a:lnTo>
                    <a:pt x="759" y="169"/>
                  </a:lnTo>
                  <a:lnTo>
                    <a:pt x="764" y="167"/>
                  </a:lnTo>
                  <a:lnTo>
                    <a:pt x="770" y="165"/>
                  </a:lnTo>
                  <a:lnTo>
                    <a:pt x="771" y="165"/>
                  </a:lnTo>
                  <a:lnTo>
                    <a:pt x="773" y="167"/>
                  </a:lnTo>
                  <a:lnTo>
                    <a:pt x="774" y="169"/>
                  </a:lnTo>
                  <a:lnTo>
                    <a:pt x="775" y="174"/>
                  </a:lnTo>
                  <a:lnTo>
                    <a:pt x="778" y="179"/>
                  </a:lnTo>
                  <a:lnTo>
                    <a:pt x="781" y="180"/>
                  </a:lnTo>
                  <a:lnTo>
                    <a:pt x="783" y="180"/>
                  </a:lnTo>
                  <a:lnTo>
                    <a:pt x="785" y="178"/>
                  </a:lnTo>
                  <a:lnTo>
                    <a:pt x="785" y="168"/>
                  </a:lnTo>
                  <a:lnTo>
                    <a:pt x="783" y="164"/>
                  </a:lnTo>
                  <a:lnTo>
                    <a:pt x="783" y="161"/>
                  </a:lnTo>
                  <a:lnTo>
                    <a:pt x="782" y="160"/>
                  </a:lnTo>
                  <a:lnTo>
                    <a:pt x="779" y="152"/>
                  </a:lnTo>
                  <a:lnTo>
                    <a:pt x="779" y="143"/>
                  </a:lnTo>
                  <a:lnTo>
                    <a:pt x="781" y="137"/>
                  </a:lnTo>
                  <a:lnTo>
                    <a:pt x="786" y="134"/>
                  </a:lnTo>
                  <a:lnTo>
                    <a:pt x="796" y="132"/>
                  </a:lnTo>
                  <a:lnTo>
                    <a:pt x="805" y="132"/>
                  </a:lnTo>
                  <a:lnTo>
                    <a:pt x="812" y="135"/>
                  </a:lnTo>
                  <a:lnTo>
                    <a:pt x="814" y="141"/>
                  </a:lnTo>
                  <a:lnTo>
                    <a:pt x="811" y="149"/>
                  </a:lnTo>
                  <a:lnTo>
                    <a:pt x="807" y="157"/>
                  </a:lnTo>
                  <a:lnTo>
                    <a:pt x="807" y="164"/>
                  </a:lnTo>
                  <a:lnTo>
                    <a:pt x="808" y="167"/>
                  </a:lnTo>
                  <a:lnTo>
                    <a:pt x="812" y="167"/>
                  </a:lnTo>
                  <a:lnTo>
                    <a:pt x="814" y="164"/>
                  </a:lnTo>
                  <a:lnTo>
                    <a:pt x="819" y="158"/>
                  </a:lnTo>
                  <a:lnTo>
                    <a:pt x="820" y="154"/>
                  </a:lnTo>
                  <a:lnTo>
                    <a:pt x="823" y="152"/>
                  </a:lnTo>
                  <a:lnTo>
                    <a:pt x="829" y="149"/>
                  </a:lnTo>
                  <a:lnTo>
                    <a:pt x="846" y="149"/>
                  </a:lnTo>
                  <a:lnTo>
                    <a:pt x="860" y="148"/>
                  </a:lnTo>
                  <a:lnTo>
                    <a:pt x="868" y="145"/>
                  </a:lnTo>
                  <a:lnTo>
                    <a:pt x="874" y="142"/>
                  </a:lnTo>
                  <a:lnTo>
                    <a:pt x="882" y="137"/>
                  </a:lnTo>
                  <a:lnTo>
                    <a:pt x="887" y="137"/>
                  </a:lnTo>
                  <a:lnTo>
                    <a:pt x="896" y="139"/>
                  </a:lnTo>
                  <a:lnTo>
                    <a:pt x="901" y="141"/>
                  </a:lnTo>
                  <a:lnTo>
                    <a:pt x="905" y="143"/>
                  </a:lnTo>
                  <a:lnTo>
                    <a:pt x="909" y="143"/>
                  </a:lnTo>
                  <a:lnTo>
                    <a:pt x="911" y="145"/>
                  </a:lnTo>
                  <a:lnTo>
                    <a:pt x="912" y="145"/>
                  </a:lnTo>
                  <a:lnTo>
                    <a:pt x="913" y="143"/>
                  </a:lnTo>
                  <a:lnTo>
                    <a:pt x="915" y="141"/>
                  </a:lnTo>
                  <a:lnTo>
                    <a:pt x="916" y="139"/>
                  </a:lnTo>
                  <a:lnTo>
                    <a:pt x="922" y="137"/>
                  </a:lnTo>
                  <a:lnTo>
                    <a:pt x="938" y="137"/>
                  </a:lnTo>
                  <a:lnTo>
                    <a:pt x="946" y="135"/>
                  </a:lnTo>
                  <a:lnTo>
                    <a:pt x="950" y="134"/>
                  </a:lnTo>
                  <a:lnTo>
                    <a:pt x="953" y="132"/>
                  </a:lnTo>
                  <a:lnTo>
                    <a:pt x="956" y="132"/>
                  </a:lnTo>
                  <a:lnTo>
                    <a:pt x="958" y="134"/>
                  </a:lnTo>
                  <a:lnTo>
                    <a:pt x="964" y="139"/>
                  </a:lnTo>
                  <a:lnTo>
                    <a:pt x="967" y="141"/>
                  </a:lnTo>
                  <a:lnTo>
                    <a:pt x="974" y="141"/>
                  </a:lnTo>
                  <a:lnTo>
                    <a:pt x="982" y="137"/>
                  </a:lnTo>
                  <a:lnTo>
                    <a:pt x="987" y="130"/>
                  </a:lnTo>
                  <a:lnTo>
                    <a:pt x="991" y="126"/>
                  </a:lnTo>
                  <a:lnTo>
                    <a:pt x="997" y="123"/>
                  </a:lnTo>
                  <a:lnTo>
                    <a:pt x="1013" y="120"/>
                  </a:lnTo>
                  <a:lnTo>
                    <a:pt x="1021" y="121"/>
                  </a:lnTo>
                  <a:lnTo>
                    <a:pt x="1031" y="124"/>
                  </a:lnTo>
                  <a:lnTo>
                    <a:pt x="1039" y="127"/>
                  </a:lnTo>
                  <a:lnTo>
                    <a:pt x="1049" y="128"/>
                  </a:lnTo>
                  <a:lnTo>
                    <a:pt x="1056" y="130"/>
                  </a:lnTo>
                  <a:lnTo>
                    <a:pt x="1064" y="132"/>
                  </a:lnTo>
                  <a:lnTo>
                    <a:pt x="1075" y="138"/>
                  </a:lnTo>
                  <a:lnTo>
                    <a:pt x="1088" y="141"/>
                  </a:lnTo>
                  <a:lnTo>
                    <a:pt x="1094" y="139"/>
                  </a:lnTo>
                  <a:lnTo>
                    <a:pt x="1095" y="135"/>
                  </a:lnTo>
                  <a:lnTo>
                    <a:pt x="1094" y="132"/>
                  </a:lnTo>
                  <a:lnTo>
                    <a:pt x="1091" y="128"/>
                  </a:lnTo>
                  <a:lnTo>
                    <a:pt x="1086" y="123"/>
                  </a:lnTo>
                  <a:lnTo>
                    <a:pt x="1077" y="119"/>
                  </a:lnTo>
                  <a:lnTo>
                    <a:pt x="1069" y="111"/>
                  </a:lnTo>
                  <a:lnTo>
                    <a:pt x="1068" y="102"/>
                  </a:lnTo>
                  <a:lnTo>
                    <a:pt x="1071" y="95"/>
                  </a:lnTo>
                  <a:lnTo>
                    <a:pt x="1077" y="93"/>
                  </a:lnTo>
                  <a:lnTo>
                    <a:pt x="1082" y="91"/>
                  </a:lnTo>
                  <a:lnTo>
                    <a:pt x="1084" y="90"/>
                  </a:lnTo>
                  <a:lnTo>
                    <a:pt x="1086" y="89"/>
                  </a:lnTo>
                  <a:lnTo>
                    <a:pt x="1087" y="86"/>
                  </a:lnTo>
                  <a:lnTo>
                    <a:pt x="1092" y="80"/>
                  </a:lnTo>
                  <a:lnTo>
                    <a:pt x="1099" y="75"/>
                  </a:lnTo>
                  <a:lnTo>
                    <a:pt x="1106" y="67"/>
                  </a:lnTo>
                  <a:lnTo>
                    <a:pt x="1112" y="61"/>
                  </a:lnTo>
                  <a:lnTo>
                    <a:pt x="1118" y="60"/>
                  </a:lnTo>
                  <a:lnTo>
                    <a:pt x="1132" y="68"/>
                  </a:lnTo>
                  <a:lnTo>
                    <a:pt x="1146" y="78"/>
                  </a:lnTo>
                  <a:lnTo>
                    <a:pt x="1151" y="83"/>
                  </a:lnTo>
                  <a:lnTo>
                    <a:pt x="1150" y="89"/>
                  </a:lnTo>
                  <a:lnTo>
                    <a:pt x="1144" y="100"/>
                  </a:lnTo>
                  <a:lnTo>
                    <a:pt x="1144" y="108"/>
                  </a:lnTo>
                  <a:lnTo>
                    <a:pt x="1146" y="117"/>
                  </a:lnTo>
                  <a:lnTo>
                    <a:pt x="1147" y="128"/>
                  </a:lnTo>
                  <a:lnTo>
                    <a:pt x="1150" y="134"/>
                  </a:lnTo>
                  <a:lnTo>
                    <a:pt x="1151" y="138"/>
                  </a:lnTo>
                  <a:lnTo>
                    <a:pt x="1149" y="145"/>
                  </a:lnTo>
                  <a:lnTo>
                    <a:pt x="1144" y="152"/>
                  </a:lnTo>
                  <a:lnTo>
                    <a:pt x="1139" y="158"/>
                  </a:lnTo>
                  <a:lnTo>
                    <a:pt x="1132" y="164"/>
                  </a:lnTo>
                  <a:lnTo>
                    <a:pt x="1125" y="171"/>
                  </a:lnTo>
                  <a:lnTo>
                    <a:pt x="1121" y="178"/>
                  </a:lnTo>
                  <a:lnTo>
                    <a:pt x="1121" y="180"/>
                  </a:lnTo>
                  <a:lnTo>
                    <a:pt x="1125" y="180"/>
                  </a:lnTo>
                  <a:lnTo>
                    <a:pt x="1132" y="178"/>
                  </a:lnTo>
                  <a:lnTo>
                    <a:pt x="1140" y="174"/>
                  </a:lnTo>
                  <a:lnTo>
                    <a:pt x="1147" y="171"/>
                  </a:lnTo>
                  <a:lnTo>
                    <a:pt x="1150" y="169"/>
                  </a:lnTo>
                  <a:lnTo>
                    <a:pt x="1151" y="167"/>
                  </a:lnTo>
                  <a:lnTo>
                    <a:pt x="1157" y="161"/>
                  </a:lnTo>
                  <a:lnTo>
                    <a:pt x="1162" y="153"/>
                  </a:lnTo>
                  <a:lnTo>
                    <a:pt x="1168" y="146"/>
                  </a:lnTo>
                  <a:lnTo>
                    <a:pt x="1173" y="141"/>
                  </a:lnTo>
                  <a:lnTo>
                    <a:pt x="1177" y="138"/>
                  </a:lnTo>
                  <a:lnTo>
                    <a:pt x="1181" y="137"/>
                  </a:lnTo>
                  <a:lnTo>
                    <a:pt x="1184" y="135"/>
                  </a:lnTo>
                  <a:lnTo>
                    <a:pt x="1188" y="137"/>
                  </a:lnTo>
                  <a:lnTo>
                    <a:pt x="1190" y="138"/>
                  </a:lnTo>
                  <a:lnTo>
                    <a:pt x="1191" y="142"/>
                  </a:lnTo>
                  <a:lnTo>
                    <a:pt x="1196" y="148"/>
                  </a:lnTo>
                  <a:lnTo>
                    <a:pt x="1205" y="149"/>
                  </a:lnTo>
                  <a:lnTo>
                    <a:pt x="1216" y="146"/>
                  </a:lnTo>
                  <a:lnTo>
                    <a:pt x="1220" y="145"/>
                  </a:lnTo>
                  <a:lnTo>
                    <a:pt x="1220" y="141"/>
                  </a:lnTo>
                  <a:lnTo>
                    <a:pt x="1218" y="138"/>
                  </a:lnTo>
                  <a:lnTo>
                    <a:pt x="1217" y="134"/>
                  </a:lnTo>
                  <a:lnTo>
                    <a:pt x="1216" y="131"/>
                  </a:lnTo>
                  <a:lnTo>
                    <a:pt x="1214" y="126"/>
                  </a:lnTo>
                  <a:lnTo>
                    <a:pt x="1213" y="121"/>
                  </a:lnTo>
                  <a:lnTo>
                    <a:pt x="1207" y="120"/>
                  </a:lnTo>
                  <a:lnTo>
                    <a:pt x="1201" y="120"/>
                  </a:lnTo>
                  <a:lnTo>
                    <a:pt x="1194" y="123"/>
                  </a:lnTo>
                  <a:lnTo>
                    <a:pt x="1187" y="124"/>
                  </a:lnTo>
                  <a:lnTo>
                    <a:pt x="1179" y="127"/>
                  </a:lnTo>
                  <a:lnTo>
                    <a:pt x="1170" y="135"/>
                  </a:lnTo>
                  <a:lnTo>
                    <a:pt x="1168" y="137"/>
                  </a:lnTo>
                  <a:lnTo>
                    <a:pt x="1166" y="138"/>
                  </a:lnTo>
                  <a:lnTo>
                    <a:pt x="1165" y="137"/>
                  </a:lnTo>
                  <a:lnTo>
                    <a:pt x="1164" y="134"/>
                  </a:lnTo>
                  <a:lnTo>
                    <a:pt x="1164" y="130"/>
                  </a:lnTo>
                  <a:lnTo>
                    <a:pt x="1165" y="126"/>
                  </a:lnTo>
                  <a:lnTo>
                    <a:pt x="1165" y="109"/>
                  </a:lnTo>
                  <a:lnTo>
                    <a:pt x="1162" y="101"/>
                  </a:lnTo>
                  <a:lnTo>
                    <a:pt x="1161" y="94"/>
                  </a:lnTo>
                  <a:lnTo>
                    <a:pt x="1161" y="91"/>
                  </a:lnTo>
                  <a:lnTo>
                    <a:pt x="1162" y="90"/>
                  </a:lnTo>
                  <a:lnTo>
                    <a:pt x="1162" y="89"/>
                  </a:lnTo>
                  <a:lnTo>
                    <a:pt x="1164" y="86"/>
                  </a:lnTo>
                  <a:lnTo>
                    <a:pt x="1169" y="80"/>
                  </a:lnTo>
                  <a:lnTo>
                    <a:pt x="1173" y="72"/>
                  </a:lnTo>
                  <a:lnTo>
                    <a:pt x="1175" y="71"/>
                  </a:lnTo>
                  <a:lnTo>
                    <a:pt x="1177" y="74"/>
                  </a:lnTo>
                  <a:lnTo>
                    <a:pt x="1179" y="76"/>
                  </a:lnTo>
                  <a:lnTo>
                    <a:pt x="1179" y="89"/>
                  </a:lnTo>
                  <a:lnTo>
                    <a:pt x="1180" y="91"/>
                  </a:lnTo>
                  <a:lnTo>
                    <a:pt x="1180" y="95"/>
                  </a:lnTo>
                  <a:lnTo>
                    <a:pt x="1181" y="100"/>
                  </a:lnTo>
                  <a:lnTo>
                    <a:pt x="1183" y="102"/>
                  </a:lnTo>
                  <a:lnTo>
                    <a:pt x="1184" y="102"/>
                  </a:lnTo>
                  <a:lnTo>
                    <a:pt x="1185" y="104"/>
                  </a:lnTo>
                  <a:lnTo>
                    <a:pt x="1188" y="104"/>
                  </a:lnTo>
                  <a:lnTo>
                    <a:pt x="1191" y="102"/>
                  </a:lnTo>
                  <a:lnTo>
                    <a:pt x="1192" y="101"/>
                  </a:lnTo>
                  <a:lnTo>
                    <a:pt x="1195" y="101"/>
                  </a:lnTo>
                  <a:lnTo>
                    <a:pt x="1199" y="98"/>
                  </a:lnTo>
                  <a:lnTo>
                    <a:pt x="1201" y="91"/>
                  </a:lnTo>
                  <a:lnTo>
                    <a:pt x="1202" y="83"/>
                  </a:lnTo>
                  <a:lnTo>
                    <a:pt x="1205" y="76"/>
                  </a:lnTo>
                  <a:lnTo>
                    <a:pt x="1211" y="72"/>
                  </a:lnTo>
                  <a:lnTo>
                    <a:pt x="1221" y="72"/>
                  </a:lnTo>
                  <a:lnTo>
                    <a:pt x="1232" y="79"/>
                  </a:lnTo>
                  <a:lnTo>
                    <a:pt x="1239" y="84"/>
                  </a:lnTo>
                  <a:lnTo>
                    <a:pt x="1243" y="87"/>
                  </a:lnTo>
                  <a:lnTo>
                    <a:pt x="1255" y="91"/>
                  </a:lnTo>
                  <a:lnTo>
                    <a:pt x="1261" y="94"/>
                  </a:lnTo>
                  <a:lnTo>
                    <a:pt x="1265" y="95"/>
                  </a:lnTo>
                  <a:lnTo>
                    <a:pt x="1268" y="98"/>
                  </a:lnTo>
                  <a:lnTo>
                    <a:pt x="1269" y="101"/>
                  </a:lnTo>
                  <a:lnTo>
                    <a:pt x="1269" y="105"/>
                  </a:lnTo>
                  <a:lnTo>
                    <a:pt x="1270" y="109"/>
                  </a:lnTo>
                  <a:lnTo>
                    <a:pt x="1270" y="113"/>
                  </a:lnTo>
                  <a:lnTo>
                    <a:pt x="1272" y="117"/>
                  </a:lnTo>
                  <a:lnTo>
                    <a:pt x="1277" y="120"/>
                  </a:lnTo>
                  <a:lnTo>
                    <a:pt x="1283" y="120"/>
                  </a:lnTo>
                  <a:lnTo>
                    <a:pt x="1285" y="119"/>
                  </a:lnTo>
                  <a:lnTo>
                    <a:pt x="1287" y="113"/>
                  </a:lnTo>
                  <a:lnTo>
                    <a:pt x="1287" y="106"/>
                  </a:lnTo>
                  <a:lnTo>
                    <a:pt x="1285" y="100"/>
                  </a:lnTo>
                  <a:lnTo>
                    <a:pt x="1283" y="94"/>
                  </a:lnTo>
                  <a:lnTo>
                    <a:pt x="1277" y="90"/>
                  </a:lnTo>
                  <a:lnTo>
                    <a:pt x="1266" y="84"/>
                  </a:lnTo>
                  <a:lnTo>
                    <a:pt x="1254" y="78"/>
                  </a:lnTo>
                  <a:lnTo>
                    <a:pt x="1244" y="71"/>
                  </a:lnTo>
                  <a:lnTo>
                    <a:pt x="1243" y="68"/>
                  </a:lnTo>
                  <a:lnTo>
                    <a:pt x="1242" y="67"/>
                  </a:lnTo>
                  <a:lnTo>
                    <a:pt x="1244" y="64"/>
                  </a:lnTo>
                  <a:lnTo>
                    <a:pt x="1247" y="64"/>
                  </a:lnTo>
                  <a:lnTo>
                    <a:pt x="1250" y="63"/>
                  </a:lnTo>
                  <a:lnTo>
                    <a:pt x="1277" y="63"/>
                  </a:lnTo>
                  <a:lnTo>
                    <a:pt x="1284" y="64"/>
                  </a:lnTo>
                  <a:lnTo>
                    <a:pt x="1287" y="64"/>
                  </a:lnTo>
                  <a:lnTo>
                    <a:pt x="1289" y="63"/>
                  </a:lnTo>
                  <a:lnTo>
                    <a:pt x="1299" y="60"/>
                  </a:lnTo>
                  <a:lnTo>
                    <a:pt x="1309" y="56"/>
                  </a:lnTo>
                  <a:lnTo>
                    <a:pt x="1318" y="50"/>
                  </a:lnTo>
                  <a:lnTo>
                    <a:pt x="1328" y="43"/>
                  </a:lnTo>
                  <a:lnTo>
                    <a:pt x="1347" y="35"/>
                  </a:lnTo>
                  <a:lnTo>
                    <a:pt x="1359" y="32"/>
                  </a:lnTo>
                  <a:lnTo>
                    <a:pt x="1374" y="32"/>
                  </a:lnTo>
                  <a:lnTo>
                    <a:pt x="1386" y="34"/>
                  </a:lnTo>
                  <a:lnTo>
                    <a:pt x="1396" y="32"/>
                  </a:lnTo>
                  <a:lnTo>
                    <a:pt x="1406" y="28"/>
                  </a:lnTo>
                  <a:lnTo>
                    <a:pt x="1415" y="23"/>
                  </a:lnTo>
                  <a:lnTo>
                    <a:pt x="1421" y="19"/>
                  </a:lnTo>
                  <a:lnTo>
                    <a:pt x="1425" y="13"/>
                  </a:lnTo>
                  <a:lnTo>
                    <a:pt x="1434" y="4"/>
                  </a:lnTo>
                  <a:lnTo>
                    <a:pt x="1437" y="4"/>
                  </a:lnTo>
                  <a:lnTo>
                    <a:pt x="1440" y="6"/>
                  </a:lnTo>
                  <a:lnTo>
                    <a:pt x="1441" y="17"/>
                  </a:lnTo>
                  <a:lnTo>
                    <a:pt x="1444" y="20"/>
                  </a:lnTo>
                  <a:lnTo>
                    <a:pt x="1452" y="23"/>
                  </a:lnTo>
                  <a:lnTo>
                    <a:pt x="1462" y="24"/>
                  </a:lnTo>
                  <a:lnTo>
                    <a:pt x="1470" y="26"/>
                  </a:lnTo>
                  <a:lnTo>
                    <a:pt x="1475" y="26"/>
                  </a:lnTo>
                  <a:lnTo>
                    <a:pt x="1482" y="24"/>
                  </a:lnTo>
                  <a:lnTo>
                    <a:pt x="1492" y="20"/>
                  </a:lnTo>
                  <a:lnTo>
                    <a:pt x="1507" y="13"/>
                  </a:lnTo>
                  <a:lnTo>
                    <a:pt x="1512" y="9"/>
                  </a:lnTo>
                  <a:lnTo>
                    <a:pt x="1516" y="6"/>
                  </a:lnTo>
                  <a:lnTo>
                    <a:pt x="1519" y="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3" name="Google Shape;253;p35"/>
            <p:cNvSpPr/>
            <p:nvPr/>
          </p:nvSpPr>
          <p:spPr>
            <a:xfrm>
              <a:off x="6270609" y="1398586"/>
              <a:ext cx="4763" cy="11113"/>
            </a:xfrm>
            <a:custGeom>
              <a:rect b="b" l="l" r="r" t="t"/>
              <a:pathLst>
                <a:path extrusionOk="0" h="7" w="3">
                  <a:moveTo>
                    <a:pt x="0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4" name="Google Shape;254;p35"/>
            <p:cNvSpPr/>
            <p:nvPr/>
          </p:nvSpPr>
          <p:spPr>
            <a:xfrm>
              <a:off x="5248262" y="1422396"/>
              <a:ext cx="352424" cy="166688"/>
            </a:xfrm>
            <a:custGeom>
              <a:rect b="b" l="l" r="r" t="t"/>
              <a:pathLst>
                <a:path extrusionOk="0" h="105" w="222">
                  <a:moveTo>
                    <a:pt x="211" y="0"/>
                  </a:moveTo>
                  <a:lnTo>
                    <a:pt x="217" y="1"/>
                  </a:lnTo>
                  <a:lnTo>
                    <a:pt x="222" y="5"/>
                  </a:lnTo>
                  <a:lnTo>
                    <a:pt x="222" y="9"/>
                  </a:lnTo>
                  <a:lnTo>
                    <a:pt x="217" y="16"/>
                  </a:lnTo>
                  <a:lnTo>
                    <a:pt x="209" y="24"/>
                  </a:lnTo>
                  <a:lnTo>
                    <a:pt x="201" y="31"/>
                  </a:lnTo>
                  <a:lnTo>
                    <a:pt x="192" y="35"/>
                  </a:lnTo>
                  <a:lnTo>
                    <a:pt x="183" y="35"/>
                  </a:lnTo>
                  <a:lnTo>
                    <a:pt x="174" y="34"/>
                  </a:lnTo>
                  <a:lnTo>
                    <a:pt x="160" y="33"/>
                  </a:lnTo>
                  <a:lnTo>
                    <a:pt x="144" y="33"/>
                  </a:lnTo>
                  <a:lnTo>
                    <a:pt x="130" y="34"/>
                  </a:lnTo>
                  <a:lnTo>
                    <a:pt x="118" y="35"/>
                  </a:lnTo>
                  <a:lnTo>
                    <a:pt x="101" y="41"/>
                  </a:lnTo>
                  <a:lnTo>
                    <a:pt x="86" y="49"/>
                  </a:lnTo>
                  <a:lnTo>
                    <a:pt x="73" y="59"/>
                  </a:lnTo>
                  <a:lnTo>
                    <a:pt x="67" y="63"/>
                  </a:lnTo>
                  <a:lnTo>
                    <a:pt x="64" y="66"/>
                  </a:lnTo>
                  <a:lnTo>
                    <a:pt x="63" y="70"/>
                  </a:lnTo>
                  <a:lnTo>
                    <a:pt x="63" y="76"/>
                  </a:lnTo>
                  <a:lnTo>
                    <a:pt x="64" y="78"/>
                  </a:lnTo>
                  <a:lnTo>
                    <a:pt x="70" y="81"/>
                  </a:lnTo>
                  <a:lnTo>
                    <a:pt x="74" y="89"/>
                  </a:lnTo>
                  <a:lnTo>
                    <a:pt x="74" y="97"/>
                  </a:lnTo>
                  <a:lnTo>
                    <a:pt x="71" y="100"/>
                  </a:lnTo>
                  <a:lnTo>
                    <a:pt x="64" y="105"/>
                  </a:lnTo>
                  <a:lnTo>
                    <a:pt x="55" y="105"/>
                  </a:lnTo>
                  <a:lnTo>
                    <a:pt x="45" y="104"/>
                  </a:lnTo>
                  <a:lnTo>
                    <a:pt x="36" y="100"/>
                  </a:lnTo>
                  <a:lnTo>
                    <a:pt x="23" y="93"/>
                  </a:lnTo>
                  <a:lnTo>
                    <a:pt x="11" y="90"/>
                  </a:lnTo>
                  <a:lnTo>
                    <a:pt x="3" y="87"/>
                  </a:lnTo>
                  <a:lnTo>
                    <a:pt x="0" y="83"/>
                  </a:lnTo>
                  <a:lnTo>
                    <a:pt x="1" y="76"/>
                  </a:lnTo>
                  <a:lnTo>
                    <a:pt x="6" y="70"/>
                  </a:lnTo>
                  <a:lnTo>
                    <a:pt x="11" y="66"/>
                  </a:lnTo>
                  <a:lnTo>
                    <a:pt x="30" y="56"/>
                  </a:lnTo>
                  <a:lnTo>
                    <a:pt x="42" y="49"/>
                  </a:lnTo>
                  <a:lnTo>
                    <a:pt x="55" y="44"/>
                  </a:lnTo>
                  <a:lnTo>
                    <a:pt x="64" y="37"/>
                  </a:lnTo>
                  <a:lnTo>
                    <a:pt x="71" y="29"/>
                  </a:lnTo>
                  <a:lnTo>
                    <a:pt x="78" y="23"/>
                  </a:lnTo>
                  <a:lnTo>
                    <a:pt x="85" y="20"/>
                  </a:lnTo>
                  <a:lnTo>
                    <a:pt x="93" y="19"/>
                  </a:lnTo>
                  <a:lnTo>
                    <a:pt x="107" y="18"/>
                  </a:lnTo>
                  <a:lnTo>
                    <a:pt x="122" y="15"/>
                  </a:lnTo>
                  <a:lnTo>
                    <a:pt x="135" y="12"/>
                  </a:lnTo>
                  <a:lnTo>
                    <a:pt x="146" y="9"/>
                  </a:lnTo>
                  <a:lnTo>
                    <a:pt x="153" y="9"/>
                  </a:lnTo>
                  <a:lnTo>
                    <a:pt x="160" y="11"/>
                  </a:lnTo>
                  <a:lnTo>
                    <a:pt x="170" y="12"/>
                  </a:lnTo>
                  <a:lnTo>
                    <a:pt x="182" y="12"/>
                  </a:lnTo>
                  <a:lnTo>
                    <a:pt x="192" y="9"/>
                  </a:lnTo>
                  <a:lnTo>
                    <a:pt x="198" y="5"/>
                  </a:lnTo>
                  <a:lnTo>
                    <a:pt x="204" y="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5" name="Google Shape;255;p35"/>
            <p:cNvSpPr/>
            <p:nvPr/>
          </p:nvSpPr>
          <p:spPr>
            <a:xfrm>
              <a:off x="7021495" y="2189158"/>
              <a:ext cx="134938" cy="74613"/>
            </a:xfrm>
            <a:custGeom>
              <a:rect b="b" l="l" r="r" t="t"/>
              <a:pathLst>
                <a:path extrusionOk="0" h="47" w="85">
                  <a:moveTo>
                    <a:pt x="33" y="0"/>
                  </a:moveTo>
                  <a:lnTo>
                    <a:pt x="37" y="0"/>
                  </a:lnTo>
                  <a:lnTo>
                    <a:pt x="40" y="3"/>
                  </a:lnTo>
                  <a:lnTo>
                    <a:pt x="43" y="5"/>
                  </a:lnTo>
                  <a:lnTo>
                    <a:pt x="47" y="9"/>
                  </a:lnTo>
                  <a:lnTo>
                    <a:pt x="49" y="10"/>
                  </a:lnTo>
                  <a:lnTo>
                    <a:pt x="52" y="13"/>
                  </a:lnTo>
                  <a:lnTo>
                    <a:pt x="66" y="13"/>
                  </a:lnTo>
                  <a:lnTo>
                    <a:pt x="74" y="15"/>
                  </a:lnTo>
                  <a:lnTo>
                    <a:pt x="81" y="20"/>
                  </a:lnTo>
                  <a:lnTo>
                    <a:pt x="85" y="25"/>
                  </a:lnTo>
                  <a:lnTo>
                    <a:pt x="85" y="28"/>
                  </a:lnTo>
                  <a:lnTo>
                    <a:pt x="82" y="33"/>
                  </a:lnTo>
                  <a:lnTo>
                    <a:pt x="79" y="35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66" y="36"/>
                  </a:lnTo>
                  <a:lnTo>
                    <a:pt x="63" y="37"/>
                  </a:lnTo>
                  <a:lnTo>
                    <a:pt x="56" y="39"/>
                  </a:lnTo>
                  <a:lnTo>
                    <a:pt x="47" y="42"/>
                  </a:lnTo>
                  <a:lnTo>
                    <a:pt x="25" y="44"/>
                  </a:lnTo>
                  <a:lnTo>
                    <a:pt x="17" y="47"/>
                  </a:lnTo>
                  <a:lnTo>
                    <a:pt x="8" y="47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4" y="31"/>
                  </a:lnTo>
                  <a:lnTo>
                    <a:pt x="12" y="26"/>
                  </a:lnTo>
                  <a:lnTo>
                    <a:pt x="19" y="22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3" y="15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8" y="5"/>
                  </a:lnTo>
                  <a:lnTo>
                    <a:pt x="30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6" name="Google Shape;256;p35"/>
            <p:cNvSpPr/>
            <p:nvPr/>
          </p:nvSpPr>
          <p:spPr>
            <a:xfrm>
              <a:off x="6818296" y="2265358"/>
              <a:ext cx="253999" cy="250824"/>
            </a:xfrm>
            <a:custGeom>
              <a:rect b="b" l="l" r="r" t="t"/>
              <a:pathLst>
                <a:path extrusionOk="0" h="158" w="160">
                  <a:moveTo>
                    <a:pt x="142" y="0"/>
                  </a:moveTo>
                  <a:lnTo>
                    <a:pt x="146" y="3"/>
                  </a:lnTo>
                  <a:lnTo>
                    <a:pt x="149" y="10"/>
                  </a:lnTo>
                  <a:lnTo>
                    <a:pt x="151" y="18"/>
                  </a:lnTo>
                  <a:lnTo>
                    <a:pt x="156" y="29"/>
                  </a:lnTo>
                  <a:lnTo>
                    <a:pt x="158" y="35"/>
                  </a:lnTo>
                  <a:lnTo>
                    <a:pt x="160" y="39"/>
                  </a:lnTo>
                  <a:lnTo>
                    <a:pt x="160" y="44"/>
                  </a:lnTo>
                  <a:lnTo>
                    <a:pt x="156" y="48"/>
                  </a:lnTo>
                  <a:lnTo>
                    <a:pt x="153" y="48"/>
                  </a:lnTo>
                  <a:lnTo>
                    <a:pt x="151" y="50"/>
                  </a:lnTo>
                  <a:lnTo>
                    <a:pt x="149" y="54"/>
                  </a:lnTo>
                  <a:lnTo>
                    <a:pt x="147" y="62"/>
                  </a:lnTo>
                  <a:lnTo>
                    <a:pt x="147" y="72"/>
                  </a:lnTo>
                  <a:lnTo>
                    <a:pt x="146" y="81"/>
                  </a:lnTo>
                  <a:lnTo>
                    <a:pt x="146" y="87"/>
                  </a:lnTo>
                  <a:lnTo>
                    <a:pt x="140" y="92"/>
                  </a:lnTo>
                  <a:lnTo>
                    <a:pt x="131" y="98"/>
                  </a:lnTo>
                  <a:lnTo>
                    <a:pt x="117" y="106"/>
                  </a:lnTo>
                  <a:lnTo>
                    <a:pt x="108" y="109"/>
                  </a:lnTo>
                  <a:lnTo>
                    <a:pt x="99" y="113"/>
                  </a:lnTo>
                  <a:lnTo>
                    <a:pt x="95" y="115"/>
                  </a:lnTo>
                  <a:lnTo>
                    <a:pt x="95" y="117"/>
                  </a:lnTo>
                  <a:lnTo>
                    <a:pt x="94" y="120"/>
                  </a:lnTo>
                  <a:lnTo>
                    <a:pt x="94" y="122"/>
                  </a:lnTo>
                  <a:lnTo>
                    <a:pt x="91" y="124"/>
                  </a:lnTo>
                  <a:lnTo>
                    <a:pt x="90" y="126"/>
                  </a:lnTo>
                  <a:lnTo>
                    <a:pt x="86" y="126"/>
                  </a:lnTo>
                  <a:lnTo>
                    <a:pt x="82" y="128"/>
                  </a:lnTo>
                  <a:lnTo>
                    <a:pt x="78" y="126"/>
                  </a:lnTo>
                  <a:lnTo>
                    <a:pt x="75" y="124"/>
                  </a:lnTo>
                  <a:lnTo>
                    <a:pt x="72" y="122"/>
                  </a:lnTo>
                  <a:lnTo>
                    <a:pt x="71" y="118"/>
                  </a:lnTo>
                  <a:lnTo>
                    <a:pt x="71" y="115"/>
                  </a:lnTo>
                  <a:lnTo>
                    <a:pt x="69" y="115"/>
                  </a:lnTo>
                  <a:lnTo>
                    <a:pt x="69" y="117"/>
                  </a:lnTo>
                  <a:lnTo>
                    <a:pt x="68" y="124"/>
                  </a:lnTo>
                  <a:lnTo>
                    <a:pt x="65" y="128"/>
                  </a:lnTo>
                  <a:lnTo>
                    <a:pt x="63" y="133"/>
                  </a:lnTo>
                  <a:lnTo>
                    <a:pt x="58" y="136"/>
                  </a:lnTo>
                  <a:lnTo>
                    <a:pt x="54" y="137"/>
                  </a:lnTo>
                  <a:lnTo>
                    <a:pt x="49" y="137"/>
                  </a:lnTo>
                  <a:lnTo>
                    <a:pt x="43" y="135"/>
                  </a:lnTo>
                  <a:lnTo>
                    <a:pt x="38" y="133"/>
                  </a:lnTo>
                  <a:lnTo>
                    <a:pt x="34" y="133"/>
                  </a:lnTo>
                  <a:lnTo>
                    <a:pt x="32" y="139"/>
                  </a:lnTo>
                  <a:lnTo>
                    <a:pt x="32" y="144"/>
                  </a:lnTo>
                  <a:lnTo>
                    <a:pt x="31" y="148"/>
                  </a:lnTo>
                  <a:lnTo>
                    <a:pt x="28" y="152"/>
                  </a:lnTo>
                  <a:lnTo>
                    <a:pt x="26" y="155"/>
                  </a:lnTo>
                  <a:lnTo>
                    <a:pt x="20" y="158"/>
                  </a:lnTo>
                  <a:lnTo>
                    <a:pt x="17" y="158"/>
                  </a:lnTo>
                  <a:lnTo>
                    <a:pt x="11" y="154"/>
                  </a:lnTo>
                  <a:lnTo>
                    <a:pt x="4" y="143"/>
                  </a:lnTo>
                  <a:lnTo>
                    <a:pt x="0" y="129"/>
                  </a:lnTo>
                  <a:lnTo>
                    <a:pt x="0" y="121"/>
                  </a:lnTo>
                  <a:lnTo>
                    <a:pt x="2" y="120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9" y="115"/>
                  </a:lnTo>
                  <a:lnTo>
                    <a:pt x="13" y="114"/>
                  </a:lnTo>
                  <a:lnTo>
                    <a:pt x="15" y="114"/>
                  </a:lnTo>
                  <a:lnTo>
                    <a:pt x="17" y="113"/>
                  </a:lnTo>
                  <a:lnTo>
                    <a:pt x="27" y="103"/>
                  </a:lnTo>
                  <a:lnTo>
                    <a:pt x="31" y="98"/>
                  </a:lnTo>
                  <a:lnTo>
                    <a:pt x="35" y="94"/>
                  </a:lnTo>
                  <a:lnTo>
                    <a:pt x="39" y="92"/>
                  </a:lnTo>
                  <a:lnTo>
                    <a:pt x="46" y="92"/>
                  </a:lnTo>
                  <a:lnTo>
                    <a:pt x="56" y="94"/>
                  </a:lnTo>
                  <a:lnTo>
                    <a:pt x="64" y="95"/>
                  </a:lnTo>
                  <a:lnTo>
                    <a:pt x="72" y="95"/>
                  </a:lnTo>
                  <a:lnTo>
                    <a:pt x="78" y="94"/>
                  </a:lnTo>
                  <a:lnTo>
                    <a:pt x="84" y="87"/>
                  </a:lnTo>
                  <a:lnTo>
                    <a:pt x="94" y="81"/>
                  </a:lnTo>
                  <a:lnTo>
                    <a:pt x="105" y="77"/>
                  </a:lnTo>
                  <a:lnTo>
                    <a:pt x="110" y="76"/>
                  </a:lnTo>
                  <a:lnTo>
                    <a:pt x="113" y="73"/>
                  </a:lnTo>
                  <a:lnTo>
                    <a:pt x="117" y="66"/>
                  </a:lnTo>
                  <a:lnTo>
                    <a:pt x="121" y="57"/>
                  </a:lnTo>
                  <a:lnTo>
                    <a:pt x="127" y="46"/>
                  </a:lnTo>
                  <a:lnTo>
                    <a:pt x="130" y="36"/>
                  </a:lnTo>
                  <a:lnTo>
                    <a:pt x="131" y="25"/>
                  </a:lnTo>
                  <a:lnTo>
                    <a:pt x="131" y="15"/>
                  </a:lnTo>
                  <a:lnTo>
                    <a:pt x="132" y="9"/>
                  </a:lnTo>
                  <a:lnTo>
                    <a:pt x="136" y="3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7" name="Google Shape;257;p35"/>
            <p:cNvSpPr/>
            <p:nvPr/>
          </p:nvSpPr>
          <p:spPr>
            <a:xfrm>
              <a:off x="6629384" y="2668583"/>
              <a:ext cx="38100" cy="66675"/>
            </a:xfrm>
            <a:custGeom>
              <a:rect b="b" l="l" r="r" t="t"/>
              <a:pathLst>
                <a:path extrusionOk="0" h="42" w="24">
                  <a:moveTo>
                    <a:pt x="19" y="0"/>
                  </a:moveTo>
                  <a:lnTo>
                    <a:pt x="23" y="1"/>
                  </a:lnTo>
                  <a:lnTo>
                    <a:pt x="24" y="7"/>
                  </a:lnTo>
                  <a:lnTo>
                    <a:pt x="23" y="15"/>
                  </a:lnTo>
                  <a:lnTo>
                    <a:pt x="20" y="25"/>
                  </a:lnTo>
                  <a:lnTo>
                    <a:pt x="16" y="33"/>
                  </a:lnTo>
                  <a:lnTo>
                    <a:pt x="11" y="40"/>
                  </a:lnTo>
                  <a:lnTo>
                    <a:pt x="5" y="42"/>
                  </a:lnTo>
                  <a:lnTo>
                    <a:pt x="1" y="40"/>
                  </a:lnTo>
                  <a:lnTo>
                    <a:pt x="0" y="31"/>
                  </a:lnTo>
                  <a:lnTo>
                    <a:pt x="1" y="22"/>
                  </a:lnTo>
                  <a:lnTo>
                    <a:pt x="5" y="12"/>
                  </a:lnTo>
                  <a:lnTo>
                    <a:pt x="11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8" name="Google Shape;258;p35"/>
            <p:cNvSpPr/>
            <p:nvPr/>
          </p:nvSpPr>
          <p:spPr>
            <a:xfrm>
              <a:off x="7707294" y="4097330"/>
              <a:ext cx="95249" cy="153987"/>
            </a:xfrm>
            <a:custGeom>
              <a:rect b="b" l="l" r="r" t="t"/>
              <a:pathLst>
                <a:path extrusionOk="0" h="97" w="60">
                  <a:moveTo>
                    <a:pt x="8" y="0"/>
                  </a:moveTo>
                  <a:lnTo>
                    <a:pt x="13" y="4"/>
                  </a:lnTo>
                  <a:lnTo>
                    <a:pt x="15" y="10"/>
                  </a:lnTo>
                  <a:lnTo>
                    <a:pt x="18" y="17"/>
                  </a:lnTo>
                  <a:lnTo>
                    <a:pt x="22" y="25"/>
                  </a:lnTo>
                  <a:lnTo>
                    <a:pt x="25" y="29"/>
                  </a:lnTo>
                  <a:lnTo>
                    <a:pt x="26" y="32"/>
                  </a:lnTo>
                  <a:lnTo>
                    <a:pt x="28" y="33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30" y="37"/>
                  </a:lnTo>
                  <a:lnTo>
                    <a:pt x="33" y="38"/>
                  </a:lnTo>
                  <a:lnTo>
                    <a:pt x="36" y="41"/>
                  </a:lnTo>
                  <a:lnTo>
                    <a:pt x="40" y="44"/>
                  </a:lnTo>
                  <a:lnTo>
                    <a:pt x="47" y="44"/>
                  </a:lnTo>
                  <a:lnTo>
                    <a:pt x="49" y="43"/>
                  </a:lnTo>
                  <a:lnTo>
                    <a:pt x="51" y="41"/>
                  </a:lnTo>
                  <a:lnTo>
                    <a:pt x="54" y="41"/>
                  </a:lnTo>
                  <a:lnTo>
                    <a:pt x="58" y="45"/>
                  </a:lnTo>
                  <a:lnTo>
                    <a:pt x="59" y="49"/>
                  </a:lnTo>
                  <a:lnTo>
                    <a:pt x="60" y="52"/>
                  </a:lnTo>
                  <a:lnTo>
                    <a:pt x="59" y="55"/>
                  </a:lnTo>
                  <a:lnTo>
                    <a:pt x="56" y="58"/>
                  </a:lnTo>
                  <a:lnTo>
                    <a:pt x="48" y="67"/>
                  </a:lnTo>
                  <a:lnTo>
                    <a:pt x="41" y="80"/>
                  </a:lnTo>
                  <a:lnTo>
                    <a:pt x="40" y="84"/>
                  </a:lnTo>
                  <a:lnTo>
                    <a:pt x="37" y="88"/>
                  </a:lnTo>
                  <a:lnTo>
                    <a:pt x="36" y="90"/>
                  </a:lnTo>
                  <a:lnTo>
                    <a:pt x="33" y="95"/>
                  </a:lnTo>
                  <a:lnTo>
                    <a:pt x="28" y="97"/>
                  </a:lnTo>
                  <a:lnTo>
                    <a:pt x="23" y="97"/>
                  </a:lnTo>
                  <a:lnTo>
                    <a:pt x="21" y="96"/>
                  </a:lnTo>
                  <a:lnTo>
                    <a:pt x="19" y="95"/>
                  </a:lnTo>
                  <a:lnTo>
                    <a:pt x="19" y="92"/>
                  </a:lnTo>
                  <a:lnTo>
                    <a:pt x="21" y="89"/>
                  </a:lnTo>
                  <a:lnTo>
                    <a:pt x="21" y="86"/>
                  </a:lnTo>
                  <a:lnTo>
                    <a:pt x="22" y="84"/>
                  </a:lnTo>
                  <a:lnTo>
                    <a:pt x="23" y="80"/>
                  </a:lnTo>
                  <a:lnTo>
                    <a:pt x="25" y="77"/>
                  </a:lnTo>
                  <a:lnTo>
                    <a:pt x="25" y="74"/>
                  </a:lnTo>
                  <a:lnTo>
                    <a:pt x="21" y="73"/>
                  </a:lnTo>
                  <a:lnTo>
                    <a:pt x="8" y="73"/>
                  </a:lnTo>
                  <a:lnTo>
                    <a:pt x="3" y="70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4" y="60"/>
                  </a:lnTo>
                  <a:lnTo>
                    <a:pt x="7" y="58"/>
                  </a:lnTo>
                  <a:lnTo>
                    <a:pt x="10" y="56"/>
                  </a:lnTo>
                  <a:lnTo>
                    <a:pt x="14" y="52"/>
                  </a:lnTo>
                  <a:lnTo>
                    <a:pt x="14" y="44"/>
                  </a:lnTo>
                  <a:lnTo>
                    <a:pt x="11" y="32"/>
                  </a:lnTo>
                  <a:lnTo>
                    <a:pt x="8" y="23"/>
                  </a:lnTo>
                  <a:lnTo>
                    <a:pt x="4" y="18"/>
                  </a:lnTo>
                  <a:lnTo>
                    <a:pt x="2" y="11"/>
                  </a:lnTo>
                  <a:lnTo>
                    <a:pt x="2" y="6"/>
                  </a:lnTo>
                  <a:lnTo>
                    <a:pt x="3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9" name="Google Shape;259;p35"/>
            <p:cNvSpPr/>
            <p:nvPr/>
          </p:nvSpPr>
          <p:spPr>
            <a:xfrm>
              <a:off x="7569182" y="4230682"/>
              <a:ext cx="155575" cy="149225"/>
            </a:xfrm>
            <a:custGeom>
              <a:rect b="b" l="l" r="r" t="t"/>
              <a:pathLst>
                <a:path extrusionOk="0" h="94" w="98">
                  <a:moveTo>
                    <a:pt x="82" y="0"/>
                  </a:moveTo>
                  <a:lnTo>
                    <a:pt x="85" y="0"/>
                  </a:lnTo>
                  <a:lnTo>
                    <a:pt x="87" y="1"/>
                  </a:lnTo>
                  <a:lnTo>
                    <a:pt x="89" y="4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98" y="13"/>
                  </a:lnTo>
                  <a:lnTo>
                    <a:pt x="98" y="16"/>
                  </a:lnTo>
                  <a:lnTo>
                    <a:pt x="97" y="24"/>
                  </a:lnTo>
                  <a:lnTo>
                    <a:pt x="93" y="35"/>
                  </a:lnTo>
                  <a:lnTo>
                    <a:pt x="85" y="45"/>
                  </a:lnTo>
                  <a:lnTo>
                    <a:pt x="71" y="57"/>
                  </a:lnTo>
                  <a:lnTo>
                    <a:pt x="60" y="68"/>
                  </a:lnTo>
                  <a:lnTo>
                    <a:pt x="48" y="82"/>
                  </a:lnTo>
                  <a:lnTo>
                    <a:pt x="42" y="89"/>
                  </a:lnTo>
                  <a:lnTo>
                    <a:pt x="38" y="93"/>
                  </a:lnTo>
                  <a:lnTo>
                    <a:pt x="35" y="94"/>
                  </a:lnTo>
                  <a:lnTo>
                    <a:pt x="31" y="94"/>
                  </a:lnTo>
                  <a:lnTo>
                    <a:pt x="23" y="93"/>
                  </a:lnTo>
                  <a:lnTo>
                    <a:pt x="12" y="91"/>
                  </a:lnTo>
                  <a:lnTo>
                    <a:pt x="4" y="87"/>
                  </a:lnTo>
                  <a:lnTo>
                    <a:pt x="0" y="80"/>
                  </a:lnTo>
                  <a:lnTo>
                    <a:pt x="1" y="74"/>
                  </a:lnTo>
                  <a:lnTo>
                    <a:pt x="8" y="64"/>
                  </a:lnTo>
                  <a:lnTo>
                    <a:pt x="19" y="54"/>
                  </a:lnTo>
                  <a:lnTo>
                    <a:pt x="46" y="35"/>
                  </a:lnTo>
                  <a:lnTo>
                    <a:pt x="54" y="28"/>
                  </a:lnTo>
                  <a:lnTo>
                    <a:pt x="60" y="24"/>
                  </a:lnTo>
                  <a:lnTo>
                    <a:pt x="61" y="20"/>
                  </a:lnTo>
                  <a:lnTo>
                    <a:pt x="63" y="17"/>
                  </a:lnTo>
                  <a:lnTo>
                    <a:pt x="65" y="13"/>
                  </a:lnTo>
                  <a:lnTo>
                    <a:pt x="68" y="11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8" y="4"/>
                  </a:lnTo>
                  <a:lnTo>
                    <a:pt x="80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0" name="Google Shape;260;p35"/>
            <p:cNvSpPr/>
            <p:nvPr/>
          </p:nvSpPr>
          <p:spPr>
            <a:xfrm>
              <a:off x="7123096" y="4233858"/>
              <a:ext cx="79375" cy="73025"/>
            </a:xfrm>
            <a:custGeom>
              <a:rect b="b" l="l" r="r" t="t"/>
              <a:pathLst>
                <a:path extrusionOk="0" h="46" w="50">
                  <a:moveTo>
                    <a:pt x="47" y="0"/>
                  </a:moveTo>
                  <a:lnTo>
                    <a:pt x="50" y="2"/>
                  </a:lnTo>
                  <a:lnTo>
                    <a:pt x="50" y="9"/>
                  </a:lnTo>
                  <a:lnTo>
                    <a:pt x="47" y="18"/>
                  </a:lnTo>
                  <a:lnTo>
                    <a:pt x="43" y="29"/>
                  </a:lnTo>
                  <a:lnTo>
                    <a:pt x="37" y="37"/>
                  </a:lnTo>
                  <a:lnTo>
                    <a:pt x="32" y="43"/>
                  </a:lnTo>
                  <a:lnTo>
                    <a:pt x="29" y="43"/>
                  </a:lnTo>
                  <a:lnTo>
                    <a:pt x="25" y="44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7" y="44"/>
                  </a:lnTo>
                  <a:lnTo>
                    <a:pt x="14" y="44"/>
                  </a:lnTo>
                  <a:lnTo>
                    <a:pt x="13" y="41"/>
                  </a:lnTo>
                  <a:lnTo>
                    <a:pt x="13" y="29"/>
                  </a:lnTo>
                  <a:lnTo>
                    <a:pt x="5" y="21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9"/>
                  </a:lnTo>
                  <a:lnTo>
                    <a:pt x="11" y="11"/>
                  </a:lnTo>
                  <a:lnTo>
                    <a:pt x="15" y="13"/>
                  </a:lnTo>
                  <a:lnTo>
                    <a:pt x="18" y="13"/>
                  </a:lnTo>
                  <a:lnTo>
                    <a:pt x="21" y="14"/>
                  </a:lnTo>
                  <a:lnTo>
                    <a:pt x="25" y="13"/>
                  </a:lnTo>
                  <a:lnTo>
                    <a:pt x="31" y="10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1" name="Google Shape;261;p35"/>
            <p:cNvSpPr/>
            <p:nvPr/>
          </p:nvSpPr>
          <p:spPr>
            <a:xfrm>
              <a:off x="6470634" y="3516309"/>
              <a:ext cx="857248" cy="690562"/>
            </a:xfrm>
            <a:custGeom>
              <a:rect b="b" l="l" r="r" t="t"/>
              <a:pathLst>
                <a:path extrusionOk="0" h="435" w="540">
                  <a:moveTo>
                    <a:pt x="381" y="0"/>
                  </a:moveTo>
                  <a:lnTo>
                    <a:pt x="383" y="2"/>
                  </a:lnTo>
                  <a:lnTo>
                    <a:pt x="385" y="10"/>
                  </a:lnTo>
                  <a:lnTo>
                    <a:pt x="390" y="21"/>
                  </a:lnTo>
                  <a:lnTo>
                    <a:pt x="395" y="33"/>
                  </a:lnTo>
                  <a:lnTo>
                    <a:pt x="401" y="43"/>
                  </a:lnTo>
                  <a:lnTo>
                    <a:pt x="411" y="56"/>
                  </a:lnTo>
                  <a:lnTo>
                    <a:pt x="421" y="69"/>
                  </a:lnTo>
                  <a:lnTo>
                    <a:pt x="428" y="82"/>
                  </a:lnTo>
                  <a:lnTo>
                    <a:pt x="431" y="92"/>
                  </a:lnTo>
                  <a:lnTo>
                    <a:pt x="433" y="104"/>
                  </a:lnTo>
                  <a:lnTo>
                    <a:pt x="435" y="117"/>
                  </a:lnTo>
                  <a:lnTo>
                    <a:pt x="439" y="126"/>
                  </a:lnTo>
                  <a:lnTo>
                    <a:pt x="444" y="133"/>
                  </a:lnTo>
                  <a:lnTo>
                    <a:pt x="451" y="137"/>
                  </a:lnTo>
                  <a:lnTo>
                    <a:pt x="461" y="140"/>
                  </a:lnTo>
                  <a:lnTo>
                    <a:pt x="472" y="143"/>
                  </a:lnTo>
                  <a:lnTo>
                    <a:pt x="480" y="145"/>
                  </a:lnTo>
                  <a:lnTo>
                    <a:pt x="487" y="148"/>
                  </a:lnTo>
                  <a:lnTo>
                    <a:pt x="489" y="154"/>
                  </a:lnTo>
                  <a:lnTo>
                    <a:pt x="489" y="163"/>
                  </a:lnTo>
                  <a:lnTo>
                    <a:pt x="492" y="177"/>
                  </a:lnTo>
                  <a:lnTo>
                    <a:pt x="498" y="192"/>
                  </a:lnTo>
                  <a:lnTo>
                    <a:pt x="504" y="208"/>
                  </a:lnTo>
                  <a:lnTo>
                    <a:pt x="511" y="222"/>
                  </a:lnTo>
                  <a:lnTo>
                    <a:pt x="519" y="237"/>
                  </a:lnTo>
                  <a:lnTo>
                    <a:pt x="533" y="273"/>
                  </a:lnTo>
                  <a:lnTo>
                    <a:pt x="539" y="289"/>
                  </a:lnTo>
                  <a:lnTo>
                    <a:pt x="540" y="302"/>
                  </a:lnTo>
                  <a:lnTo>
                    <a:pt x="536" y="314"/>
                  </a:lnTo>
                  <a:lnTo>
                    <a:pt x="526" y="326"/>
                  </a:lnTo>
                  <a:lnTo>
                    <a:pt x="515" y="339"/>
                  </a:lnTo>
                  <a:lnTo>
                    <a:pt x="503" y="351"/>
                  </a:lnTo>
                  <a:lnTo>
                    <a:pt x="495" y="361"/>
                  </a:lnTo>
                  <a:lnTo>
                    <a:pt x="487" y="377"/>
                  </a:lnTo>
                  <a:lnTo>
                    <a:pt x="483" y="392"/>
                  </a:lnTo>
                  <a:lnTo>
                    <a:pt x="478" y="403"/>
                  </a:lnTo>
                  <a:lnTo>
                    <a:pt x="477" y="406"/>
                  </a:lnTo>
                  <a:lnTo>
                    <a:pt x="472" y="411"/>
                  </a:lnTo>
                  <a:lnTo>
                    <a:pt x="469" y="413"/>
                  </a:lnTo>
                  <a:lnTo>
                    <a:pt x="465" y="414"/>
                  </a:lnTo>
                  <a:lnTo>
                    <a:pt x="459" y="415"/>
                  </a:lnTo>
                  <a:lnTo>
                    <a:pt x="443" y="424"/>
                  </a:lnTo>
                  <a:lnTo>
                    <a:pt x="436" y="429"/>
                  </a:lnTo>
                  <a:lnTo>
                    <a:pt x="431" y="432"/>
                  </a:lnTo>
                  <a:lnTo>
                    <a:pt x="428" y="430"/>
                  </a:lnTo>
                  <a:lnTo>
                    <a:pt x="422" y="426"/>
                  </a:lnTo>
                  <a:lnTo>
                    <a:pt x="416" y="422"/>
                  </a:lnTo>
                  <a:lnTo>
                    <a:pt x="409" y="421"/>
                  </a:lnTo>
                  <a:lnTo>
                    <a:pt x="403" y="422"/>
                  </a:lnTo>
                  <a:lnTo>
                    <a:pt x="399" y="430"/>
                  </a:lnTo>
                  <a:lnTo>
                    <a:pt x="396" y="432"/>
                  </a:lnTo>
                  <a:lnTo>
                    <a:pt x="395" y="435"/>
                  </a:lnTo>
                  <a:lnTo>
                    <a:pt x="391" y="435"/>
                  </a:lnTo>
                  <a:lnTo>
                    <a:pt x="390" y="432"/>
                  </a:lnTo>
                  <a:lnTo>
                    <a:pt x="387" y="428"/>
                  </a:lnTo>
                  <a:lnTo>
                    <a:pt x="380" y="420"/>
                  </a:lnTo>
                  <a:lnTo>
                    <a:pt x="370" y="415"/>
                  </a:lnTo>
                  <a:lnTo>
                    <a:pt x="364" y="414"/>
                  </a:lnTo>
                  <a:lnTo>
                    <a:pt x="358" y="413"/>
                  </a:lnTo>
                  <a:lnTo>
                    <a:pt x="357" y="409"/>
                  </a:lnTo>
                  <a:lnTo>
                    <a:pt x="355" y="400"/>
                  </a:lnTo>
                  <a:lnTo>
                    <a:pt x="355" y="385"/>
                  </a:lnTo>
                  <a:lnTo>
                    <a:pt x="353" y="383"/>
                  </a:lnTo>
                  <a:lnTo>
                    <a:pt x="351" y="380"/>
                  </a:lnTo>
                  <a:lnTo>
                    <a:pt x="349" y="377"/>
                  </a:lnTo>
                  <a:lnTo>
                    <a:pt x="343" y="374"/>
                  </a:lnTo>
                  <a:lnTo>
                    <a:pt x="340" y="372"/>
                  </a:lnTo>
                  <a:lnTo>
                    <a:pt x="336" y="363"/>
                  </a:lnTo>
                  <a:lnTo>
                    <a:pt x="336" y="356"/>
                  </a:lnTo>
                  <a:lnTo>
                    <a:pt x="335" y="356"/>
                  </a:lnTo>
                  <a:lnTo>
                    <a:pt x="334" y="358"/>
                  </a:lnTo>
                  <a:lnTo>
                    <a:pt x="334" y="361"/>
                  </a:lnTo>
                  <a:lnTo>
                    <a:pt x="328" y="366"/>
                  </a:lnTo>
                  <a:lnTo>
                    <a:pt x="327" y="366"/>
                  </a:lnTo>
                  <a:lnTo>
                    <a:pt x="325" y="363"/>
                  </a:lnTo>
                  <a:lnTo>
                    <a:pt x="324" y="356"/>
                  </a:lnTo>
                  <a:lnTo>
                    <a:pt x="324" y="340"/>
                  </a:lnTo>
                  <a:lnTo>
                    <a:pt x="323" y="339"/>
                  </a:lnTo>
                  <a:lnTo>
                    <a:pt x="318" y="340"/>
                  </a:lnTo>
                  <a:lnTo>
                    <a:pt x="312" y="346"/>
                  </a:lnTo>
                  <a:lnTo>
                    <a:pt x="306" y="351"/>
                  </a:lnTo>
                  <a:lnTo>
                    <a:pt x="303" y="355"/>
                  </a:lnTo>
                  <a:lnTo>
                    <a:pt x="302" y="361"/>
                  </a:lnTo>
                  <a:lnTo>
                    <a:pt x="298" y="365"/>
                  </a:lnTo>
                  <a:lnTo>
                    <a:pt x="295" y="365"/>
                  </a:lnTo>
                  <a:lnTo>
                    <a:pt x="291" y="366"/>
                  </a:lnTo>
                  <a:lnTo>
                    <a:pt x="284" y="366"/>
                  </a:lnTo>
                  <a:lnTo>
                    <a:pt x="282" y="363"/>
                  </a:lnTo>
                  <a:lnTo>
                    <a:pt x="283" y="356"/>
                  </a:lnTo>
                  <a:lnTo>
                    <a:pt x="286" y="350"/>
                  </a:lnTo>
                  <a:lnTo>
                    <a:pt x="287" y="341"/>
                  </a:lnTo>
                  <a:lnTo>
                    <a:pt x="283" y="335"/>
                  </a:lnTo>
                  <a:lnTo>
                    <a:pt x="275" y="329"/>
                  </a:lnTo>
                  <a:lnTo>
                    <a:pt x="264" y="326"/>
                  </a:lnTo>
                  <a:lnTo>
                    <a:pt x="253" y="322"/>
                  </a:lnTo>
                  <a:lnTo>
                    <a:pt x="247" y="317"/>
                  </a:lnTo>
                  <a:lnTo>
                    <a:pt x="247" y="313"/>
                  </a:lnTo>
                  <a:lnTo>
                    <a:pt x="245" y="311"/>
                  </a:lnTo>
                  <a:lnTo>
                    <a:pt x="238" y="310"/>
                  </a:lnTo>
                  <a:lnTo>
                    <a:pt x="228" y="311"/>
                  </a:lnTo>
                  <a:lnTo>
                    <a:pt x="212" y="317"/>
                  </a:lnTo>
                  <a:lnTo>
                    <a:pt x="201" y="321"/>
                  </a:lnTo>
                  <a:lnTo>
                    <a:pt x="194" y="325"/>
                  </a:lnTo>
                  <a:lnTo>
                    <a:pt x="193" y="326"/>
                  </a:lnTo>
                  <a:lnTo>
                    <a:pt x="190" y="325"/>
                  </a:lnTo>
                  <a:lnTo>
                    <a:pt x="184" y="324"/>
                  </a:lnTo>
                  <a:lnTo>
                    <a:pt x="176" y="322"/>
                  </a:lnTo>
                  <a:lnTo>
                    <a:pt x="168" y="322"/>
                  </a:lnTo>
                  <a:lnTo>
                    <a:pt x="161" y="326"/>
                  </a:lnTo>
                  <a:lnTo>
                    <a:pt x="157" y="335"/>
                  </a:lnTo>
                  <a:lnTo>
                    <a:pt x="154" y="347"/>
                  </a:lnTo>
                  <a:lnTo>
                    <a:pt x="152" y="358"/>
                  </a:lnTo>
                  <a:lnTo>
                    <a:pt x="150" y="366"/>
                  </a:lnTo>
                  <a:lnTo>
                    <a:pt x="150" y="370"/>
                  </a:lnTo>
                  <a:lnTo>
                    <a:pt x="148" y="369"/>
                  </a:lnTo>
                  <a:lnTo>
                    <a:pt x="141" y="367"/>
                  </a:lnTo>
                  <a:lnTo>
                    <a:pt x="112" y="359"/>
                  </a:lnTo>
                  <a:lnTo>
                    <a:pt x="107" y="359"/>
                  </a:lnTo>
                  <a:lnTo>
                    <a:pt x="98" y="363"/>
                  </a:lnTo>
                  <a:lnTo>
                    <a:pt x="90" y="369"/>
                  </a:lnTo>
                  <a:lnTo>
                    <a:pt x="79" y="374"/>
                  </a:lnTo>
                  <a:lnTo>
                    <a:pt x="71" y="377"/>
                  </a:lnTo>
                  <a:lnTo>
                    <a:pt x="63" y="378"/>
                  </a:lnTo>
                  <a:lnTo>
                    <a:pt x="55" y="378"/>
                  </a:lnTo>
                  <a:lnTo>
                    <a:pt x="48" y="376"/>
                  </a:lnTo>
                  <a:lnTo>
                    <a:pt x="42" y="370"/>
                  </a:lnTo>
                  <a:lnTo>
                    <a:pt x="37" y="363"/>
                  </a:lnTo>
                  <a:lnTo>
                    <a:pt x="34" y="356"/>
                  </a:lnTo>
                  <a:lnTo>
                    <a:pt x="34" y="350"/>
                  </a:lnTo>
                  <a:lnTo>
                    <a:pt x="50" y="333"/>
                  </a:lnTo>
                  <a:lnTo>
                    <a:pt x="53" y="326"/>
                  </a:lnTo>
                  <a:lnTo>
                    <a:pt x="52" y="319"/>
                  </a:lnTo>
                  <a:lnTo>
                    <a:pt x="45" y="310"/>
                  </a:lnTo>
                  <a:lnTo>
                    <a:pt x="40" y="303"/>
                  </a:lnTo>
                  <a:lnTo>
                    <a:pt x="37" y="296"/>
                  </a:lnTo>
                  <a:lnTo>
                    <a:pt x="37" y="287"/>
                  </a:lnTo>
                  <a:lnTo>
                    <a:pt x="34" y="280"/>
                  </a:lnTo>
                  <a:lnTo>
                    <a:pt x="27" y="270"/>
                  </a:lnTo>
                  <a:lnTo>
                    <a:pt x="20" y="258"/>
                  </a:lnTo>
                  <a:lnTo>
                    <a:pt x="18" y="247"/>
                  </a:lnTo>
                  <a:lnTo>
                    <a:pt x="19" y="239"/>
                  </a:lnTo>
                  <a:lnTo>
                    <a:pt x="23" y="235"/>
                  </a:lnTo>
                  <a:lnTo>
                    <a:pt x="23" y="232"/>
                  </a:lnTo>
                  <a:lnTo>
                    <a:pt x="19" y="226"/>
                  </a:lnTo>
                  <a:lnTo>
                    <a:pt x="5" y="215"/>
                  </a:lnTo>
                  <a:lnTo>
                    <a:pt x="1" y="210"/>
                  </a:lnTo>
                  <a:lnTo>
                    <a:pt x="0" y="204"/>
                  </a:lnTo>
                  <a:lnTo>
                    <a:pt x="3" y="196"/>
                  </a:lnTo>
                  <a:lnTo>
                    <a:pt x="14" y="180"/>
                  </a:lnTo>
                  <a:lnTo>
                    <a:pt x="19" y="174"/>
                  </a:lnTo>
                  <a:lnTo>
                    <a:pt x="26" y="169"/>
                  </a:lnTo>
                  <a:lnTo>
                    <a:pt x="35" y="161"/>
                  </a:lnTo>
                  <a:lnTo>
                    <a:pt x="46" y="152"/>
                  </a:lnTo>
                  <a:lnTo>
                    <a:pt x="56" y="147"/>
                  </a:lnTo>
                  <a:lnTo>
                    <a:pt x="61" y="144"/>
                  </a:lnTo>
                  <a:lnTo>
                    <a:pt x="79" y="144"/>
                  </a:lnTo>
                  <a:lnTo>
                    <a:pt x="89" y="141"/>
                  </a:lnTo>
                  <a:lnTo>
                    <a:pt x="94" y="139"/>
                  </a:lnTo>
                  <a:lnTo>
                    <a:pt x="111" y="136"/>
                  </a:lnTo>
                  <a:lnTo>
                    <a:pt x="116" y="135"/>
                  </a:lnTo>
                  <a:lnTo>
                    <a:pt x="119" y="132"/>
                  </a:lnTo>
                  <a:lnTo>
                    <a:pt x="119" y="125"/>
                  </a:lnTo>
                  <a:lnTo>
                    <a:pt x="116" y="113"/>
                  </a:lnTo>
                  <a:lnTo>
                    <a:pt x="116" y="87"/>
                  </a:lnTo>
                  <a:lnTo>
                    <a:pt x="117" y="80"/>
                  </a:lnTo>
                  <a:lnTo>
                    <a:pt x="122" y="78"/>
                  </a:lnTo>
                  <a:lnTo>
                    <a:pt x="130" y="78"/>
                  </a:lnTo>
                  <a:lnTo>
                    <a:pt x="138" y="81"/>
                  </a:lnTo>
                  <a:lnTo>
                    <a:pt x="146" y="82"/>
                  </a:lnTo>
                  <a:lnTo>
                    <a:pt x="153" y="84"/>
                  </a:lnTo>
                  <a:lnTo>
                    <a:pt x="157" y="82"/>
                  </a:lnTo>
                  <a:lnTo>
                    <a:pt x="160" y="76"/>
                  </a:lnTo>
                  <a:lnTo>
                    <a:pt x="164" y="66"/>
                  </a:lnTo>
                  <a:lnTo>
                    <a:pt x="168" y="58"/>
                  </a:lnTo>
                  <a:lnTo>
                    <a:pt x="172" y="52"/>
                  </a:lnTo>
                  <a:lnTo>
                    <a:pt x="178" y="48"/>
                  </a:lnTo>
                  <a:lnTo>
                    <a:pt x="182" y="45"/>
                  </a:lnTo>
                  <a:lnTo>
                    <a:pt x="187" y="45"/>
                  </a:lnTo>
                  <a:lnTo>
                    <a:pt x="194" y="52"/>
                  </a:lnTo>
                  <a:lnTo>
                    <a:pt x="201" y="61"/>
                  </a:lnTo>
                  <a:lnTo>
                    <a:pt x="208" y="65"/>
                  </a:lnTo>
                  <a:lnTo>
                    <a:pt x="213" y="63"/>
                  </a:lnTo>
                  <a:lnTo>
                    <a:pt x="217" y="56"/>
                  </a:lnTo>
                  <a:lnTo>
                    <a:pt x="219" y="52"/>
                  </a:lnTo>
                  <a:lnTo>
                    <a:pt x="220" y="50"/>
                  </a:lnTo>
                  <a:lnTo>
                    <a:pt x="220" y="48"/>
                  </a:lnTo>
                  <a:lnTo>
                    <a:pt x="221" y="47"/>
                  </a:lnTo>
                  <a:lnTo>
                    <a:pt x="221" y="44"/>
                  </a:lnTo>
                  <a:lnTo>
                    <a:pt x="225" y="40"/>
                  </a:lnTo>
                  <a:lnTo>
                    <a:pt x="228" y="36"/>
                  </a:lnTo>
                  <a:lnTo>
                    <a:pt x="231" y="33"/>
                  </a:lnTo>
                  <a:lnTo>
                    <a:pt x="232" y="29"/>
                  </a:lnTo>
                  <a:lnTo>
                    <a:pt x="232" y="14"/>
                  </a:lnTo>
                  <a:lnTo>
                    <a:pt x="234" y="14"/>
                  </a:lnTo>
                  <a:lnTo>
                    <a:pt x="236" y="17"/>
                  </a:lnTo>
                  <a:lnTo>
                    <a:pt x="245" y="28"/>
                  </a:lnTo>
                  <a:lnTo>
                    <a:pt x="249" y="32"/>
                  </a:lnTo>
                  <a:lnTo>
                    <a:pt x="250" y="34"/>
                  </a:lnTo>
                  <a:lnTo>
                    <a:pt x="253" y="37"/>
                  </a:lnTo>
                  <a:lnTo>
                    <a:pt x="253" y="21"/>
                  </a:lnTo>
                  <a:lnTo>
                    <a:pt x="256" y="15"/>
                  </a:lnTo>
                  <a:lnTo>
                    <a:pt x="258" y="13"/>
                  </a:lnTo>
                  <a:lnTo>
                    <a:pt x="261" y="13"/>
                  </a:lnTo>
                  <a:lnTo>
                    <a:pt x="267" y="18"/>
                  </a:lnTo>
                  <a:lnTo>
                    <a:pt x="269" y="19"/>
                  </a:lnTo>
                  <a:lnTo>
                    <a:pt x="272" y="22"/>
                  </a:lnTo>
                  <a:lnTo>
                    <a:pt x="273" y="25"/>
                  </a:lnTo>
                  <a:lnTo>
                    <a:pt x="275" y="25"/>
                  </a:lnTo>
                  <a:lnTo>
                    <a:pt x="279" y="24"/>
                  </a:lnTo>
                  <a:lnTo>
                    <a:pt x="288" y="22"/>
                  </a:lnTo>
                  <a:lnTo>
                    <a:pt x="308" y="22"/>
                  </a:lnTo>
                  <a:lnTo>
                    <a:pt x="313" y="26"/>
                  </a:lnTo>
                  <a:lnTo>
                    <a:pt x="313" y="33"/>
                  </a:lnTo>
                  <a:lnTo>
                    <a:pt x="305" y="52"/>
                  </a:lnTo>
                  <a:lnTo>
                    <a:pt x="303" y="62"/>
                  </a:lnTo>
                  <a:lnTo>
                    <a:pt x="305" y="69"/>
                  </a:lnTo>
                  <a:lnTo>
                    <a:pt x="314" y="76"/>
                  </a:lnTo>
                  <a:lnTo>
                    <a:pt x="327" y="84"/>
                  </a:lnTo>
                  <a:lnTo>
                    <a:pt x="338" y="91"/>
                  </a:lnTo>
                  <a:lnTo>
                    <a:pt x="351" y="102"/>
                  </a:lnTo>
                  <a:lnTo>
                    <a:pt x="358" y="106"/>
                  </a:lnTo>
                  <a:lnTo>
                    <a:pt x="364" y="106"/>
                  </a:lnTo>
                  <a:lnTo>
                    <a:pt x="368" y="100"/>
                  </a:lnTo>
                  <a:lnTo>
                    <a:pt x="372" y="88"/>
                  </a:lnTo>
                  <a:lnTo>
                    <a:pt x="376" y="74"/>
                  </a:lnTo>
                  <a:lnTo>
                    <a:pt x="379" y="61"/>
                  </a:lnTo>
                  <a:lnTo>
                    <a:pt x="373" y="41"/>
                  </a:lnTo>
                  <a:lnTo>
                    <a:pt x="373" y="28"/>
                  </a:lnTo>
                  <a:lnTo>
                    <a:pt x="376" y="15"/>
                  </a:lnTo>
                  <a:lnTo>
                    <a:pt x="379" y="4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2" name="Google Shape;262;p35"/>
            <p:cNvSpPr/>
            <p:nvPr/>
          </p:nvSpPr>
          <p:spPr>
            <a:xfrm>
              <a:off x="7793020" y="3649658"/>
              <a:ext cx="49213" cy="42863"/>
            </a:xfrm>
            <a:custGeom>
              <a:rect b="b" l="l" r="r" t="t"/>
              <a:pathLst>
                <a:path extrusionOk="0" h="27" w="31">
                  <a:moveTo>
                    <a:pt x="23" y="0"/>
                  </a:moveTo>
                  <a:lnTo>
                    <a:pt x="28" y="0"/>
                  </a:lnTo>
                  <a:lnTo>
                    <a:pt x="31" y="4"/>
                  </a:lnTo>
                  <a:lnTo>
                    <a:pt x="28" y="9"/>
                  </a:lnTo>
                  <a:lnTo>
                    <a:pt x="23" y="18"/>
                  </a:lnTo>
                  <a:lnTo>
                    <a:pt x="15" y="23"/>
                  </a:lnTo>
                  <a:lnTo>
                    <a:pt x="8" y="27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5" y="18"/>
                  </a:lnTo>
                  <a:lnTo>
                    <a:pt x="11" y="11"/>
                  </a:lnTo>
                  <a:lnTo>
                    <a:pt x="16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3" name="Google Shape;263;p35"/>
            <p:cNvSpPr/>
            <p:nvPr/>
          </p:nvSpPr>
          <p:spPr>
            <a:xfrm>
              <a:off x="7524736" y="3757609"/>
              <a:ext cx="50800" cy="46038"/>
            </a:xfrm>
            <a:custGeom>
              <a:rect b="b" l="l" r="r" t="t"/>
              <a:pathLst>
                <a:path extrusionOk="0" h="29" w="32">
                  <a:moveTo>
                    <a:pt x="0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21" y="6"/>
                  </a:lnTo>
                  <a:lnTo>
                    <a:pt x="28" y="11"/>
                  </a:lnTo>
                  <a:lnTo>
                    <a:pt x="30" y="17"/>
                  </a:lnTo>
                  <a:lnTo>
                    <a:pt x="32" y="22"/>
                  </a:lnTo>
                  <a:lnTo>
                    <a:pt x="28" y="28"/>
                  </a:lnTo>
                  <a:lnTo>
                    <a:pt x="22" y="29"/>
                  </a:lnTo>
                  <a:lnTo>
                    <a:pt x="15" y="25"/>
                  </a:lnTo>
                  <a:lnTo>
                    <a:pt x="10" y="17"/>
                  </a:lnTo>
                  <a:lnTo>
                    <a:pt x="9" y="14"/>
                  </a:lnTo>
                  <a:lnTo>
                    <a:pt x="6" y="11"/>
                  </a:lnTo>
                  <a:lnTo>
                    <a:pt x="4" y="9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4" name="Google Shape;264;p35"/>
            <p:cNvSpPr/>
            <p:nvPr/>
          </p:nvSpPr>
          <p:spPr>
            <a:xfrm>
              <a:off x="6129329" y="3133721"/>
              <a:ext cx="228600" cy="280988"/>
            </a:xfrm>
            <a:custGeom>
              <a:rect b="b" l="l" r="r" t="t"/>
              <a:pathLst>
                <a:path extrusionOk="0" h="177" w="144">
                  <a:moveTo>
                    <a:pt x="3" y="0"/>
                  </a:moveTo>
                  <a:lnTo>
                    <a:pt x="11" y="0"/>
                  </a:lnTo>
                  <a:lnTo>
                    <a:pt x="21" y="4"/>
                  </a:lnTo>
                  <a:lnTo>
                    <a:pt x="30" y="11"/>
                  </a:lnTo>
                  <a:lnTo>
                    <a:pt x="41" y="21"/>
                  </a:lnTo>
                  <a:lnTo>
                    <a:pt x="54" y="32"/>
                  </a:lnTo>
                  <a:lnTo>
                    <a:pt x="67" y="47"/>
                  </a:lnTo>
                  <a:lnTo>
                    <a:pt x="80" y="60"/>
                  </a:lnTo>
                  <a:lnTo>
                    <a:pt x="93" y="71"/>
                  </a:lnTo>
                  <a:lnTo>
                    <a:pt x="105" y="82"/>
                  </a:lnTo>
                  <a:lnTo>
                    <a:pt x="115" y="92"/>
                  </a:lnTo>
                  <a:lnTo>
                    <a:pt x="123" y="101"/>
                  </a:lnTo>
                  <a:lnTo>
                    <a:pt x="129" y="108"/>
                  </a:lnTo>
                  <a:lnTo>
                    <a:pt x="136" y="111"/>
                  </a:lnTo>
                  <a:lnTo>
                    <a:pt x="138" y="111"/>
                  </a:lnTo>
                  <a:lnTo>
                    <a:pt x="141" y="112"/>
                  </a:lnTo>
                  <a:lnTo>
                    <a:pt x="144" y="118"/>
                  </a:lnTo>
                  <a:lnTo>
                    <a:pt x="144" y="122"/>
                  </a:lnTo>
                  <a:lnTo>
                    <a:pt x="142" y="125"/>
                  </a:lnTo>
                  <a:lnTo>
                    <a:pt x="141" y="129"/>
                  </a:lnTo>
                  <a:lnTo>
                    <a:pt x="137" y="138"/>
                  </a:lnTo>
                  <a:lnTo>
                    <a:pt x="134" y="152"/>
                  </a:lnTo>
                  <a:lnTo>
                    <a:pt x="133" y="167"/>
                  </a:lnTo>
                  <a:lnTo>
                    <a:pt x="133" y="171"/>
                  </a:lnTo>
                  <a:lnTo>
                    <a:pt x="130" y="177"/>
                  </a:lnTo>
                  <a:lnTo>
                    <a:pt x="127" y="177"/>
                  </a:lnTo>
                  <a:lnTo>
                    <a:pt x="125" y="175"/>
                  </a:lnTo>
                  <a:lnTo>
                    <a:pt x="121" y="171"/>
                  </a:lnTo>
                  <a:lnTo>
                    <a:pt x="119" y="167"/>
                  </a:lnTo>
                  <a:lnTo>
                    <a:pt x="114" y="162"/>
                  </a:lnTo>
                  <a:lnTo>
                    <a:pt x="103" y="156"/>
                  </a:lnTo>
                  <a:lnTo>
                    <a:pt x="90" y="152"/>
                  </a:lnTo>
                  <a:lnTo>
                    <a:pt x="80" y="148"/>
                  </a:lnTo>
                  <a:lnTo>
                    <a:pt x="73" y="144"/>
                  </a:lnTo>
                  <a:lnTo>
                    <a:pt x="69" y="137"/>
                  </a:lnTo>
                  <a:lnTo>
                    <a:pt x="64" y="123"/>
                  </a:lnTo>
                  <a:lnTo>
                    <a:pt x="62" y="107"/>
                  </a:lnTo>
                  <a:lnTo>
                    <a:pt x="59" y="92"/>
                  </a:lnTo>
                  <a:lnTo>
                    <a:pt x="58" y="81"/>
                  </a:lnTo>
                  <a:lnTo>
                    <a:pt x="55" y="73"/>
                  </a:lnTo>
                  <a:lnTo>
                    <a:pt x="49" y="63"/>
                  </a:lnTo>
                  <a:lnTo>
                    <a:pt x="43" y="54"/>
                  </a:lnTo>
                  <a:lnTo>
                    <a:pt x="36" y="45"/>
                  </a:lnTo>
                  <a:lnTo>
                    <a:pt x="29" y="38"/>
                  </a:lnTo>
                  <a:lnTo>
                    <a:pt x="26" y="34"/>
                  </a:lnTo>
                  <a:lnTo>
                    <a:pt x="18" y="26"/>
                  </a:lnTo>
                  <a:lnTo>
                    <a:pt x="11" y="21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5" name="Google Shape;265;p35"/>
            <p:cNvSpPr/>
            <p:nvPr/>
          </p:nvSpPr>
          <p:spPr>
            <a:xfrm>
              <a:off x="6189651" y="3025772"/>
              <a:ext cx="133350" cy="219075"/>
            </a:xfrm>
            <a:custGeom>
              <a:rect b="b" l="l" r="r" t="t"/>
              <a:pathLst>
                <a:path extrusionOk="0" h="138" w="84">
                  <a:moveTo>
                    <a:pt x="7" y="0"/>
                  </a:moveTo>
                  <a:lnTo>
                    <a:pt x="9" y="2"/>
                  </a:lnTo>
                  <a:lnTo>
                    <a:pt x="14" y="6"/>
                  </a:lnTo>
                  <a:lnTo>
                    <a:pt x="28" y="23"/>
                  </a:lnTo>
                  <a:lnTo>
                    <a:pt x="32" y="30"/>
                  </a:lnTo>
                  <a:lnTo>
                    <a:pt x="37" y="38"/>
                  </a:lnTo>
                  <a:lnTo>
                    <a:pt x="46" y="46"/>
                  </a:lnTo>
                  <a:lnTo>
                    <a:pt x="54" y="58"/>
                  </a:lnTo>
                  <a:lnTo>
                    <a:pt x="61" y="74"/>
                  </a:lnTo>
                  <a:lnTo>
                    <a:pt x="66" y="87"/>
                  </a:lnTo>
                  <a:lnTo>
                    <a:pt x="72" y="106"/>
                  </a:lnTo>
                  <a:lnTo>
                    <a:pt x="83" y="126"/>
                  </a:lnTo>
                  <a:lnTo>
                    <a:pt x="84" y="128"/>
                  </a:lnTo>
                  <a:lnTo>
                    <a:pt x="80" y="137"/>
                  </a:lnTo>
                  <a:lnTo>
                    <a:pt x="76" y="138"/>
                  </a:lnTo>
                  <a:lnTo>
                    <a:pt x="70" y="135"/>
                  </a:lnTo>
                  <a:lnTo>
                    <a:pt x="63" y="130"/>
                  </a:lnTo>
                  <a:lnTo>
                    <a:pt x="55" y="122"/>
                  </a:lnTo>
                  <a:lnTo>
                    <a:pt x="47" y="115"/>
                  </a:lnTo>
                  <a:lnTo>
                    <a:pt x="42" y="108"/>
                  </a:lnTo>
                  <a:lnTo>
                    <a:pt x="37" y="98"/>
                  </a:lnTo>
                  <a:lnTo>
                    <a:pt x="32" y="85"/>
                  </a:lnTo>
                  <a:lnTo>
                    <a:pt x="26" y="69"/>
                  </a:lnTo>
                  <a:lnTo>
                    <a:pt x="21" y="53"/>
                  </a:lnTo>
                  <a:lnTo>
                    <a:pt x="17" y="42"/>
                  </a:lnTo>
                  <a:lnTo>
                    <a:pt x="14" y="35"/>
                  </a:lnTo>
                  <a:lnTo>
                    <a:pt x="6" y="30"/>
                  </a:lnTo>
                  <a:lnTo>
                    <a:pt x="3" y="27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6" name="Google Shape;266;p35"/>
            <p:cNvSpPr/>
            <p:nvPr/>
          </p:nvSpPr>
          <p:spPr>
            <a:xfrm>
              <a:off x="6340464" y="3402009"/>
              <a:ext cx="182562" cy="68263"/>
            </a:xfrm>
            <a:custGeom>
              <a:rect b="b" l="l" r="r" t="t"/>
              <a:pathLst>
                <a:path extrusionOk="0" h="43" w="115">
                  <a:moveTo>
                    <a:pt x="8" y="0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18" y="8"/>
                  </a:lnTo>
                  <a:lnTo>
                    <a:pt x="22" y="12"/>
                  </a:lnTo>
                  <a:lnTo>
                    <a:pt x="38" y="15"/>
                  </a:lnTo>
                  <a:lnTo>
                    <a:pt x="48" y="17"/>
                  </a:lnTo>
                  <a:lnTo>
                    <a:pt x="52" y="22"/>
                  </a:lnTo>
                  <a:lnTo>
                    <a:pt x="53" y="20"/>
                  </a:lnTo>
                  <a:lnTo>
                    <a:pt x="57" y="17"/>
                  </a:lnTo>
                  <a:lnTo>
                    <a:pt x="65" y="15"/>
                  </a:lnTo>
                  <a:lnTo>
                    <a:pt x="68" y="16"/>
                  </a:lnTo>
                  <a:lnTo>
                    <a:pt x="75" y="17"/>
                  </a:lnTo>
                  <a:lnTo>
                    <a:pt x="91" y="20"/>
                  </a:lnTo>
                  <a:lnTo>
                    <a:pt x="97" y="22"/>
                  </a:lnTo>
                  <a:lnTo>
                    <a:pt x="100" y="23"/>
                  </a:lnTo>
                  <a:lnTo>
                    <a:pt x="104" y="24"/>
                  </a:lnTo>
                  <a:lnTo>
                    <a:pt x="106" y="27"/>
                  </a:lnTo>
                  <a:lnTo>
                    <a:pt x="111" y="30"/>
                  </a:lnTo>
                  <a:lnTo>
                    <a:pt x="113" y="34"/>
                  </a:lnTo>
                  <a:lnTo>
                    <a:pt x="115" y="38"/>
                  </a:lnTo>
                  <a:lnTo>
                    <a:pt x="115" y="41"/>
                  </a:lnTo>
                  <a:lnTo>
                    <a:pt x="112" y="43"/>
                  </a:lnTo>
                  <a:lnTo>
                    <a:pt x="106" y="43"/>
                  </a:lnTo>
                  <a:lnTo>
                    <a:pt x="98" y="42"/>
                  </a:lnTo>
                  <a:lnTo>
                    <a:pt x="89" y="41"/>
                  </a:lnTo>
                  <a:lnTo>
                    <a:pt x="70" y="41"/>
                  </a:lnTo>
                  <a:lnTo>
                    <a:pt x="63" y="37"/>
                  </a:lnTo>
                  <a:lnTo>
                    <a:pt x="55" y="30"/>
                  </a:lnTo>
                  <a:lnTo>
                    <a:pt x="53" y="28"/>
                  </a:lnTo>
                  <a:lnTo>
                    <a:pt x="52" y="26"/>
                  </a:lnTo>
                  <a:lnTo>
                    <a:pt x="49" y="27"/>
                  </a:lnTo>
                  <a:lnTo>
                    <a:pt x="45" y="28"/>
                  </a:lnTo>
                  <a:lnTo>
                    <a:pt x="34" y="31"/>
                  </a:lnTo>
                  <a:lnTo>
                    <a:pt x="23" y="31"/>
                  </a:lnTo>
                  <a:lnTo>
                    <a:pt x="14" y="30"/>
                  </a:lnTo>
                  <a:lnTo>
                    <a:pt x="8" y="27"/>
                  </a:lnTo>
                  <a:lnTo>
                    <a:pt x="5" y="24"/>
                  </a:lnTo>
                  <a:lnTo>
                    <a:pt x="1" y="19"/>
                  </a:lnTo>
                  <a:lnTo>
                    <a:pt x="0" y="12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7" name="Google Shape;267;p35"/>
            <p:cNvSpPr/>
            <p:nvPr/>
          </p:nvSpPr>
          <p:spPr>
            <a:xfrm>
              <a:off x="6611927" y="3481384"/>
              <a:ext cx="25400" cy="26988"/>
            </a:xfrm>
            <a:custGeom>
              <a:rect b="b" l="l" r="r" t="t"/>
              <a:pathLst>
                <a:path extrusionOk="0" h="17" w="16">
                  <a:moveTo>
                    <a:pt x="2" y="0"/>
                  </a:moveTo>
                  <a:lnTo>
                    <a:pt x="12" y="0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6" y="14"/>
                  </a:lnTo>
                  <a:lnTo>
                    <a:pt x="11" y="17"/>
                  </a:lnTo>
                  <a:lnTo>
                    <a:pt x="5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8" name="Google Shape;268;p35"/>
            <p:cNvSpPr/>
            <p:nvPr/>
          </p:nvSpPr>
          <p:spPr>
            <a:xfrm>
              <a:off x="6702414" y="3451221"/>
              <a:ext cx="63500" cy="60325"/>
            </a:xfrm>
            <a:custGeom>
              <a:rect b="b" l="l" r="r" t="t"/>
              <a:pathLst>
                <a:path extrusionOk="0" h="38" w="40">
                  <a:moveTo>
                    <a:pt x="22" y="0"/>
                  </a:moveTo>
                  <a:lnTo>
                    <a:pt x="28" y="1"/>
                  </a:lnTo>
                  <a:lnTo>
                    <a:pt x="33" y="4"/>
                  </a:lnTo>
                  <a:lnTo>
                    <a:pt x="38" y="10"/>
                  </a:lnTo>
                  <a:lnTo>
                    <a:pt x="40" y="15"/>
                  </a:lnTo>
                  <a:lnTo>
                    <a:pt x="37" y="21"/>
                  </a:lnTo>
                  <a:lnTo>
                    <a:pt x="33" y="23"/>
                  </a:lnTo>
                  <a:lnTo>
                    <a:pt x="30" y="25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3" y="26"/>
                  </a:lnTo>
                  <a:lnTo>
                    <a:pt x="18" y="32"/>
                  </a:lnTo>
                  <a:lnTo>
                    <a:pt x="12" y="36"/>
                  </a:lnTo>
                  <a:lnTo>
                    <a:pt x="7" y="38"/>
                  </a:lnTo>
                  <a:lnTo>
                    <a:pt x="3" y="38"/>
                  </a:lnTo>
                  <a:lnTo>
                    <a:pt x="0" y="34"/>
                  </a:lnTo>
                  <a:lnTo>
                    <a:pt x="3" y="25"/>
                  </a:lnTo>
                  <a:lnTo>
                    <a:pt x="8" y="15"/>
                  </a:lnTo>
                  <a:lnTo>
                    <a:pt x="17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" name="Google Shape;269;p35"/>
            <p:cNvSpPr/>
            <p:nvPr/>
          </p:nvSpPr>
          <p:spPr>
            <a:xfrm>
              <a:off x="6605577" y="3279771"/>
              <a:ext cx="95250" cy="112713"/>
            </a:xfrm>
            <a:custGeom>
              <a:rect b="b" l="l" r="r" t="t"/>
              <a:pathLst>
                <a:path extrusionOk="0" h="71" w="60">
                  <a:moveTo>
                    <a:pt x="13" y="0"/>
                  </a:moveTo>
                  <a:lnTo>
                    <a:pt x="15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3" y="4"/>
                  </a:lnTo>
                  <a:lnTo>
                    <a:pt x="30" y="4"/>
                  </a:lnTo>
                  <a:lnTo>
                    <a:pt x="37" y="3"/>
                  </a:lnTo>
                  <a:lnTo>
                    <a:pt x="54" y="3"/>
                  </a:lnTo>
                  <a:lnTo>
                    <a:pt x="60" y="7"/>
                  </a:lnTo>
                  <a:lnTo>
                    <a:pt x="60" y="14"/>
                  </a:lnTo>
                  <a:lnTo>
                    <a:pt x="57" y="16"/>
                  </a:lnTo>
                  <a:lnTo>
                    <a:pt x="53" y="18"/>
                  </a:lnTo>
                  <a:lnTo>
                    <a:pt x="48" y="19"/>
                  </a:lnTo>
                  <a:lnTo>
                    <a:pt x="34" y="19"/>
                  </a:lnTo>
                  <a:lnTo>
                    <a:pt x="34" y="20"/>
                  </a:lnTo>
                  <a:lnTo>
                    <a:pt x="35" y="23"/>
                  </a:lnTo>
                  <a:lnTo>
                    <a:pt x="42" y="30"/>
                  </a:lnTo>
                  <a:lnTo>
                    <a:pt x="46" y="33"/>
                  </a:lnTo>
                  <a:lnTo>
                    <a:pt x="52" y="40"/>
                  </a:lnTo>
                  <a:lnTo>
                    <a:pt x="56" y="49"/>
                  </a:lnTo>
                  <a:lnTo>
                    <a:pt x="58" y="60"/>
                  </a:lnTo>
                  <a:lnTo>
                    <a:pt x="60" y="68"/>
                  </a:lnTo>
                  <a:lnTo>
                    <a:pt x="60" y="71"/>
                  </a:lnTo>
                  <a:lnTo>
                    <a:pt x="57" y="71"/>
                  </a:lnTo>
                  <a:lnTo>
                    <a:pt x="52" y="70"/>
                  </a:lnTo>
                  <a:lnTo>
                    <a:pt x="45" y="67"/>
                  </a:lnTo>
                  <a:lnTo>
                    <a:pt x="38" y="60"/>
                  </a:lnTo>
                  <a:lnTo>
                    <a:pt x="34" y="53"/>
                  </a:lnTo>
                  <a:lnTo>
                    <a:pt x="32" y="48"/>
                  </a:lnTo>
                  <a:lnTo>
                    <a:pt x="32" y="42"/>
                  </a:lnTo>
                  <a:lnTo>
                    <a:pt x="31" y="37"/>
                  </a:lnTo>
                  <a:lnTo>
                    <a:pt x="28" y="36"/>
                  </a:lnTo>
                  <a:lnTo>
                    <a:pt x="24" y="37"/>
                  </a:lnTo>
                  <a:lnTo>
                    <a:pt x="19" y="42"/>
                  </a:lnTo>
                  <a:lnTo>
                    <a:pt x="12" y="46"/>
                  </a:lnTo>
                  <a:lnTo>
                    <a:pt x="6" y="51"/>
                  </a:lnTo>
                  <a:lnTo>
                    <a:pt x="2" y="49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2" y="30"/>
                  </a:lnTo>
                  <a:lnTo>
                    <a:pt x="5" y="20"/>
                  </a:lnTo>
                  <a:lnTo>
                    <a:pt x="6" y="14"/>
                  </a:lnTo>
                  <a:lnTo>
                    <a:pt x="8" y="8"/>
                  </a:lnTo>
                  <a:lnTo>
                    <a:pt x="8" y="5"/>
                  </a:lnTo>
                  <a:lnTo>
                    <a:pt x="11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0" name="Google Shape;270;p35"/>
            <p:cNvSpPr/>
            <p:nvPr/>
          </p:nvSpPr>
          <p:spPr>
            <a:xfrm>
              <a:off x="6630977" y="3228971"/>
              <a:ext cx="104775" cy="34925"/>
            </a:xfrm>
            <a:custGeom>
              <a:rect b="b" l="l" r="r" t="t"/>
              <a:pathLst>
                <a:path extrusionOk="0" h="22" w="66">
                  <a:moveTo>
                    <a:pt x="64" y="0"/>
                  </a:moveTo>
                  <a:lnTo>
                    <a:pt x="66" y="2"/>
                  </a:lnTo>
                  <a:lnTo>
                    <a:pt x="66" y="3"/>
                  </a:lnTo>
                  <a:lnTo>
                    <a:pt x="62" y="11"/>
                  </a:lnTo>
                  <a:lnTo>
                    <a:pt x="57" y="15"/>
                  </a:lnTo>
                  <a:lnTo>
                    <a:pt x="55" y="17"/>
                  </a:lnTo>
                  <a:lnTo>
                    <a:pt x="48" y="17"/>
                  </a:lnTo>
                  <a:lnTo>
                    <a:pt x="37" y="20"/>
                  </a:lnTo>
                  <a:lnTo>
                    <a:pt x="25" y="21"/>
                  </a:lnTo>
                  <a:lnTo>
                    <a:pt x="14" y="22"/>
                  </a:lnTo>
                  <a:lnTo>
                    <a:pt x="8" y="22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6"/>
                  </a:lnTo>
                  <a:lnTo>
                    <a:pt x="7" y="6"/>
                  </a:lnTo>
                  <a:lnTo>
                    <a:pt x="14" y="7"/>
                  </a:lnTo>
                  <a:lnTo>
                    <a:pt x="22" y="9"/>
                  </a:lnTo>
                  <a:lnTo>
                    <a:pt x="26" y="9"/>
                  </a:lnTo>
                  <a:lnTo>
                    <a:pt x="30" y="7"/>
                  </a:lnTo>
                  <a:lnTo>
                    <a:pt x="40" y="4"/>
                  </a:lnTo>
                  <a:lnTo>
                    <a:pt x="59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1" name="Google Shape;271;p35"/>
            <p:cNvSpPr/>
            <p:nvPr/>
          </p:nvSpPr>
          <p:spPr>
            <a:xfrm>
              <a:off x="6780202" y="3209922"/>
              <a:ext cx="34925" cy="74613"/>
            </a:xfrm>
            <a:custGeom>
              <a:rect b="b" l="l" r="r" t="t"/>
              <a:pathLst>
                <a:path extrusionOk="0" h="47" w="22">
                  <a:moveTo>
                    <a:pt x="15" y="0"/>
                  </a:moveTo>
                  <a:lnTo>
                    <a:pt x="20" y="0"/>
                  </a:lnTo>
                  <a:lnTo>
                    <a:pt x="22" y="6"/>
                  </a:lnTo>
                  <a:lnTo>
                    <a:pt x="21" y="15"/>
                  </a:lnTo>
                  <a:lnTo>
                    <a:pt x="20" y="26"/>
                  </a:lnTo>
                  <a:lnTo>
                    <a:pt x="15" y="37"/>
                  </a:lnTo>
                  <a:lnTo>
                    <a:pt x="10" y="44"/>
                  </a:lnTo>
                  <a:lnTo>
                    <a:pt x="5" y="47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10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2" name="Google Shape;272;p35"/>
            <p:cNvSpPr/>
            <p:nvPr/>
          </p:nvSpPr>
          <p:spPr>
            <a:xfrm>
              <a:off x="6410311" y="3098796"/>
              <a:ext cx="198438" cy="257174"/>
            </a:xfrm>
            <a:custGeom>
              <a:rect b="b" l="l" r="r" t="t"/>
              <a:pathLst>
                <a:path extrusionOk="0" h="162" w="125">
                  <a:moveTo>
                    <a:pt x="98" y="0"/>
                  </a:moveTo>
                  <a:lnTo>
                    <a:pt x="105" y="0"/>
                  </a:lnTo>
                  <a:lnTo>
                    <a:pt x="105" y="3"/>
                  </a:lnTo>
                  <a:lnTo>
                    <a:pt x="106" y="17"/>
                  </a:lnTo>
                  <a:lnTo>
                    <a:pt x="110" y="25"/>
                  </a:lnTo>
                  <a:lnTo>
                    <a:pt x="114" y="28"/>
                  </a:lnTo>
                  <a:lnTo>
                    <a:pt x="119" y="28"/>
                  </a:lnTo>
                  <a:lnTo>
                    <a:pt x="124" y="25"/>
                  </a:lnTo>
                  <a:lnTo>
                    <a:pt x="125" y="26"/>
                  </a:lnTo>
                  <a:lnTo>
                    <a:pt x="125" y="29"/>
                  </a:lnTo>
                  <a:lnTo>
                    <a:pt x="117" y="37"/>
                  </a:lnTo>
                  <a:lnTo>
                    <a:pt x="113" y="40"/>
                  </a:lnTo>
                  <a:lnTo>
                    <a:pt x="109" y="44"/>
                  </a:lnTo>
                  <a:lnTo>
                    <a:pt x="106" y="49"/>
                  </a:lnTo>
                  <a:lnTo>
                    <a:pt x="109" y="58"/>
                  </a:lnTo>
                  <a:lnTo>
                    <a:pt x="113" y="67"/>
                  </a:lnTo>
                  <a:lnTo>
                    <a:pt x="117" y="78"/>
                  </a:lnTo>
                  <a:lnTo>
                    <a:pt x="119" y="89"/>
                  </a:lnTo>
                  <a:lnTo>
                    <a:pt x="116" y="97"/>
                  </a:lnTo>
                  <a:lnTo>
                    <a:pt x="110" y="104"/>
                  </a:lnTo>
                  <a:lnTo>
                    <a:pt x="102" y="113"/>
                  </a:lnTo>
                  <a:lnTo>
                    <a:pt x="97" y="122"/>
                  </a:lnTo>
                  <a:lnTo>
                    <a:pt x="94" y="133"/>
                  </a:lnTo>
                  <a:lnTo>
                    <a:pt x="93" y="144"/>
                  </a:lnTo>
                  <a:lnTo>
                    <a:pt x="94" y="154"/>
                  </a:lnTo>
                  <a:lnTo>
                    <a:pt x="93" y="159"/>
                  </a:lnTo>
                  <a:lnTo>
                    <a:pt x="86" y="160"/>
                  </a:lnTo>
                  <a:lnTo>
                    <a:pt x="78" y="162"/>
                  </a:lnTo>
                  <a:lnTo>
                    <a:pt x="69" y="160"/>
                  </a:lnTo>
                  <a:lnTo>
                    <a:pt x="62" y="159"/>
                  </a:lnTo>
                  <a:lnTo>
                    <a:pt x="50" y="156"/>
                  </a:lnTo>
                  <a:lnTo>
                    <a:pt x="39" y="156"/>
                  </a:lnTo>
                  <a:lnTo>
                    <a:pt x="32" y="154"/>
                  </a:lnTo>
                  <a:lnTo>
                    <a:pt x="24" y="148"/>
                  </a:lnTo>
                  <a:lnTo>
                    <a:pt x="15" y="137"/>
                  </a:lnTo>
                  <a:lnTo>
                    <a:pt x="6" y="123"/>
                  </a:lnTo>
                  <a:lnTo>
                    <a:pt x="2" y="108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1" y="74"/>
                  </a:lnTo>
                  <a:lnTo>
                    <a:pt x="2" y="73"/>
                  </a:lnTo>
                  <a:lnTo>
                    <a:pt x="5" y="73"/>
                  </a:lnTo>
                  <a:lnTo>
                    <a:pt x="6" y="74"/>
                  </a:lnTo>
                  <a:lnTo>
                    <a:pt x="9" y="76"/>
                  </a:lnTo>
                  <a:lnTo>
                    <a:pt x="12" y="78"/>
                  </a:lnTo>
                  <a:lnTo>
                    <a:pt x="17" y="81"/>
                  </a:lnTo>
                  <a:lnTo>
                    <a:pt x="19" y="82"/>
                  </a:lnTo>
                  <a:lnTo>
                    <a:pt x="20" y="82"/>
                  </a:lnTo>
                  <a:lnTo>
                    <a:pt x="21" y="81"/>
                  </a:lnTo>
                  <a:lnTo>
                    <a:pt x="24" y="73"/>
                  </a:lnTo>
                  <a:lnTo>
                    <a:pt x="27" y="70"/>
                  </a:lnTo>
                  <a:lnTo>
                    <a:pt x="28" y="66"/>
                  </a:lnTo>
                  <a:lnTo>
                    <a:pt x="31" y="63"/>
                  </a:lnTo>
                  <a:lnTo>
                    <a:pt x="35" y="62"/>
                  </a:lnTo>
                  <a:lnTo>
                    <a:pt x="41" y="60"/>
                  </a:lnTo>
                  <a:lnTo>
                    <a:pt x="45" y="58"/>
                  </a:lnTo>
                  <a:lnTo>
                    <a:pt x="49" y="56"/>
                  </a:lnTo>
                  <a:lnTo>
                    <a:pt x="52" y="54"/>
                  </a:lnTo>
                  <a:lnTo>
                    <a:pt x="54" y="49"/>
                  </a:lnTo>
                  <a:lnTo>
                    <a:pt x="57" y="44"/>
                  </a:lnTo>
                  <a:lnTo>
                    <a:pt x="61" y="37"/>
                  </a:lnTo>
                  <a:lnTo>
                    <a:pt x="68" y="32"/>
                  </a:lnTo>
                  <a:lnTo>
                    <a:pt x="78" y="30"/>
                  </a:lnTo>
                  <a:lnTo>
                    <a:pt x="83" y="30"/>
                  </a:lnTo>
                  <a:lnTo>
                    <a:pt x="86" y="29"/>
                  </a:lnTo>
                  <a:lnTo>
                    <a:pt x="88" y="29"/>
                  </a:lnTo>
                  <a:lnTo>
                    <a:pt x="90" y="28"/>
                  </a:lnTo>
                  <a:lnTo>
                    <a:pt x="90" y="26"/>
                  </a:lnTo>
                  <a:lnTo>
                    <a:pt x="88" y="23"/>
                  </a:lnTo>
                  <a:lnTo>
                    <a:pt x="88" y="22"/>
                  </a:lnTo>
                  <a:lnTo>
                    <a:pt x="87" y="19"/>
                  </a:lnTo>
                  <a:lnTo>
                    <a:pt x="87" y="11"/>
                  </a:lnTo>
                  <a:lnTo>
                    <a:pt x="88" y="8"/>
                  </a:lnTo>
                  <a:lnTo>
                    <a:pt x="91" y="6"/>
                  </a:lnTo>
                  <a:lnTo>
                    <a:pt x="94" y="4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3" name="Google Shape;273;p35"/>
            <p:cNvSpPr/>
            <p:nvPr/>
          </p:nvSpPr>
          <p:spPr>
            <a:xfrm>
              <a:off x="6618277" y="2817808"/>
              <a:ext cx="100013" cy="185738"/>
            </a:xfrm>
            <a:custGeom>
              <a:rect b="b" l="l" r="r" t="t"/>
              <a:pathLst>
                <a:path extrusionOk="0" h="117" w="63">
                  <a:moveTo>
                    <a:pt x="27" y="0"/>
                  </a:moveTo>
                  <a:lnTo>
                    <a:pt x="29" y="0"/>
                  </a:lnTo>
                  <a:lnTo>
                    <a:pt x="37" y="5"/>
                  </a:lnTo>
                  <a:lnTo>
                    <a:pt x="42" y="13"/>
                  </a:lnTo>
                  <a:lnTo>
                    <a:pt x="44" y="20"/>
                  </a:lnTo>
                  <a:lnTo>
                    <a:pt x="44" y="26"/>
                  </a:lnTo>
                  <a:lnTo>
                    <a:pt x="41" y="32"/>
                  </a:lnTo>
                  <a:lnTo>
                    <a:pt x="35" y="36"/>
                  </a:lnTo>
                  <a:lnTo>
                    <a:pt x="30" y="42"/>
                  </a:lnTo>
                  <a:lnTo>
                    <a:pt x="26" y="51"/>
                  </a:lnTo>
                  <a:lnTo>
                    <a:pt x="24" y="55"/>
                  </a:lnTo>
                  <a:lnTo>
                    <a:pt x="24" y="61"/>
                  </a:lnTo>
                  <a:lnTo>
                    <a:pt x="26" y="62"/>
                  </a:lnTo>
                  <a:lnTo>
                    <a:pt x="30" y="62"/>
                  </a:lnTo>
                  <a:lnTo>
                    <a:pt x="31" y="61"/>
                  </a:lnTo>
                  <a:lnTo>
                    <a:pt x="37" y="61"/>
                  </a:lnTo>
                  <a:lnTo>
                    <a:pt x="40" y="59"/>
                  </a:lnTo>
                  <a:lnTo>
                    <a:pt x="42" y="61"/>
                  </a:lnTo>
                  <a:lnTo>
                    <a:pt x="48" y="62"/>
                  </a:lnTo>
                  <a:lnTo>
                    <a:pt x="52" y="65"/>
                  </a:lnTo>
                  <a:lnTo>
                    <a:pt x="56" y="66"/>
                  </a:lnTo>
                  <a:lnTo>
                    <a:pt x="60" y="66"/>
                  </a:lnTo>
                  <a:lnTo>
                    <a:pt x="61" y="68"/>
                  </a:lnTo>
                  <a:lnTo>
                    <a:pt x="63" y="68"/>
                  </a:lnTo>
                  <a:lnTo>
                    <a:pt x="63" y="69"/>
                  </a:lnTo>
                  <a:lnTo>
                    <a:pt x="60" y="74"/>
                  </a:lnTo>
                  <a:lnTo>
                    <a:pt x="56" y="77"/>
                  </a:lnTo>
                  <a:lnTo>
                    <a:pt x="49" y="78"/>
                  </a:lnTo>
                  <a:lnTo>
                    <a:pt x="41" y="80"/>
                  </a:lnTo>
                  <a:lnTo>
                    <a:pt x="34" y="85"/>
                  </a:lnTo>
                  <a:lnTo>
                    <a:pt x="30" y="91"/>
                  </a:lnTo>
                  <a:lnTo>
                    <a:pt x="24" y="98"/>
                  </a:lnTo>
                  <a:lnTo>
                    <a:pt x="11" y="111"/>
                  </a:lnTo>
                  <a:lnTo>
                    <a:pt x="5" y="115"/>
                  </a:lnTo>
                  <a:lnTo>
                    <a:pt x="1" y="117"/>
                  </a:lnTo>
                  <a:lnTo>
                    <a:pt x="1" y="114"/>
                  </a:lnTo>
                  <a:lnTo>
                    <a:pt x="5" y="106"/>
                  </a:lnTo>
                  <a:lnTo>
                    <a:pt x="11" y="98"/>
                  </a:lnTo>
                  <a:lnTo>
                    <a:pt x="24" y="84"/>
                  </a:lnTo>
                  <a:lnTo>
                    <a:pt x="24" y="80"/>
                  </a:lnTo>
                  <a:lnTo>
                    <a:pt x="20" y="74"/>
                  </a:lnTo>
                  <a:lnTo>
                    <a:pt x="14" y="68"/>
                  </a:lnTo>
                  <a:lnTo>
                    <a:pt x="7" y="59"/>
                  </a:lnTo>
                  <a:lnTo>
                    <a:pt x="1" y="51"/>
                  </a:lnTo>
                  <a:lnTo>
                    <a:pt x="0" y="43"/>
                  </a:lnTo>
                  <a:lnTo>
                    <a:pt x="1" y="37"/>
                  </a:lnTo>
                  <a:lnTo>
                    <a:pt x="5" y="32"/>
                  </a:lnTo>
                  <a:lnTo>
                    <a:pt x="11" y="28"/>
                  </a:lnTo>
                  <a:lnTo>
                    <a:pt x="18" y="22"/>
                  </a:lnTo>
                  <a:lnTo>
                    <a:pt x="22" y="17"/>
                  </a:lnTo>
                  <a:lnTo>
                    <a:pt x="23" y="11"/>
                  </a:lnTo>
                  <a:lnTo>
                    <a:pt x="23" y="6"/>
                  </a:lnTo>
                  <a:lnTo>
                    <a:pt x="24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4" name="Google Shape;274;p35"/>
            <p:cNvSpPr/>
            <p:nvPr/>
          </p:nvSpPr>
          <p:spPr>
            <a:xfrm>
              <a:off x="6665902" y="2994020"/>
              <a:ext cx="52388" cy="39688"/>
            </a:xfrm>
            <a:custGeom>
              <a:rect b="b" l="l" r="r" t="t"/>
              <a:pathLst>
                <a:path extrusionOk="0" h="25" w="33">
                  <a:moveTo>
                    <a:pt x="7" y="0"/>
                  </a:moveTo>
                  <a:lnTo>
                    <a:pt x="15" y="0"/>
                  </a:lnTo>
                  <a:lnTo>
                    <a:pt x="29" y="14"/>
                  </a:lnTo>
                  <a:lnTo>
                    <a:pt x="33" y="21"/>
                  </a:lnTo>
                  <a:lnTo>
                    <a:pt x="33" y="24"/>
                  </a:lnTo>
                  <a:lnTo>
                    <a:pt x="29" y="25"/>
                  </a:lnTo>
                  <a:lnTo>
                    <a:pt x="22" y="25"/>
                  </a:lnTo>
                  <a:lnTo>
                    <a:pt x="14" y="24"/>
                  </a:lnTo>
                  <a:lnTo>
                    <a:pt x="5" y="24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5" name="Google Shape;275;p35"/>
            <p:cNvSpPr/>
            <p:nvPr/>
          </p:nvSpPr>
          <p:spPr>
            <a:xfrm>
              <a:off x="6718289" y="2963858"/>
              <a:ext cx="36513" cy="39688"/>
            </a:xfrm>
            <a:custGeom>
              <a:rect b="b" l="l" r="r" t="t"/>
              <a:pathLst>
                <a:path extrusionOk="0" h="25" w="23">
                  <a:moveTo>
                    <a:pt x="9" y="0"/>
                  </a:moveTo>
                  <a:lnTo>
                    <a:pt x="16" y="3"/>
                  </a:lnTo>
                  <a:lnTo>
                    <a:pt x="20" y="7"/>
                  </a:lnTo>
                  <a:lnTo>
                    <a:pt x="23" y="13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9" y="25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6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6" name="Google Shape;276;p35"/>
            <p:cNvSpPr/>
            <p:nvPr/>
          </p:nvSpPr>
          <p:spPr>
            <a:xfrm>
              <a:off x="6659555" y="3038470"/>
              <a:ext cx="106363" cy="82550"/>
            </a:xfrm>
            <a:custGeom>
              <a:rect b="b" l="l" r="r" t="t"/>
              <a:pathLst>
                <a:path extrusionOk="0" h="52" w="67">
                  <a:moveTo>
                    <a:pt x="49" y="0"/>
                  </a:moveTo>
                  <a:lnTo>
                    <a:pt x="56" y="7"/>
                  </a:lnTo>
                  <a:lnTo>
                    <a:pt x="63" y="15"/>
                  </a:lnTo>
                  <a:lnTo>
                    <a:pt x="67" y="22"/>
                  </a:lnTo>
                  <a:lnTo>
                    <a:pt x="67" y="30"/>
                  </a:lnTo>
                  <a:lnTo>
                    <a:pt x="63" y="38"/>
                  </a:lnTo>
                  <a:lnTo>
                    <a:pt x="56" y="46"/>
                  </a:lnTo>
                  <a:lnTo>
                    <a:pt x="48" y="50"/>
                  </a:lnTo>
                  <a:lnTo>
                    <a:pt x="44" y="52"/>
                  </a:lnTo>
                  <a:lnTo>
                    <a:pt x="39" y="52"/>
                  </a:lnTo>
                  <a:lnTo>
                    <a:pt x="38" y="50"/>
                  </a:lnTo>
                  <a:lnTo>
                    <a:pt x="35" y="49"/>
                  </a:lnTo>
                  <a:lnTo>
                    <a:pt x="34" y="45"/>
                  </a:lnTo>
                  <a:lnTo>
                    <a:pt x="31" y="41"/>
                  </a:lnTo>
                  <a:lnTo>
                    <a:pt x="27" y="35"/>
                  </a:lnTo>
                  <a:lnTo>
                    <a:pt x="11" y="33"/>
                  </a:lnTo>
                  <a:lnTo>
                    <a:pt x="4" y="33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4" y="20"/>
                  </a:lnTo>
                  <a:lnTo>
                    <a:pt x="9" y="15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5"/>
                  </a:lnTo>
                  <a:lnTo>
                    <a:pt x="34" y="16"/>
                  </a:lnTo>
                  <a:lnTo>
                    <a:pt x="37" y="16"/>
                  </a:lnTo>
                  <a:lnTo>
                    <a:pt x="42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7" name="Google Shape;277;p35"/>
            <p:cNvSpPr/>
            <p:nvPr/>
          </p:nvSpPr>
          <p:spPr>
            <a:xfrm>
              <a:off x="6843713" y="3263900"/>
              <a:ext cx="390525" cy="258763"/>
            </a:xfrm>
            <a:custGeom>
              <a:rect b="b" l="l" r="r" t="t"/>
              <a:pathLst>
                <a:path extrusionOk="0" h="163" w="246">
                  <a:moveTo>
                    <a:pt x="18" y="0"/>
                  </a:moveTo>
                  <a:lnTo>
                    <a:pt x="21" y="0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9"/>
                  </a:lnTo>
                  <a:lnTo>
                    <a:pt x="30" y="13"/>
                  </a:lnTo>
                  <a:lnTo>
                    <a:pt x="36" y="14"/>
                  </a:lnTo>
                  <a:lnTo>
                    <a:pt x="52" y="17"/>
                  </a:lnTo>
                  <a:lnTo>
                    <a:pt x="60" y="21"/>
                  </a:lnTo>
                  <a:lnTo>
                    <a:pt x="64" y="25"/>
                  </a:lnTo>
                  <a:lnTo>
                    <a:pt x="66" y="25"/>
                  </a:lnTo>
                  <a:lnTo>
                    <a:pt x="66" y="22"/>
                  </a:lnTo>
                  <a:lnTo>
                    <a:pt x="71" y="19"/>
                  </a:lnTo>
                  <a:lnTo>
                    <a:pt x="81" y="18"/>
                  </a:lnTo>
                  <a:lnTo>
                    <a:pt x="96" y="18"/>
                  </a:lnTo>
                  <a:lnTo>
                    <a:pt x="111" y="21"/>
                  </a:lnTo>
                  <a:lnTo>
                    <a:pt x="123" y="26"/>
                  </a:lnTo>
                  <a:lnTo>
                    <a:pt x="137" y="35"/>
                  </a:lnTo>
                  <a:lnTo>
                    <a:pt x="146" y="41"/>
                  </a:lnTo>
                  <a:lnTo>
                    <a:pt x="160" y="47"/>
                  </a:lnTo>
                  <a:lnTo>
                    <a:pt x="171" y="51"/>
                  </a:lnTo>
                  <a:lnTo>
                    <a:pt x="178" y="59"/>
                  </a:lnTo>
                  <a:lnTo>
                    <a:pt x="183" y="67"/>
                  </a:lnTo>
                  <a:lnTo>
                    <a:pt x="189" y="74"/>
                  </a:lnTo>
                  <a:lnTo>
                    <a:pt x="191" y="77"/>
                  </a:lnTo>
                  <a:lnTo>
                    <a:pt x="196" y="80"/>
                  </a:lnTo>
                  <a:lnTo>
                    <a:pt x="198" y="81"/>
                  </a:lnTo>
                  <a:lnTo>
                    <a:pt x="202" y="84"/>
                  </a:lnTo>
                  <a:lnTo>
                    <a:pt x="205" y="87"/>
                  </a:lnTo>
                  <a:lnTo>
                    <a:pt x="208" y="92"/>
                  </a:lnTo>
                  <a:lnTo>
                    <a:pt x="211" y="100"/>
                  </a:lnTo>
                  <a:lnTo>
                    <a:pt x="216" y="111"/>
                  </a:lnTo>
                  <a:lnTo>
                    <a:pt x="224" y="121"/>
                  </a:lnTo>
                  <a:lnTo>
                    <a:pt x="231" y="126"/>
                  </a:lnTo>
                  <a:lnTo>
                    <a:pt x="237" y="133"/>
                  </a:lnTo>
                  <a:lnTo>
                    <a:pt x="242" y="143"/>
                  </a:lnTo>
                  <a:lnTo>
                    <a:pt x="246" y="154"/>
                  </a:lnTo>
                  <a:lnTo>
                    <a:pt x="246" y="161"/>
                  </a:lnTo>
                  <a:lnTo>
                    <a:pt x="243" y="163"/>
                  </a:lnTo>
                  <a:lnTo>
                    <a:pt x="237" y="162"/>
                  </a:lnTo>
                  <a:lnTo>
                    <a:pt x="227" y="158"/>
                  </a:lnTo>
                  <a:lnTo>
                    <a:pt x="217" y="152"/>
                  </a:lnTo>
                  <a:lnTo>
                    <a:pt x="207" y="143"/>
                  </a:lnTo>
                  <a:lnTo>
                    <a:pt x="200" y="133"/>
                  </a:lnTo>
                  <a:lnTo>
                    <a:pt x="196" y="122"/>
                  </a:lnTo>
                  <a:lnTo>
                    <a:pt x="193" y="117"/>
                  </a:lnTo>
                  <a:lnTo>
                    <a:pt x="186" y="114"/>
                  </a:lnTo>
                  <a:lnTo>
                    <a:pt x="172" y="117"/>
                  </a:lnTo>
                  <a:lnTo>
                    <a:pt x="167" y="121"/>
                  </a:lnTo>
                  <a:lnTo>
                    <a:pt x="163" y="128"/>
                  </a:lnTo>
                  <a:lnTo>
                    <a:pt x="157" y="137"/>
                  </a:lnTo>
                  <a:lnTo>
                    <a:pt x="150" y="147"/>
                  </a:lnTo>
                  <a:lnTo>
                    <a:pt x="144" y="151"/>
                  </a:lnTo>
                  <a:lnTo>
                    <a:pt x="135" y="148"/>
                  </a:lnTo>
                  <a:lnTo>
                    <a:pt x="129" y="140"/>
                  </a:lnTo>
                  <a:lnTo>
                    <a:pt x="124" y="130"/>
                  </a:lnTo>
                  <a:lnTo>
                    <a:pt x="122" y="124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94" y="124"/>
                  </a:lnTo>
                  <a:lnTo>
                    <a:pt x="92" y="121"/>
                  </a:lnTo>
                  <a:lnTo>
                    <a:pt x="93" y="118"/>
                  </a:lnTo>
                  <a:lnTo>
                    <a:pt x="100" y="111"/>
                  </a:lnTo>
                  <a:lnTo>
                    <a:pt x="103" y="110"/>
                  </a:lnTo>
                  <a:lnTo>
                    <a:pt x="107" y="110"/>
                  </a:lnTo>
                  <a:lnTo>
                    <a:pt x="109" y="109"/>
                  </a:lnTo>
                  <a:lnTo>
                    <a:pt x="108" y="104"/>
                  </a:lnTo>
                  <a:lnTo>
                    <a:pt x="105" y="98"/>
                  </a:lnTo>
                  <a:lnTo>
                    <a:pt x="101" y="92"/>
                  </a:lnTo>
                  <a:lnTo>
                    <a:pt x="97" y="88"/>
                  </a:lnTo>
                  <a:lnTo>
                    <a:pt x="94" y="84"/>
                  </a:lnTo>
                  <a:lnTo>
                    <a:pt x="89" y="80"/>
                  </a:lnTo>
                  <a:lnTo>
                    <a:pt x="81" y="74"/>
                  </a:lnTo>
                  <a:lnTo>
                    <a:pt x="67" y="70"/>
                  </a:lnTo>
                  <a:lnTo>
                    <a:pt x="60" y="69"/>
                  </a:lnTo>
                  <a:lnTo>
                    <a:pt x="56" y="69"/>
                  </a:lnTo>
                  <a:lnTo>
                    <a:pt x="53" y="67"/>
                  </a:lnTo>
                  <a:lnTo>
                    <a:pt x="51" y="65"/>
                  </a:lnTo>
                  <a:lnTo>
                    <a:pt x="51" y="61"/>
                  </a:lnTo>
                  <a:lnTo>
                    <a:pt x="47" y="58"/>
                  </a:lnTo>
                  <a:lnTo>
                    <a:pt x="38" y="59"/>
                  </a:lnTo>
                  <a:lnTo>
                    <a:pt x="29" y="61"/>
                  </a:lnTo>
                  <a:lnTo>
                    <a:pt x="22" y="61"/>
                  </a:lnTo>
                  <a:lnTo>
                    <a:pt x="19" y="58"/>
                  </a:lnTo>
                  <a:lnTo>
                    <a:pt x="21" y="52"/>
                  </a:lnTo>
                  <a:lnTo>
                    <a:pt x="29" y="36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2" y="28"/>
                  </a:lnTo>
                  <a:lnTo>
                    <a:pt x="29" y="26"/>
                  </a:lnTo>
                  <a:lnTo>
                    <a:pt x="25" y="25"/>
                  </a:lnTo>
                  <a:lnTo>
                    <a:pt x="19" y="24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8" name="Google Shape;278;p35"/>
          <p:cNvSpPr/>
          <p:nvPr/>
        </p:nvSpPr>
        <p:spPr>
          <a:xfrm>
            <a:off x="4694881" y="1231000"/>
            <a:ext cx="4361100" cy="704400"/>
          </a:xfrm>
          <a:prstGeom prst="rect">
            <a:avLst/>
          </a:prstGeom>
          <a:solidFill>
            <a:srgbClr val="1677C0">
              <a:alpha val="6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Insert Your Text Here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35"/>
          <p:cNvSpPr/>
          <p:nvPr/>
        </p:nvSpPr>
        <p:spPr>
          <a:xfrm>
            <a:off x="4694881" y="2175817"/>
            <a:ext cx="4361100" cy="704400"/>
          </a:xfrm>
          <a:prstGeom prst="rect">
            <a:avLst/>
          </a:prstGeom>
          <a:solidFill>
            <a:srgbClr val="1677C0">
              <a:alpha val="6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PH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Insert Your Text Here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35"/>
          <p:cNvSpPr/>
          <p:nvPr/>
        </p:nvSpPr>
        <p:spPr>
          <a:xfrm>
            <a:off x="4694881" y="3120633"/>
            <a:ext cx="4361100" cy="704400"/>
          </a:xfrm>
          <a:prstGeom prst="rect">
            <a:avLst/>
          </a:prstGeom>
          <a:solidFill>
            <a:srgbClr val="1677C0">
              <a:alpha val="6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PH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Insert Your Text Here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35"/>
          <p:cNvSpPr/>
          <p:nvPr/>
        </p:nvSpPr>
        <p:spPr>
          <a:xfrm>
            <a:off x="4694881" y="4065450"/>
            <a:ext cx="4361100" cy="704400"/>
          </a:xfrm>
          <a:prstGeom prst="rect">
            <a:avLst/>
          </a:prstGeom>
          <a:solidFill>
            <a:srgbClr val="1677C0">
              <a:alpha val="6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PH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Insert Your Text Here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35"/>
          <p:cNvSpPr/>
          <p:nvPr/>
        </p:nvSpPr>
        <p:spPr>
          <a:xfrm>
            <a:off x="3796275" y="1231000"/>
            <a:ext cx="759900" cy="704400"/>
          </a:xfrm>
          <a:prstGeom prst="rect">
            <a:avLst/>
          </a:prstGeom>
          <a:solidFill>
            <a:srgbClr val="1677C0">
              <a:alpha val="6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35"/>
          <p:cNvSpPr/>
          <p:nvPr/>
        </p:nvSpPr>
        <p:spPr>
          <a:xfrm>
            <a:off x="3796275" y="2175825"/>
            <a:ext cx="759900" cy="704400"/>
          </a:xfrm>
          <a:prstGeom prst="rect">
            <a:avLst/>
          </a:prstGeom>
          <a:solidFill>
            <a:srgbClr val="1677C0">
              <a:alpha val="6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35"/>
          <p:cNvSpPr/>
          <p:nvPr/>
        </p:nvSpPr>
        <p:spPr>
          <a:xfrm>
            <a:off x="3796275" y="3120650"/>
            <a:ext cx="759900" cy="704400"/>
          </a:xfrm>
          <a:prstGeom prst="rect">
            <a:avLst/>
          </a:prstGeom>
          <a:solidFill>
            <a:srgbClr val="1677C0">
              <a:alpha val="6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35"/>
          <p:cNvSpPr/>
          <p:nvPr/>
        </p:nvSpPr>
        <p:spPr>
          <a:xfrm>
            <a:off x="3796275" y="4065475"/>
            <a:ext cx="759900" cy="704400"/>
          </a:xfrm>
          <a:prstGeom prst="rect">
            <a:avLst/>
          </a:prstGeom>
          <a:solidFill>
            <a:srgbClr val="1677C0">
              <a:alpha val="6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acus-1193093.jpg" id="290" name="Google Shape;290;p36"/>
          <p:cNvPicPr preferRelativeResize="0"/>
          <p:nvPr/>
        </p:nvPicPr>
        <p:blipFill rotWithShape="1">
          <a:blip r:embed="rId3">
            <a:alphaModFix/>
          </a:blip>
          <a:srcRect b="0" l="0" r="25484" t="0"/>
          <a:stretch/>
        </p:blipFill>
        <p:spPr>
          <a:xfrm>
            <a:off x="6629400" y="930425"/>
            <a:ext cx="2057400" cy="2070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LYMPUS DIGITAL CAMERA         " id="291" name="Google Shape;291;p36"/>
          <p:cNvPicPr preferRelativeResize="0"/>
          <p:nvPr/>
        </p:nvPicPr>
        <p:blipFill rotWithShape="1">
          <a:blip r:embed="rId4">
            <a:alphaModFix/>
          </a:blip>
          <a:srcRect b="26275" l="0" r="0" t="0"/>
          <a:stretch/>
        </p:blipFill>
        <p:spPr>
          <a:xfrm>
            <a:off x="4571975" y="930425"/>
            <a:ext cx="2057400" cy="208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siness-building-1564029.jpg" id="292" name="Google Shape;292;p36"/>
          <p:cNvPicPr preferRelativeResize="0"/>
          <p:nvPr/>
        </p:nvPicPr>
        <p:blipFill rotWithShape="1">
          <a:blip r:embed="rId5">
            <a:alphaModFix/>
          </a:blip>
          <a:srcRect b="0" l="0" r="25462" t="0"/>
          <a:stretch/>
        </p:blipFill>
        <p:spPr>
          <a:xfrm>
            <a:off x="2514600" y="925650"/>
            <a:ext cx="2057400" cy="207075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6"/>
          <p:cNvSpPr/>
          <p:nvPr/>
        </p:nvSpPr>
        <p:spPr>
          <a:xfrm>
            <a:off x="2514592" y="925650"/>
            <a:ext cx="2057400" cy="2080200"/>
          </a:xfrm>
          <a:prstGeom prst="rect">
            <a:avLst/>
          </a:prstGeom>
          <a:solidFill>
            <a:srgbClr val="000000">
              <a:alpha val="4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business-1239221.jpg" id="294" name="Google Shape;294;p36"/>
          <p:cNvPicPr preferRelativeResize="0"/>
          <p:nvPr/>
        </p:nvPicPr>
        <p:blipFill rotWithShape="1">
          <a:blip r:embed="rId6">
            <a:alphaModFix/>
          </a:blip>
          <a:srcRect b="0" l="0" r="25484" t="0"/>
          <a:stretch/>
        </p:blipFill>
        <p:spPr>
          <a:xfrm>
            <a:off x="457200" y="925650"/>
            <a:ext cx="2057400" cy="2070774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6"/>
          <p:cNvSpPr txBox="1"/>
          <p:nvPr/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October 20, 2014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p36"/>
          <p:cNvSpPr txBox="1"/>
          <p:nvPr/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freegoogleslidestemplates.com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p36"/>
          <p:cNvSpPr txBox="1"/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36"/>
          <p:cNvSpPr txBox="1"/>
          <p:nvPr/>
        </p:nvSpPr>
        <p:spPr>
          <a:xfrm>
            <a:off x="457200" y="209549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800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Our Services</a:t>
            </a:r>
            <a:endParaRPr b="1" sz="2800"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36"/>
          <p:cNvSpPr/>
          <p:nvPr/>
        </p:nvSpPr>
        <p:spPr>
          <a:xfrm>
            <a:off x="6629378" y="3005950"/>
            <a:ext cx="2057400" cy="1565100"/>
          </a:xfrm>
          <a:prstGeom prst="rect">
            <a:avLst/>
          </a:prstGeom>
          <a:solidFill>
            <a:srgbClr val="0541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6"/>
          <p:cNvSpPr/>
          <p:nvPr/>
        </p:nvSpPr>
        <p:spPr>
          <a:xfrm>
            <a:off x="4571985" y="3005950"/>
            <a:ext cx="2057400" cy="1565100"/>
          </a:xfrm>
          <a:prstGeom prst="rect">
            <a:avLst/>
          </a:prstGeom>
          <a:solidFill>
            <a:srgbClr val="0C53A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6"/>
          <p:cNvSpPr/>
          <p:nvPr/>
        </p:nvSpPr>
        <p:spPr>
          <a:xfrm>
            <a:off x="2514593" y="3005950"/>
            <a:ext cx="2057400" cy="1565100"/>
          </a:xfrm>
          <a:prstGeom prst="rect">
            <a:avLst/>
          </a:prstGeom>
          <a:solidFill>
            <a:srgbClr val="79A7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6"/>
          <p:cNvSpPr/>
          <p:nvPr/>
        </p:nvSpPr>
        <p:spPr>
          <a:xfrm>
            <a:off x="457200" y="3005950"/>
            <a:ext cx="2057400" cy="1565100"/>
          </a:xfrm>
          <a:prstGeom prst="rect">
            <a:avLst/>
          </a:prstGeom>
          <a:solidFill>
            <a:srgbClr val="D9E0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6"/>
          <p:cNvSpPr/>
          <p:nvPr/>
        </p:nvSpPr>
        <p:spPr>
          <a:xfrm>
            <a:off x="6629400" y="925650"/>
            <a:ext cx="2057400" cy="2080200"/>
          </a:xfrm>
          <a:prstGeom prst="rect">
            <a:avLst/>
          </a:prstGeom>
          <a:solidFill>
            <a:srgbClr val="000000">
              <a:alpha val="4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6"/>
          <p:cNvSpPr/>
          <p:nvPr/>
        </p:nvSpPr>
        <p:spPr>
          <a:xfrm>
            <a:off x="4571984" y="925650"/>
            <a:ext cx="2057400" cy="2080200"/>
          </a:xfrm>
          <a:prstGeom prst="rect">
            <a:avLst/>
          </a:prstGeom>
          <a:solidFill>
            <a:srgbClr val="000000">
              <a:alpha val="4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6"/>
          <p:cNvSpPr/>
          <p:nvPr/>
        </p:nvSpPr>
        <p:spPr>
          <a:xfrm>
            <a:off x="457200" y="925650"/>
            <a:ext cx="2057400" cy="2080200"/>
          </a:xfrm>
          <a:prstGeom prst="rect">
            <a:avLst/>
          </a:prstGeom>
          <a:solidFill>
            <a:srgbClr val="000000">
              <a:alpha val="4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6"/>
          <p:cNvSpPr/>
          <p:nvPr/>
        </p:nvSpPr>
        <p:spPr>
          <a:xfrm>
            <a:off x="939092" y="1421513"/>
            <a:ext cx="1093617" cy="1088475"/>
          </a:xfrm>
          <a:custGeom>
            <a:rect b="b" l="l" r="r" t="t"/>
            <a:pathLst>
              <a:path extrusionOk="0" h="333" w="334">
                <a:moveTo>
                  <a:pt x="285" y="50"/>
                </a:moveTo>
                <a:cubicBezTo>
                  <a:pt x="262" y="73"/>
                  <a:pt x="262" y="73"/>
                  <a:pt x="262" y="73"/>
                </a:cubicBezTo>
                <a:cubicBezTo>
                  <a:pt x="285" y="96"/>
                  <a:pt x="300" y="130"/>
                  <a:pt x="300" y="168"/>
                </a:cubicBezTo>
                <a:cubicBezTo>
                  <a:pt x="300" y="241"/>
                  <a:pt x="240" y="301"/>
                  <a:pt x="167" y="301"/>
                </a:cubicBezTo>
                <a:cubicBezTo>
                  <a:pt x="94" y="301"/>
                  <a:pt x="34" y="241"/>
                  <a:pt x="34" y="168"/>
                </a:cubicBezTo>
                <a:cubicBezTo>
                  <a:pt x="34" y="100"/>
                  <a:pt x="85" y="45"/>
                  <a:pt x="150" y="36"/>
                </a:cubicBezTo>
                <a:cubicBezTo>
                  <a:pt x="150" y="70"/>
                  <a:pt x="150" y="70"/>
                  <a:pt x="150" y="70"/>
                </a:cubicBezTo>
                <a:cubicBezTo>
                  <a:pt x="104" y="78"/>
                  <a:pt x="67" y="118"/>
                  <a:pt x="67" y="168"/>
                </a:cubicBezTo>
                <a:cubicBezTo>
                  <a:pt x="67" y="223"/>
                  <a:pt x="112" y="268"/>
                  <a:pt x="167" y="268"/>
                </a:cubicBezTo>
                <a:cubicBezTo>
                  <a:pt x="222" y="268"/>
                  <a:pt x="267" y="223"/>
                  <a:pt x="267" y="168"/>
                </a:cubicBezTo>
                <a:cubicBezTo>
                  <a:pt x="267" y="140"/>
                  <a:pt x="255" y="115"/>
                  <a:pt x="237" y="98"/>
                </a:cubicBezTo>
                <a:cubicBezTo>
                  <a:pt x="214" y="121"/>
                  <a:pt x="214" y="121"/>
                  <a:pt x="214" y="121"/>
                </a:cubicBezTo>
                <a:cubicBezTo>
                  <a:pt x="225" y="133"/>
                  <a:pt x="234" y="150"/>
                  <a:pt x="234" y="168"/>
                </a:cubicBezTo>
                <a:cubicBezTo>
                  <a:pt x="234" y="205"/>
                  <a:pt x="204" y="235"/>
                  <a:pt x="167" y="235"/>
                </a:cubicBezTo>
                <a:cubicBezTo>
                  <a:pt x="130" y="235"/>
                  <a:pt x="100" y="205"/>
                  <a:pt x="100" y="168"/>
                </a:cubicBezTo>
                <a:cubicBezTo>
                  <a:pt x="100" y="136"/>
                  <a:pt x="122" y="111"/>
                  <a:pt x="150" y="103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0" y="145"/>
                  <a:pt x="134" y="155"/>
                  <a:pt x="134" y="166"/>
                </a:cubicBezTo>
                <a:cubicBezTo>
                  <a:pt x="134" y="185"/>
                  <a:pt x="149" y="200"/>
                  <a:pt x="167" y="200"/>
                </a:cubicBezTo>
                <a:cubicBezTo>
                  <a:pt x="185" y="200"/>
                  <a:pt x="200" y="185"/>
                  <a:pt x="200" y="166"/>
                </a:cubicBezTo>
                <a:cubicBezTo>
                  <a:pt x="200" y="155"/>
                  <a:pt x="194" y="143"/>
                  <a:pt x="184" y="138"/>
                </a:cubicBezTo>
                <a:cubicBezTo>
                  <a:pt x="184" y="0"/>
                  <a:pt x="184" y="0"/>
                  <a:pt x="184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75" y="0"/>
                  <a:pt x="0" y="75"/>
                  <a:pt x="0" y="166"/>
                </a:cubicBezTo>
                <a:cubicBezTo>
                  <a:pt x="0" y="258"/>
                  <a:pt x="75" y="333"/>
                  <a:pt x="167" y="333"/>
                </a:cubicBezTo>
                <a:cubicBezTo>
                  <a:pt x="259" y="333"/>
                  <a:pt x="334" y="258"/>
                  <a:pt x="334" y="166"/>
                </a:cubicBezTo>
                <a:cubicBezTo>
                  <a:pt x="334" y="121"/>
                  <a:pt x="315" y="80"/>
                  <a:pt x="285" y="50"/>
                </a:cubicBezTo>
                <a:close/>
              </a:path>
            </a:pathLst>
          </a:custGeom>
          <a:solidFill>
            <a:srgbClr val="FFFFFF">
              <a:alpha val="5115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6"/>
          <p:cNvSpPr/>
          <p:nvPr/>
        </p:nvSpPr>
        <p:spPr>
          <a:xfrm>
            <a:off x="2996492" y="1421514"/>
            <a:ext cx="1093600" cy="1088473"/>
          </a:xfrm>
          <a:custGeom>
            <a:rect b="b" l="l" r="r" t="t"/>
            <a:pathLst>
              <a:path extrusionOk="0" h="333" w="334">
                <a:moveTo>
                  <a:pt x="167" y="148"/>
                </a:moveTo>
                <a:cubicBezTo>
                  <a:pt x="157" y="148"/>
                  <a:pt x="149" y="157"/>
                  <a:pt x="149" y="167"/>
                </a:cubicBezTo>
                <a:cubicBezTo>
                  <a:pt x="149" y="177"/>
                  <a:pt x="157" y="185"/>
                  <a:pt x="167" y="185"/>
                </a:cubicBezTo>
                <a:cubicBezTo>
                  <a:pt x="177" y="185"/>
                  <a:pt x="185" y="177"/>
                  <a:pt x="185" y="167"/>
                </a:cubicBezTo>
                <a:cubicBezTo>
                  <a:pt x="185" y="157"/>
                  <a:pt x="177" y="148"/>
                  <a:pt x="167" y="148"/>
                </a:cubicBezTo>
                <a:close/>
                <a:moveTo>
                  <a:pt x="167" y="0"/>
                </a:moveTo>
                <a:cubicBezTo>
                  <a:pt x="75" y="0"/>
                  <a:pt x="0" y="75"/>
                  <a:pt x="0" y="167"/>
                </a:cubicBezTo>
                <a:cubicBezTo>
                  <a:pt x="0" y="258"/>
                  <a:pt x="75" y="333"/>
                  <a:pt x="167" y="333"/>
                </a:cubicBezTo>
                <a:cubicBezTo>
                  <a:pt x="259" y="333"/>
                  <a:pt x="334" y="258"/>
                  <a:pt x="334" y="167"/>
                </a:cubicBezTo>
                <a:cubicBezTo>
                  <a:pt x="334" y="75"/>
                  <a:pt x="259" y="0"/>
                  <a:pt x="167" y="0"/>
                </a:cubicBezTo>
                <a:close/>
                <a:moveTo>
                  <a:pt x="204" y="203"/>
                </a:moveTo>
                <a:cubicBezTo>
                  <a:pt x="67" y="267"/>
                  <a:pt x="67" y="267"/>
                  <a:pt x="67" y="267"/>
                </a:cubicBezTo>
                <a:cubicBezTo>
                  <a:pt x="130" y="130"/>
                  <a:pt x="130" y="130"/>
                  <a:pt x="130" y="130"/>
                </a:cubicBezTo>
                <a:cubicBezTo>
                  <a:pt x="267" y="67"/>
                  <a:pt x="267" y="67"/>
                  <a:pt x="267" y="67"/>
                </a:cubicBezTo>
                <a:lnTo>
                  <a:pt x="204" y="203"/>
                </a:lnTo>
                <a:close/>
              </a:path>
            </a:pathLst>
          </a:custGeom>
          <a:solidFill>
            <a:srgbClr val="FFFFFF">
              <a:alpha val="5115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6"/>
          <p:cNvSpPr/>
          <p:nvPr/>
        </p:nvSpPr>
        <p:spPr>
          <a:xfrm>
            <a:off x="5120685" y="1582225"/>
            <a:ext cx="1093600" cy="767050"/>
          </a:xfrm>
          <a:custGeom>
            <a:rect b="b" l="l" r="r" t="t"/>
            <a:pathLst>
              <a:path extrusionOk="0" h="233" w="333">
                <a:moveTo>
                  <a:pt x="242" y="116"/>
                </a:moveTo>
                <a:cubicBezTo>
                  <a:pt x="265" y="116"/>
                  <a:pt x="283" y="98"/>
                  <a:pt x="283" y="75"/>
                </a:cubicBezTo>
                <a:cubicBezTo>
                  <a:pt x="283" y="51"/>
                  <a:pt x="265" y="33"/>
                  <a:pt x="242" y="33"/>
                </a:cubicBezTo>
                <a:cubicBezTo>
                  <a:pt x="218" y="33"/>
                  <a:pt x="200" y="51"/>
                  <a:pt x="200" y="75"/>
                </a:cubicBezTo>
                <a:cubicBezTo>
                  <a:pt x="200" y="98"/>
                  <a:pt x="218" y="116"/>
                  <a:pt x="242" y="116"/>
                </a:cubicBezTo>
                <a:close/>
                <a:moveTo>
                  <a:pt x="117" y="100"/>
                </a:moveTo>
                <a:cubicBezTo>
                  <a:pt x="145" y="100"/>
                  <a:pt x="167" y="78"/>
                  <a:pt x="167" y="50"/>
                </a:cubicBezTo>
                <a:cubicBezTo>
                  <a:pt x="167" y="21"/>
                  <a:pt x="145" y="0"/>
                  <a:pt x="117" y="0"/>
                </a:cubicBezTo>
                <a:cubicBezTo>
                  <a:pt x="88" y="0"/>
                  <a:pt x="67" y="21"/>
                  <a:pt x="67" y="50"/>
                </a:cubicBezTo>
                <a:cubicBezTo>
                  <a:pt x="67" y="78"/>
                  <a:pt x="88" y="100"/>
                  <a:pt x="117" y="100"/>
                </a:cubicBezTo>
                <a:close/>
                <a:moveTo>
                  <a:pt x="242" y="150"/>
                </a:moveTo>
                <a:cubicBezTo>
                  <a:pt x="212" y="150"/>
                  <a:pt x="150" y="165"/>
                  <a:pt x="150" y="196"/>
                </a:cubicBezTo>
                <a:cubicBezTo>
                  <a:pt x="150" y="233"/>
                  <a:pt x="150" y="233"/>
                  <a:pt x="150" y="233"/>
                </a:cubicBezTo>
                <a:cubicBezTo>
                  <a:pt x="333" y="233"/>
                  <a:pt x="333" y="233"/>
                  <a:pt x="333" y="233"/>
                </a:cubicBezTo>
                <a:cubicBezTo>
                  <a:pt x="333" y="196"/>
                  <a:pt x="333" y="196"/>
                  <a:pt x="333" y="196"/>
                </a:cubicBezTo>
                <a:cubicBezTo>
                  <a:pt x="333" y="165"/>
                  <a:pt x="272" y="150"/>
                  <a:pt x="242" y="150"/>
                </a:cubicBezTo>
                <a:close/>
                <a:moveTo>
                  <a:pt x="117" y="133"/>
                </a:moveTo>
                <a:cubicBezTo>
                  <a:pt x="78" y="133"/>
                  <a:pt x="0" y="153"/>
                  <a:pt x="0" y="191"/>
                </a:cubicBezTo>
                <a:cubicBezTo>
                  <a:pt x="0" y="233"/>
                  <a:pt x="0" y="233"/>
                  <a:pt x="0" y="233"/>
                </a:cubicBezTo>
                <a:cubicBezTo>
                  <a:pt x="117" y="233"/>
                  <a:pt x="117" y="233"/>
                  <a:pt x="117" y="233"/>
                </a:cubicBezTo>
                <a:cubicBezTo>
                  <a:pt x="117" y="196"/>
                  <a:pt x="117" y="196"/>
                  <a:pt x="117" y="196"/>
                </a:cubicBezTo>
                <a:cubicBezTo>
                  <a:pt x="117" y="181"/>
                  <a:pt x="122" y="158"/>
                  <a:pt x="157" y="138"/>
                </a:cubicBezTo>
                <a:cubicBezTo>
                  <a:pt x="142" y="135"/>
                  <a:pt x="128" y="133"/>
                  <a:pt x="117" y="133"/>
                </a:cubicBezTo>
                <a:close/>
              </a:path>
            </a:pathLst>
          </a:custGeom>
          <a:solidFill>
            <a:srgbClr val="FFFFFF">
              <a:alpha val="5115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6"/>
          <p:cNvSpPr/>
          <p:nvPr/>
        </p:nvSpPr>
        <p:spPr>
          <a:xfrm>
            <a:off x="7281900" y="1582225"/>
            <a:ext cx="752400" cy="767050"/>
          </a:xfrm>
          <a:custGeom>
            <a:rect b="b" l="l" r="r" t="t"/>
            <a:pathLst>
              <a:path extrusionOk="0" h="332" w="326">
                <a:moveTo>
                  <a:pt x="288" y="183"/>
                </a:moveTo>
                <a:cubicBezTo>
                  <a:pt x="288" y="178"/>
                  <a:pt x="290" y="173"/>
                  <a:pt x="290" y="167"/>
                </a:cubicBezTo>
                <a:cubicBezTo>
                  <a:pt x="290" y="160"/>
                  <a:pt x="290" y="155"/>
                  <a:pt x="288" y="150"/>
                </a:cubicBezTo>
                <a:cubicBezTo>
                  <a:pt x="323" y="122"/>
                  <a:pt x="323" y="122"/>
                  <a:pt x="323" y="122"/>
                </a:cubicBezTo>
                <a:cubicBezTo>
                  <a:pt x="326" y="120"/>
                  <a:pt x="326" y="115"/>
                  <a:pt x="325" y="112"/>
                </a:cubicBezTo>
                <a:cubicBezTo>
                  <a:pt x="291" y="53"/>
                  <a:pt x="291" y="53"/>
                  <a:pt x="291" y="53"/>
                </a:cubicBezTo>
                <a:cubicBezTo>
                  <a:pt x="290" y="50"/>
                  <a:pt x="285" y="48"/>
                  <a:pt x="281" y="50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31" y="60"/>
                  <a:pt x="221" y="55"/>
                  <a:pt x="211" y="50"/>
                </a:cubicBezTo>
                <a:cubicBezTo>
                  <a:pt x="205" y="7"/>
                  <a:pt x="205" y="7"/>
                  <a:pt x="205" y="7"/>
                </a:cubicBezTo>
                <a:cubicBezTo>
                  <a:pt x="205" y="3"/>
                  <a:pt x="201" y="0"/>
                  <a:pt x="196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0"/>
                  <a:pt x="121" y="3"/>
                  <a:pt x="121" y="7"/>
                </a:cubicBezTo>
                <a:cubicBezTo>
                  <a:pt x="115" y="50"/>
                  <a:pt x="115" y="50"/>
                  <a:pt x="115" y="50"/>
                </a:cubicBezTo>
                <a:cubicBezTo>
                  <a:pt x="105" y="53"/>
                  <a:pt x="95" y="60"/>
                  <a:pt x="86" y="67"/>
                </a:cubicBezTo>
                <a:cubicBezTo>
                  <a:pt x="45" y="50"/>
                  <a:pt x="45" y="50"/>
                  <a:pt x="45" y="50"/>
                </a:cubicBezTo>
                <a:cubicBezTo>
                  <a:pt x="41" y="48"/>
                  <a:pt x="36" y="50"/>
                  <a:pt x="35" y="53"/>
                </a:cubicBezTo>
                <a:cubicBezTo>
                  <a:pt x="1" y="112"/>
                  <a:pt x="1" y="112"/>
                  <a:pt x="1" y="112"/>
                </a:cubicBezTo>
                <a:cubicBezTo>
                  <a:pt x="0" y="115"/>
                  <a:pt x="0" y="120"/>
                  <a:pt x="3" y="122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53"/>
                  <a:pt x="36" y="160"/>
                  <a:pt x="36" y="165"/>
                </a:cubicBezTo>
                <a:cubicBezTo>
                  <a:pt x="36" y="170"/>
                  <a:pt x="36" y="177"/>
                  <a:pt x="38" y="182"/>
                </a:cubicBezTo>
                <a:cubicBezTo>
                  <a:pt x="3" y="208"/>
                  <a:pt x="3" y="208"/>
                  <a:pt x="3" y="208"/>
                </a:cubicBezTo>
                <a:cubicBezTo>
                  <a:pt x="0" y="210"/>
                  <a:pt x="0" y="215"/>
                  <a:pt x="1" y="218"/>
                </a:cubicBezTo>
                <a:cubicBezTo>
                  <a:pt x="35" y="277"/>
                  <a:pt x="35" y="277"/>
                  <a:pt x="35" y="277"/>
                </a:cubicBezTo>
                <a:cubicBezTo>
                  <a:pt x="36" y="280"/>
                  <a:pt x="41" y="282"/>
                  <a:pt x="45" y="280"/>
                </a:cubicBezTo>
                <a:cubicBezTo>
                  <a:pt x="86" y="263"/>
                  <a:pt x="86" y="263"/>
                  <a:pt x="86" y="263"/>
                </a:cubicBezTo>
                <a:cubicBezTo>
                  <a:pt x="95" y="270"/>
                  <a:pt x="105" y="275"/>
                  <a:pt x="115" y="280"/>
                </a:cubicBezTo>
                <a:cubicBezTo>
                  <a:pt x="121" y="325"/>
                  <a:pt x="121" y="325"/>
                  <a:pt x="121" y="325"/>
                </a:cubicBezTo>
                <a:cubicBezTo>
                  <a:pt x="121" y="328"/>
                  <a:pt x="125" y="332"/>
                  <a:pt x="130" y="332"/>
                </a:cubicBezTo>
                <a:cubicBezTo>
                  <a:pt x="196" y="332"/>
                  <a:pt x="196" y="332"/>
                  <a:pt x="196" y="332"/>
                </a:cubicBezTo>
                <a:cubicBezTo>
                  <a:pt x="200" y="332"/>
                  <a:pt x="205" y="328"/>
                  <a:pt x="205" y="325"/>
                </a:cubicBezTo>
                <a:cubicBezTo>
                  <a:pt x="211" y="280"/>
                  <a:pt x="211" y="280"/>
                  <a:pt x="211" y="280"/>
                </a:cubicBezTo>
                <a:cubicBezTo>
                  <a:pt x="221" y="277"/>
                  <a:pt x="231" y="270"/>
                  <a:pt x="240" y="263"/>
                </a:cubicBezTo>
                <a:cubicBezTo>
                  <a:pt x="281" y="280"/>
                  <a:pt x="281" y="280"/>
                  <a:pt x="281" y="280"/>
                </a:cubicBezTo>
                <a:cubicBezTo>
                  <a:pt x="285" y="282"/>
                  <a:pt x="290" y="280"/>
                  <a:pt x="291" y="277"/>
                </a:cubicBezTo>
                <a:cubicBezTo>
                  <a:pt x="325" y="218"/>
                  <a:pt x="325" y="218"/>
                  <a:pt x="325" y="218"/>
                </a:cubicBezTo>
                <a:cubicBezTo>
                  <a:pt x="326" y="215"/>
                  <a:pt x="326" y="210"/>
                  <a:pt x="323" y="208"/>
                </a:cubicBezTo>
                <a:lnTo>
                  <a:pt x="288" y="183"/>
                </a:lnTo>
                <a:close/>
                <a:moveTo>
                  <a:pt x="165" y="225"/>
                </a:moveTo>
                <a:cubicBezTo>
                  <a:pt x="133" y="225"/>
                  <a:pt x="106" y="198"/>
                  <a:pt x="106" y="167"/>
                </a:cubicBezTo>
                <a:cubicBezTo>
                  <a:pt x="106" y="135"/>
                  <a:pt x="133" y="108"/>
                  <a:pt x="165" y="108"/>
                </a:cubicBezTo>
                <a:cubicBezTo>
                  <a:pt x="196" y="108"/>
                  <a:pt x="223" y="135"/>
                  <a:pt x="223" y="167"/>
                </a:cubicBezTo>
                <a:cubicBezTo>
                  <a:pt x="223" y="198"/>
                  <a:pt x="196" y="225"/>
                  <a:pt x="165" y="225"/>
                </a:cubicBezTo>
                <a:close/>
              </a:path>
            </a:pathLst>
          </a:custGeom>
          <a:solidFill>
            <a:srgbClr val="FFFFFF">
              <a:alpha val="5115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6"/>
          <p:cNvSpPr txBox="1"/>
          <p:nvPr/>
        </p:nvSpPr>
        <p:spPr>
          <a:xfrm>
            <a:off x="536425" y="3406725"/>
            <a:ext cx="1899000" cy="1076400"/>
          </a:xfrm>
          <a:prstGeom prst="rect">
            <a:avLst/>
          </a:prstGeom>
          <a:solidFill>
            <a:srgbClr val="FFFFFF">
              <a:alpha val="8269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PH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Lorem Ipsum is simply dummy text of the printing and typesetting industry.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p36"/>
          <p:cNvSpPr txBox="1"/>
          <p:nvPr/>
        </p:nvSpPr>
        <p:spPr>
          <a:xfrm>
            <a:off x="2593793" y="3406725"/>
            <a:ext cx="1899000" cy="1076400"/>
          </a:xfrm>
          <a:prstGeom prst="rect">
            <a:avLst/>
          </a:prstGeom>
          <a:solidFill>
            <a:srgbClr val="FFFFFF">
              <a:alpha val="8269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Lorem Ipsum is simply dummy text of the printing and typesetting industry.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" name="Google Shape;312;p36"/>
          <p:cNvSpPr txBox="1"/>
          <p:nvPr/>
        </p:nvSpPr>
        <p:spPr>
          <a:xfrm>
            <a:off x="4651185" y="3406725"/>
            <a:ext cx="1899000" cy="1076400"/>
          </a:xfrm>
          <a:prstGeom prst="rect">
            <a:avLst/>
          </a:prstGeom>
          <a:solidFill>
            <a:srgbClr val="FFFFFF">
              <a:alpha val="8269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Lorem Ipsum is simply dummy text of the printing and typesetting industry.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3" name="Google Shape;313;p36"/>
          <p:cNvSpPr txBox="1"/>
          <p:nvPr/>
        </p:nvSpPr>
        <p:spPr>
          <a:xfrm>
            <a:off x="6708578" y="3406725"/>
            <a:ext cx="1899000" cy="1076400"/>
          </a:xfrm>
          <a:prstGeom prst="rect">
            <a:avLst/>
          </a:prstGeom>
          <a:solidFill>
            <a:srgbClr val="FFFFFF">
              <a:alpha val="8269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PH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Lorem Ipsum is simply dummy text of the printing and typesetting industry.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37"/>
          <p:cNvGrpSpPr/>
          <p:nvPr/>
        </p:nvGrpSpPr>
        <p:grpSpPr>
          <a:xfrm>
            <a:off x="709613" y="1428750"/>
            <a:ext cx="1619100" cy="1619100"/>
            <a:chOff x="733425" y="1428750"/>
            <a:chExt cx="1619100" cy="1619100"/>
          </a:xfrm>
        </p:grpSpPr>
        <p:sp>
          <p:nvSpPr>
            <p:cNvPr id="319" name="Google Shape;319;p37"/>
            <p:cNvSpPr/>
            <p:nvPr/>
          </p:nvSpPr>
          <p:spPr>
            <a:xfrm>
              <a:off x="804863" y="1500188"/>
              <a:ext cx="1476300" cy="14763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0" name="Google Shape;320;p37"/>
            <p:cNvSpPr/>
            <p:nvPr/>
          </p:nvSpPr>
          <p:spPr>
            <a:xfrm>
              <a:off x="733425" y="1428750"/>
              <a:ext cx="1619100" cy="161910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1" name="Google Shape;321;p37"/>
            <p:cNvSpPr/>
            <p:nvPr/>
          </p:nvSpPr>
          <p:spPr>
            <a:xfrm>
              <a:off x="809625" y="1495425"/>
              <a:ext cx="1476300" cy="14763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2" name="Google Shape;322;p37"/>
          <p:cNvGrpSpPr/>
          <p:nvPr/>
        </p:nvGrpSpPr>
        <p:grpSpPr>
          <a:xfrm>
            <a:off x="2744788" y="1428750"/>
            <a:ext cx="1619100" cy="1619100"/>
            <a:chOff x="733425" y="1428750"/>
            <a:chExt cx="1619100" cy="1619100"/>
          </a:xfrm>
        </p:grpSpPr>
        <p:sp>
          <p:nvSpPr>
            <p:cNvPr id="323" name="Google Shape;323;p37"/>
            <p:cNvSpPr/>
            <p:nvPr/>
          </p:nvSpPr>
          <p:spPr>
            <a:xfrm>
              <a:off x="804863" y="1500188"/>
              <a:ext cx="1476300" cy="14763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4" name="Google Shape;324;p37"/>
            <p:cNvSpPr/>
            <p:nvPr/>
          </p:nvSpPr>
          <p:spPr>
            <a:xfrm>
              <a:off x="733425" y="1428750"/>
              <a:ext cx="1619100" cy="161910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5" name="Google Shape;325;p37"/>
            <p:cNvSpPr/>
            <p:nvPr/>
          </p:nvSpPr>
          <p:spPr>
            <a:xfrm>
              <a:off x="809625" y="1495425"/>
              <a:ext cx="1476300" cy="14763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6" name="Google Shape;326;p37"/>
          <p:cNvGrpSpPr/>
          <p:nvPr/>
        </p:nvGrpSpPr>
        <p:grpSpPr>
          <a:xfrm>
            <a:off x="4779963" y="1428750"/>
            <a:ext cx="1619100" cy="1619100"/>
            <a:chOff x="733425" y="1428750"/>
            <a:chExt cx="1619100" cy="1619100"/>
          </a:xfrm>
        </p:grpSpPr>
        <p:sp>
          <p:nvSpPr>
            <p:cNvPr id="327" name="Google Shape;327;p37"/>
            <p:cNvSpPr/>
            <p:nvPr/>
          </p:nvSpPr>
          <p:spPr>
            <a:xfrm>
              <a:off x="804863" y="1500188"/>
              <a:ext cx="1476300" cy="14763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8" name="Google Shape;328;p37"/>
            <p:cNvSpPr/>
            <p:nvPr/>
          </p:nvSpPr>
          <p:spPr>
            <a:xfrm>
              <a:off x="733425" y="1428750"/>
              <a:ext cx="1619100" cy="161910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809625" y="1495425"/>
              <a:ext cx="1476300" cy="14763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0" name="Google Shape;330;p37"/>
          <p:cNvGrpSpPr/>
          <p:nvPr/>
        </p:nvGrpSpPr>
        <p:grpSpPr>
          <a:xfrm>
            <a:off x="6815138" y="1428750"/>
            <a:ext cx="1619100" cy="1619100"/>
            <a:chOff x="733425" y="1428750"/>
            <a:chExt cx="1619100" cy="1619100"/>
          </a:xfrm>
        </p:grpSpPr>
        <p:sp>
          <p:nvSpPr>
            <p:cNvPr id="331" name="Google Shape;331;p37"/>
            <p:cNvSpPr/>
            <p:nvPr/>
          </p:nvSpPr>
          <p:spPr>
            <a:xfrm>
              <a:off x="804863" y="1500188"/>
              <a:ext cx="1476300" cy="14763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2" name="Google Shape;332;p37"/>
            <p:cNvSpPr/>
            <p:nvPr/>
          </p:nvSpPr>
          <p:spPr>
            <a:xfrm>
              <a:off x="733425" y="1428750"/>
              <a:ext cx="1619100" cy="161910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3" name="Google Shape;333;p37"/>
            <p:cNvSpPr/>
            <p:nvPr/>
          </p:nvSpPr>
          <p:spPr>
            <a:xfrm>
              <a:off x="809625" y="1495425"/>
              <a:ext cx="1476300" cy="14763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34" name="Google Shape;334;p37"/>
          <p:cNvSpPr txBox="1"/>
          <p:nvPr/>
        </p:nvSpPr>
        <p:spPr>
          <a:xfrm>
            <a:off x="609600" y="3141010"/>
            <a:ext cx="1905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600" u="none" cap="none" strike="noStrike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endParaRPr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Designation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1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This is a sample text. Insert your desired text here.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37"/>
          <p:cNvSpPr txBox="1"/>
          <p:nvPr/>
        </p:nvSpPr>
        <p:spPr>
          <a:xfrm>
            <a:off x="2638425" y="3141010"/>
            <a:ext cx="1905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600" u="none" cap="none" strike="noStrike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endParaRPr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Designation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1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This is a sample text. Insert your desired text here.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37"/>
          <p:cNvSpPr txBox="1"/>
          <p:nvPr/>
        </p:nvSpPr>
        <p:spPr>
          <a:xfrm>
            <a:off x="4648200" y="3141010"/>
            <a:ext cx="1905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600" u="none" cap="none" strike="noStrike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endParaRPr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Designation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1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This is a sample text. Insert your desired text here.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37"/>
          <p:cNvSpPr txBox="1"/>
          <p:nvPr/>
        </p:nvSpPr>
        <p:spPr>
          <a:xfrm>
            <a:off x="6657975" y="3141010"/>
            <a:ext cx="1905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600" u="none" cap="none" strike="noStrike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endParaRPr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2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Designation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1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This is a sample text. Insert your desired text here.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37"/>
          <p:cNvSpPr txBox="1"/>
          <p:nvPr/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October 20, 2014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37"/>
          <p:cNvSpPr txBox="1"/>
          <p:nvPr/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freegoogleslidestemplates.com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37"/>
          <p:cNvSpPr txBox="1"/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37"/>
          <p:cNvSpPr txBox="1"/>
          <p:nvPr/>
        </p:nvSpPr>
        <p:spPr>
          <a:xfrm>
            <a:off x="457200" y="209549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800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Our Team</a:t>
            </a:r>
            <a:endParaRPr b="1" sz="2800"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8"/>
          <p:cNvSpPr/>
          <p:nvPr/>
        </p:nvSpPr>
        <p:spPr>
          <a:xfrm>
            <a:off x="5184175" y="1224225"/>
            <a:ext cx="3502500" cy="3199800"/>
          </a:xfrm>
          <a:prstGeom prst="rect">
            <a:avLst/>
          </a:prstGeom>
          <a:solidFill>
            <a:srgbClr val="0C53A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8"/>
          <p:cNvSpPr/>
          <p:nvPr/>
        </p:nvSpPr>
        <p:spPr>
          <a:xfrm>
            <a:off x="5519675" y="3337661"/>
            <a:ext cx="2956800" cy="147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8"/>
          <p:cNvSpPr/>
          <p:nvPr/>
        </p:nvSpPr>
        <p:spPr>
          <a:xfrm>
            <a:off x="5519675" y="2870658"/>
            <a:ext cx="2956800" cy="147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8"/>
          <p:cNvSpPr/>
          <p:nvPr/>
        </p:nvSpPr>
        <p:spPr>
          <a:xfrm>
            <a:off x="5519675" y="1936653"/>
            <a:ext cx="2956800" cy="147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8"/>
          <p:cNvSpPr/>
          <p:nvPr/>
        </p:nvSpPr>
        <p:spPr>
          <a:xfrm>
            <a:off x="5519675" y="1469650"/>
            <a:ext cx="2956800" cy="147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8"/>
          <p:cNvSpPr/>
          <p:nvPr/>
        </p:nvSpPr>
        <p:spPr>
          <a:xfrm>
            <a:off x="5519675" y="2403655"/>
            <a:ext cx="2956800" cy="147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8"/>
          <p:cNvSpPr txBox="1"/>
          <p:nvPr/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October 20, 2014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p38"/>
          <p:cNvSpPr txBox="1"/>
          <p:nvPr/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freegoogleslidestemplates.com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p38"/>
          <p:cNvSpPr txBox="1"/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38"/>
          <p:cNvSpPr/>
          <p:nvPr/>
        </p:nvSpPr>
        <p:spPr>
          <a:xfrm>
            <a:off x="457175" y="2917900"/>
            <a:ext cx="2792700" cy="1506000"/>
          </a:xfrm>
          <a:prstGeom prst="rect">
            <a:avLst/>
          </a:prstGeom>
          <a:solidFill>
            <a:srgbClr val="0541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8"/>
          <p:cNvSpPr/>
          <p:nvPr/>
        </p:nvSpPr>
        <p:spPr>
          <a:xfrm>
            <a:off x="3360975" y="1224225"/>
            <a:ext cx="1712100" cy="3199800"/>
          </a:xfrm>
          <a:prstGeom prst="rect">
            <a:avLst/>
          </a:prstGeom>
          <a:solidFill>
            <a:srgbClr val="79A7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7" name="Google Shape;357;p38"/>
          <p:cNvGrpSpPr/>
          <p:nvPr/>
        </p:nvGrpSpPr>
        <p:grpSpPr>
          <a:xfrm>
            <a:off x="639618" y="4210522"/>
            <a:ext cx="2590996" cy="108657"/>
            <a:chOff x="745911" y="4066066"/>
            <a:chExt cx="8241082" cy="345600"/>
          </a:xfrm>
        </p:grpSpPr>
        <p:sp>
          <p:nvSpPr>
            <p:cNvPr id="358" name="Google Shape;358;p38"/>
            <p:cNvSpPr txBox="1"/>
            <p:nvPr/>
          </p:nvSpPr>
          <p:spPr>
            <a:xfrm>
              <a:off x="745911" y="4066066"/>
              <a:ext cx="13053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2013</a:t>
              </a:r>
              <a:endPara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9" name="Google Shape;359;p38"/>
            <p:cNvSpPr txBox="1"/>
            <p:nvPr/>
          </p:nvSpPr>
          <p:spPr>
            <a:xfrm>
              <a:off x="1752631" y="4066066"/>
              <a:ext cx="13053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2014</a:t>
              </a:r>
              <a:endPara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0" name="Google Shape;360;p38"/>
            <p:cNvSpPr txBox="1"/>
            <p:nvPr/>
          </p:nvSpPr>
          <p:spPr>
            <a:xfrm>
              <a:off x="2759175" y="4066066"/>
              <a:ext cx="13053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2015</a:t>
              </a:r>
              <a:endPara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1" name="Google Shape;361;p38"/>
            <p:cNvSpPr txBox="1"/>
            <p:nvPr/>
          </p:nvSpPr>
          <p:spPr>
            <a:xfrm>
              <a:off x="3765885" y="4066066"/>
              <a:ext cx="13053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2016</a:t>
              </a:r>
              <a:endPara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2" name="Google Shape;362;p38"/>
            <p:cNvSpPr txBox="1"/>
            <p:nvPr/>
          </p:nvSpPr>
          <p:spPr>
            <a:xfrm>
              <a:off x="4772427" y="4066066"/>
              <a:ext cx="13053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2017</a:t>
              </a:r>
              <a:endPara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3" name="Google Shape;363;p38"/>
            <p:cNvSpPr txBox="1"/>
            <p:nvPr/>
          </p:nvSpPr>
          <p:spPr>
            <a:xfrm>
              <a:off x="5779137" y="4066066"/>
              <a:ext cx="13053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2018</a:t>
              </a:r>
              <a:endPara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4" name="Google Shape;364;p38"/>
            <p:cNvSpPr txBox="1"/>
            <p:nvPr/>
          </p:nvSpPr>
          <p:spPr>
            <a:xfrm>
              <a:off x="6785845" y="4066066"/>
              <a:ext cx="11946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2018</a:t>
              </a:r>
              <a:endPara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5" name="Google Shape;365;p38"/>
            <p:cNvSpPr txBox="1"/>
            <p:nvPr/>
          </p:nvSpPr>
          <p:spPr>
            <a:xfrm>
              <a:off x="7792393" y="4066066"/>
              <a:ext cx="11946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2020</a:t>
              </a:r>
              <a:endPara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6" name="Google Shape;366;p38"/>
          <p:cNvGrpSpPr/>
          <p:nvPr/>
        </p:nvGrpSpPr>
        <p:grpSpPr>
          <a:xfrm>
            <a:off x="1755691" y="3525088"/>
            <a:ext cx="479146" cy="119786"/>
            <a:chOff x="4495800" y="2343150"/>
            <a:chExt cx="1524000" cy="381000"/>
          </a:xfrm>
        </p:grpSpPr>
        <p:sp>
          <p:nvSpPr>
            <p:cNvPr id="367" name="Google Shape;367;p38"/>
            <p:cNvSpPr/>
            <p:nvPr/>
          </p:nvSpPr>
          <p:spPr>
            <a:xfrm>
              <a:off x="4495800" y="2419350"/>
              <a:ext cx="1524000" cy="304800"/>
            </a:xfrm>
            <a:prstGeom prst="roundRect">
              <a:avLst>
                <a:gd fmla="val 16667" name="adj"/>
              </a:avLst>
            </a:prstGeom>
            <a:solidFill>
              <a:srgbClr val="538CD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r>
                <a:rPr b="0" i="0" lang="en-PH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r>
                <a:rPr lang="en-PH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45</a:t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5181600" y="2343150"/>
              <a:ext cx="152400" cy="152400"/>
            </a:xfrm>
            <a:prstGeom prst="triangle">
              <a:avLst>
                <a:gd fmla="val 50000" name="adj"/>
              </a:avLst>
            </a:prstGeom>
            <a:solidFill>
              <a:srgbClr val="538CD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369" name="Google Shape;369;p38"/>
          <p:cNvCxnSpPr/>
          <p:nvPr/>
        </p:nvCxnSpPr>
        <p:spPr>
          <a:xfrm>
            <a:off x="572902" y="4219801"/>
            <a:ext cx="2542500" cy="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0" name="Google Shape;370;p38"/>
          <p:cNvCxnSpPr/>
          <p:nvPr/>
        </p:nvCxnSpPr>
        <p:spPr>
          <a:xfrm>
            <a:off x="1209536" y="4219793"/>
            <a:ext cx="0" cy="2880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1" name="Google Shape;371;p38"/>
          <p:cNvCxnSpPr/>
          <p:nvPr/>
        </p:nvCxnSpPr>
        <p:spPr>
          <a:xfrm>
            <a:off x="892718" y="4219793"/>
            <a:ext cx="0" cy="2880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2" name="Google Shape;372;p38"/>
          <p:cNvCxnSpPr/>
          <p:nvPr/>
        </p:nvCxnSpPr>
        <p:spPr>
          <a:xfrm>
            <a:off x="575903" y="4219801"/>
            <a:ext cx="0" cy="14700"/>
          </a:xfrm>
          <a:prstGeom prst="straightConnector1">
            <a:avLst/>
          </a:prstGeom>
          <a:noFill/>
          <a:ln cap="flat" cmpd="sng" w="19050">
            <a:solidFill>
              <a:srgbClr val="1F497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3" name="Google Shape;373;p38"/>
          <p:cNvCxnSpPr/>
          <p:nvPr/>
        </p:nvCxnSpPr>
        <p:spPr>
          <a:xfrm>
            <a:off x="1526354" y="4219793"/>
            <a:ext cx="0" cy="2880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4" name="Google Shape;374;p38"/>
          <p:cNvCxnSpPr/>
          <p:nvPr/>
        </p:nvCxnSpPr>
        <p:spPr>
          <a:xfrm>
            <a:off x="1843172" y="4219793"/>
            <a:ext cx="0" cy="2880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5" name="Google Shape;375;p38"/>
          <p:cNvCxnSpPr/>
          <p:nvPr/>
        </p:nvCxnSpPr>
        <p:spPr>
          <a:xfrm>
            <a:off x="2159990" y="4219793"/>
            <a:ext cx="0" cy="2880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6" name="Google Shape;376;p38"/>
          <p:cNvCxnSpPr/>
          <p:nvPr/>
        </p:nvCxnSpPr>
        <p:spPr>
          <a:xfrm>
            <a:off x="2476808" y="4219793"/>
            <a:ext cx="0" cy="2880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7" name="Google Shape;377;p38"/>
          <p:cNvCxnSpPr/>
          <p:nvPr/>
        </p:nvCxnSpPr>
        <p:spPr>
          <a:xfrm>
            <a:off x="2793627" y="4219793"/>
            <a:ext cx="0" cy="2880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8" name="Google Shape;378;p38"/>
          <p:cNvCxnSpPr/>
          <p:nvPr/>
        </p:nvCxnSpPr>
        <p:spPr>
          <a:xfrm>
            <a:off x="3108289" y="4219793"/>
            <a:ext cx="0" cy="2880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9" name="Google Shape;379;p38"/>
          <p:cNvCxnSpPr/>
          <p:nvPr/>
        </p:nvCxnSpPr>
        <p:spPr>
          <a:xfrm rot="10800000">
            <a:off x="575903" y="3012212"/>
            <a:ext cx="0" cy="121350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0" name="Google Shape;380;p38"/>
          <p:cNvSpPr/>
          <p:nvPr/>
        </p:nvSpPr>
        <p:spPr>
          <a:xfrm>
            <a:off x="759298" y="3838226"/>
            <a:ext cx="38400" cy="45000"/>
          </a:xfrm>
          <a:prstGeom prst="diamond">
            <a:avLst/>
          </a:prstGeom>
          <a:solidFill>
            <a:srgbClr val="538C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81" name="Google Shape;381;p38"/>
          <p:cNvCxnSpPr>
            <a:stCxn id="380" idx="3"/>
            <a:endCxn id="382" idx="1"/>
          </p:cNvCxnSpPr>
          <p:nvPr/>
        </p:nvCxnSpPr>
        <p:spPr>
          <a:xfrm flipH="1" rot="10800000">
            <a:off x="797698" y="3770126"/>
            <a:ext cx="375600" cy="906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diamond"/>
            <a:tailEnd len="sm" w="sm" type="diamond"/>
          </a:ln>
        </p:spPr>
      </p:cxnSp>
      <p:sp>
        <p:nvSpPr>
          <p:cNvPr id="382" name="Google Shape;382;p38"/>
          <p:cNvSpPr/>
          <p:nvPr/>
        </p:nvSpPr>
        <p:spPr>
          <a:xfrm>
            <a:off x="1173353" y="3747564"/>
            <a:ext cx="38400" cy="45000"/>
          </a:xfrm>
          <a:prstGeom prst="diamond">
            <a:avLst/>
          </a:prstGeom>
          <a:solidFill>
            <a:srgbClr val="538CD5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3" name="Google Shape;383;p38"/>
          <p:cNvSpPr/>
          <p:nvPr/>
        </p:nvSpPr>
        <p:spPr>
          <a:xfrm>
            <a:off x="1566280" y="3580145"/>
            <a:ext cx="38400" cy="45000"/>
          </a:xfrm>
          <a:prstGeom prst="diamond">
            <a:avLst/>
          </a:prstGeom>
          <a:solidFill>
            <a:srgbClr val="538C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84" name="Google Shape;384;p38"/>
          <p:cNvCxnSpPr>
            <a:stCxn id="382" idx="3"/>
            <a:endCxn id="383" idx="1"/>
          </p:cNvCxnSpPr>
          <p:nvPr/>
        </p:nvCxnSpPr>
        <p:spPr>
          <a:xfrm flipH="1" rot="10800000">
            <a:off x="1211753" y="3602664"/>
            <a:ext cx="354600" cy="1674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diamond"/>
            <a:tailEnd len="sm" w="sm" type="diamond"/>
          </a:ln>
        </p:spPr>
      </p:cxnSp>
      <p:sp>
        <p:nvSpPr>
          <p:cNvPr id="385" name="Google Shape;385;p38"/>
          <p:cNvSpPr/>
          <p:nvPr/>
        </p:nvSpPr>
        <p:spPr>
          <a:xfrm>
            <a:off x="1975981" y="3385052"/>
            <a:ext cx="38400" cy="45000"/>
          </a:xfrm>
          <a:prstGeom prst="diamond">
            <a:avLst/>
          </a:prstGeom>
          <a:solidFill>
            <a:srgbClr val="538C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86" name="Google Shape;386;p38"/>
          <p:cNvCxnSpPr>
            <a:stCxn id="383" idx="3"/>
            <a:endCxn id="385" idx="1"/>
          </p:cNvCxnSpPr>
          <p:nvPr/>
        </p:nvCxnSpPr>
        <p:spPr>
          <a:xfrm flipH="1" rot="10800000">
            <a:off x="1604680" y="3407645"/>
            <a:ext cx="371400" cy="1950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diamond"/>
            <a:tailEnd len="sm" w="sm" type="diamond"/>
          </a:ln>
        </p:spPr>
      </p:cxnSp>
      <p:sp>
        <p:nvSpPr>
          <p:cNvPr id="387" name="Google Shape;387;p38"/>
          <p:cNvSpPr/>
          <p:nvPr/>
        </p:nvSpPr>
        <p:spPr>
          <a:xfrm>
            <a:off x="2366551" y="3430041"/>
            <a:ext cx="38400" cy="45000"/>
          </a:xfrm>
          <a:prstGeom prst="diamond">
            <a:avLst/>
          </a:prstGeom>
          <a:solidFill>
            <a:srgbClr val="538C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88" name="Google Shape;388;p38"/>
          <p:cNvCxnSpPr>
            <a:stCxn id="385" idx="3"/>
            <a:endCxn id="387" idx="1"/>
          </p:cNvCxnSpPr>
          <p:nvPr/>
        </p:nvCxnSpPr>
        <p:spPr>
          <a:xfrm>
            <a:off x="2014381" y="3407552"/>
            <a:ext cx="352200" cy="450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diamond"/>
            <a:tailEnd len="sm" w="sm" type="diamond"/>
          </a:ln>
        </p:spPr>
      </p:cxnSp>
      <p:sp>
        <p:nvSpPr>
          <p:cNvPr id="389" name="Google Shape;389;p38"/>
          <p:cNvSpPr/>
          <p:nvPr/>
        </p:nvSpPr>
        <p:spPr>
          <a:xfrm>
            <a:off x="2774373" y="3745871"/>
            <a:ext cx="38400" cy="45000"/>
          </a:xfrm>
          <a:prstGeom prst="diamond">
            <a:avLst/>
          </a:prstGeom>
          <a:solidFill>
            <a:srgbClr val="538C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90" name="Google Shape;390;p38"/>
          <p:cNvCxnSpPr>
            <a:stCxn id="387" idx="3"/>
            <a:endCxn id="389" idx="1"/>
          </p:cNvCxnSpPr>
          <p:nvPr/>
        </p:nvCxnSpPr>
        <p:spPr>
          <a:xfrm>
            <a:off x="2404951" y="3452541"/>
            <a:ext cx="369300" cy="3159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diamond"/>
            <a:tailEnd len="sm" w="sm" type="diamond"/>
          </a:ln>
        </p:spPr>
      </p:cxnSp>
      <p:cxnSp>
        <p:nvCxnSpPr>
          <p:cNvPr id="391" name="Google Shape;391;p38"/>
          <p:cNvCxnSpPr/>
          <p:nvPr/>
        </p:nvCxnSpPr>
        <p:spPr>
          <a:xfrm>
            <a:off x="576143" y="4219793"/>
            <a:ext cx="0" cy="2880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2" name="Google Shape;392;p38"/>
          <p:cNvSpPr/>
          <p:nvPr/>
        </p:nvSpPr>
        <p:spPr>
          <a:xfrm>
            <a:off x="576143" y="3940422"/>
            <a:ext cx="2542500" cy="14700"/>
          </a:xfrm>
          <a:prstGeom prst="rect">
            <a:avLst/>
          </a:prstGeom>
          <a:solidFill>
            <a:srgbClr val="EEECE1">
              <a:alpha val="4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8"/>
          <p:cNvSpPr/>
          <p:nvPr/>
        </p:nvSpPr>
        <p:spPr>
          <a:xfrm>
            <a:off x="571918" y="3649285"/>
            <a:ext cx="2542500" cy="14700"/>
          </a:xfrm>
          <a:prstGeom prst="rect">
            <a:avLst/>
          </a:prstGeom>
          <a:solidFill>
            <a:srgbClr val="EEECE1">
              <a:alpha val="4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8"/>
          <p:cNvSpPr/>
          <p:nvPr/>
        </p:nvSpPr>
        <p:spPr>
          <a:xfrm>
            <a:off x="571918" y="3370335"/>
            <a:ext cx="2542500" cy="14700"/>
          </a:xfrm>
          <a:prstGeom prst="rect">
            <a:avLst/>
          </a:prstGeom>
          <a:solidFill>
            <a:srgbClr val="EEECE1">
              <a:alpha val="4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8"/>
          <p:cNvSpPr/>
          <p:nvPr/>
        </p:nvSpPr>
        <p:spPr>
          <a:xfrm>
            <a:off x="571918" y="3055160"/>
            <a:ext cx="2542500" cy="14700"/>
          </a:xfrm>
          <a:prstGeom prst="rect">
            <a:avLst/>
          </a:prstGeom>
          <a:solidFill>
            <a:srgbClr val="EEECE1">
              <a:alpha val="4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8"/>
          <p:cNvSpPr txBox="1"/>
          <p:nvPr/>
        </p:nvSpPr>
        <p:spPr>
          <a:xfrm>
            <a:off x="3452475" y="1356325"/>
            <a:ext cx="1526400" cy="29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PH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7" name="Google Shape;397;p38"/>
          <p:cNvSpPr txBox="1"/>
          <p:nvPr/>
        </p:nvSpPr>
        <p:spPr>
          <a:xfrm>
            <a:off x="457200" y="209549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800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Dashboard</a:t>
            </a:r>
            <a:endParaRPr b="1" sz="2800"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8" name="Google Shape;398;p38"/>
          <p:cNvPicPr preferRelativeResize="0"/>
          <p:nvPr/>
        </p:nvPicPr>
        <p:blipFill rotWithShape="1">
          <a:blip r:embed="rId3">
            <a:alphaModFix/>
          </a:blip>
          <a:srcRect b="6454" l="0" r="0" t="0"/>
          <a:stretch/>
        </p:blipFill>
        <p:spPr>
          <a:xfrm>
            <a:off x="457175" y="1232800"/>
            <a:ext cx="2792700" cy="16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9" name="Google Shape;399;p38"/>
          <p:cNvGrpSpPr/>
          <p:nvPr/>
        </p:nvGrpSpPr>
        <p:grpSpPr>
          <a:xfrm>
            <a:off x="5655558" y="1799500"/>
            <a:ext cx="479147" cy="2032025"/>
            <a:chOff x="5619925" y="1923300"/>
            <a:chExt cx="526073" cy="2032025"/>
          </a:xfrm>
        </p:grpSpPr>
        <p:sp>
          <p:nvSpPr>
            <p:cNvPr id="400" name="Google Shape;400;p38"/>
            <p:cNvSpPr/>
            <p:nvPr/>
          </p:nvSpPr>
          <p:spPr>
            <a:xfrm>
              <a:off x="5619925" y="1923300"/>
              <a:ext cx="141300" cy="2031900"/>
            </a:xfrm>
            <a:prstGeom prst="rect">
              <a:avLst/>
            </a:prstGeom>
            <a:solidFill>
              <a:srgbClr val="79A7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8"/>
            <p:cNvSpPr/>
            <p:nvPr/>
          </p:nvSpPr>
          <p:spPr>
            <a:xfrm>
              <a:off x="5807910" y="2681925"/>
              <a:ext cx="141300" cy="1273200"/>
            </a:xfrm>
            <a:prstGeom prst="rect">
              <a:avLst/>
            </a:prstGeom>
            <a:solidFill>
              <a:srgbClr val="5D9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8"/>
            <p:cNvSpPr/>
            <p:nvPr/>
          </p:nvSpPr>
          <p:spPr>
            <a:xfrm>
              <a:off x="6004698" y="2340425"/>
              <a:ext cx="141300" cy="1614900"/>
            </a:xfrm>
            <a:prstGeom prst="rect">
              <a:avLst/>
            </a:prstGeom>
            <a:solidFill>
              <a:srgbClr val="D9E0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3" name="Google Shape;403;p38"/>
          <p:cNvGrpSpPr/>
          <p:nvPr/>
        </p:nvGrpSpPr>
        <p:grpSpPr>
          <a:xfrm>
            <a:off x="6400853" y="1691500"/>
            <a:ext cx="479135" cy="2111400"/>
            <a:chOff x="6366750" y="1843900"/>
            <a:chExt cx="479135" cy="2111400"/>
          </a:xfrm>
        </p:grpSpPr>
        <p:sp>
          <p:nvSpPr>
            <p:cNvPr id="404" name="Google Shape;404;p38"/>
            <p:cNvSpPr/>
            <p:nvPr/>
          </p:nvSpPr>
          <p:spPr>
            <a:xfrm>
              <a:off x="6366750" y="2340400"/>
              <a:ext cx="128700" cy="1614900"/>
            </a:xfrm>
            <a:prstGeom prst="rect">
              <a:avLst/>
            </a:prstGeom>
            <a:solidFill>
              <a:srgbClr val="79A7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6537949" y="1843900"/>
              <a:ext cx="128700" cy="2111100"/>
            </a:xfrm>
            <a:prstGeom prst="rect">
              <a:avLst/>
            </a:prstGeom>
            <a:solidFill>
              <a:srgbClr val="5D9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6717185" y="3264325"/>
              <a:ext cx="128700" cy="690900"/>
            </a:xfrm>
            <a:prstGeom prst="rect">
              <a:avLst/>
            </a:prstGeom>
            <a:solidFill>
              <a:srgbClr val="D9E0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7" name="Google Shape;407;p38"/>
          <p:cNvGrpSpPr/>
          <p:nvPr/>
        </p:nvGrpSpPr>
        <p:grpSpPr>
          <a:xfrm>
            <a:off x="7146150" y="2053225"/>
            <a:ext cx="479150" cy="1778400"/>
            <a:chOff x="7146150" y="2205625"/>
            <a:chExt cx="479150" cy="1778400"/>
          </a:xfrm>
        </p:grpSpPr>
        <p:sp>
          <p:nvSpPr>
            <p:cNvPr id="408" name="Google Shape;408;p38"/>
            <p:cNvSpPr/>
            <p:nvPr/>
          </p:nvSpPr>
          <p:spPr>
            <a:xfrm>
              <a:off x="7146150" y="2329125"/>
              <a:ext cx="128700" cy="1654800"/>
            </a:xfrm>
            <a:prstGeom prst="rect">
              <a:avLst/>
            </a:prstGeom>
            <a:solidFill>
              <a:srgbClr val="79A7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7317355" y="2710525"/>
              <a:ext cx="128696" cy="1273200"/>
            </a:xfrm>
            <a:prstGeom prst="rect">
              <a:avLst/>
            </a:prstGeom>
            <a:solidFill>
              <a:srgbClr val="5D9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8"/>
            <p:cNvSpPr/>
            <p:nvPr/>
          </p:nvSpPr>
          <p:spPr>
            <a:xfrm>
              <a:off x="7496600" y="2205625"/>
              <a:ext cx="128700" cy="1778400"/>
            </a:xfrm>
            <a:prstGeom prst="rect">
              <a:avLst/>
            </a:prstGeom>
            <a:solidFill>
              <a:srgbClr val="D9E0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1" name="Google Shape;411;p38"/>
          <p:cNvGrpSpPr/>
          <p:nvPr/>
        </p:nvGrpSpPr>
        <p:grpSpPr>
          <a:xfrm>
            <a:off x="7891425" y="2216625"/>
            <a:ext cx="479155" cy="1614912"/>
            <a:chOff x="7891425" y="2369025"/>
            <a:chExt cx="479155" cy="1614912"/>
          </a:xfrm>
        </p:grpSpPr>
        <p:sp>
          <p:nvSpPr>
            <p:cNvPr id="412" name="Google Shape;412;p38"/>
            <p:cNvSpPr/>
            <p:nvPr/>
          </p:nvSpPr>
          <p:spPr>
            <a:xfrm>
              <a:off x="7891425" y="3343438"/>
              <a:ext cx="128700" cy="640500"/>
            </a:xfrm>
            <a:prstGeom prst="rect">
              <a:avLst/>
            </a:prstGeom>
            <a:solidFill>
              <a:srgbClr val="79A7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8"/>
            <p:cNvSpPr/>
            <p:nvPr/>
          </p:nvSpPr>
          <p:spPr>
            <a:xfrm>
              <a:off x="8062650" y="2710525"/>
              <a:ext cx="128696" cy="1273200"/>
            </a:xfrm>
            <a:prstGeom prst="rect">
              <a:avLst/>
            </a:prstGeom>
            <a:solidFill>
              <a:srgbClr val="5D9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8"/>
            <p:cNvSpPr/>
            <p:nvPr/>
          </p:nvSpPr>
          <p:spPr>
            <a:xfrm>
              <a:off x="8241884" y="2369025"/>
              <a:ext cx="128696" cy="1614900"/>
            </a:xfrm>
            <a:prstGeom prst="rect">
              <a:avLst/>
            </a:prstGeom>
            <a:solidFill>
              <a:srgbClr val="D9E0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5542175" y="3834638"/>
            <a:ext cx="3019175" cy="273900"/>
            <a:chOff x="5542175" y="3834638"/>
            <a:chExt cx="3019175" cy="273900"/>
          </a:xfrm>
        </p:grpSpPr>
        <p:sp>
          <p:nvSpPr>
            <p:cNvPr id="416" name="Google Shape;416;p38"/>
            <p:cNvSpPr txBox="1"/>
            <p:nvPr/>
          </p:nvSpPr>
          <p:spPr>
            <a:xfrm>
              <a:off x="5542175" y="3834638"/>
              <a:ext cx="7059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Category 1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7" name="Google Shape;417;p38"/>
            <p:cNvSpPr txBox="1"/>
            <p:nvPr/>
          </p:nvSpPr>
          <p:spPr>
            <a:xfrm>
              <a:off x="6313267" y="3834638"/>
              <a:ext cx="7059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Category 2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8" name="Google Shape;418;p38"/>
            <p:cNvSpPr txBox="1"/>
            <p:nvPr/>
          </p:nvSpPr>
          <p:spPr>
            <a:xfrm>
              <a:off x="7084359" y="3834638"/>
              <a:ext cx="7059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Category 3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9" name="Google Shape;419;p38"/>
            <p:cNvSpPr txBox="1"/>
            <p:nvPr/>
          </p:nvSpPr>
          <p:spPr>
            <a:xfrm>
              <a:off x="7855450" y="3834638"/>
              <a:ext cx="7059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Category 4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20" name="Google Shape;420;p38"/>
          <p:cNvSpPr/>
          <p:nvPr/>
        </p:nvSpPr>
        <p:spPr>
          <a:xfrm>
            <a:off x="5519675" y="3802725"/>
            <a:ext cx="2956800" cy="28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1" name="Google Shape;421;p38"/>
          <p:cNvGrpSpPr/>
          <p:nvPr/>
        </p:nvGrpSpPr>
        <p:grpSpPr>
          <a:xfrm>
            <a:off x="5657575" y="4090200"/>
            <a:ext cx="2681000" cy="273900"/>
            <a:chOff x="5912625" y="4090200"/>
            <a:chExt cx="2681000" cy="273900"/>
          </a:xfrm>
        </p:grpSpPr>
        <p:sp>
          <p:nvSpPr>
            <p:cNvPr id="422" name="Google Shape;422;p38"/>
            <p:cNvSpPr/>
            <p:nvPr/>
          </p:nvSpPr>
          <p:spPr>
            <a:xfrm>
              <a:off x="5912625" y="4155250"/>
              <a:ext cx="128700" cy="119700"/>
            </a:xfrm>
            <a:prstGeom prst="rect">
              <a:avLst/>
            </a:prstGeom>
            <a:solidFill>
              <a:srgbClr val="79A7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6916975" y="4155250"/>
              <a:ext cx="128700" cy="119700"/>
            </a:xfrm>
            <a:prstGeom prst="rect">
              <a:avLst/>
            </a:prstGeom>
            <a:solidFill>
              <a:srgbClr val="5D9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7921325" y="4155250"/>
              <a:ext cx="128700" cy="119700"/>
            </a:xfrm>
            <a:prstGeom prst="rect">
              <a:avLst/>
            </a:prstGeom>
            <a:solidFill>
              <a:srgbClr val="D9E0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8"/>
            <p:cNvSpPr txBox="1"/>
            <p:nvPr/>
          </p:nvSpPr>
          <p:spPr>
            <a:xfrm>
              <a:off x="6041325" y="4090200"/>
              <a:ext cx="5448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Series 1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6" name="Google Shape;426;p38"/>
            <p:cNvSpPr txBox="1"/>
            <p:nvPr/>
          </p:nvSpPr>
          <p:spPr>
            <a:xfrm>
              <a:off x="7045075" y="4090200"/>
              <a:ext cx="5448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Series 2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7" name="Google Shape;427;p38"/>
            <p:cNvSpPr txBox="1"/>
            <p:nvPr/>
          </p:nvSpPr>
          <p:spPr>
            <a:xfrm>
              <a:off x="8048825" y="4090200"/>
              <a:ext cx="5448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Series 3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9"/>
          <p:cNvSpPr txBox="1"/>
          <p:nvPr>
            <p:ph type="title"/>
          </p:nvPr>
        </p:nvSpPr>
        <p:spPr>
          <a:xfrm>
            <a:off x="457200" y="133350"/>
            <a:ext cx="8229600" cy="609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50092"/>
              </a:buClr>
              <a:buFont typeface="Arial"/>
              <a:buNone/>
            </a:pPr>
            <a:r>
              <a:rPr b="1" i="0" lang="en-PH" sz="2800" u="none" cap="none" strike="noStrike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2 Columns Sample Slide</a:t>
            </a:r>
            <a:endParaRPr b="1" i="0" sz="2800" u="none" cap="none" strike="noStrike"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3" name="Google Shape;433;p39"/>
          <p:cNvSpPr txBox="1"/>
          <p:nvPr>
            <p:ph idx="1" type="body"/>
          </p:nvPr>
        </p:nvSpPr>
        <p:spPr>
          <a:xfrm>
            <a:off x="457200" y="971550"/>
            <a:ext cx="4038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PH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</a:t>
            </a:r>
            <a:endParaRPr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PH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It has survived not only five centuries, but also the leap into electronic typesetting, remaining essentially unchanged. </a:t>
            </a:r>
            <a:endParaRPr b="0" i="0" sz="1400" u="none" cap="none" strike="noStrik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4" name="Google Shape;434;p39"/>
          <p:cNvSpPr txBox="1"/>
          <p:nvPr>
            <p:ph idx="2" type="body"/>
          </p:nvPr>
        </p:nvSpPr>
        <p:spPr>
          <a:xfrm>
            <a:off x="4648200" y="971550"/>
            <a:ext cx="4038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PH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</a:t>
            </a:r>
            <a:endParaRPr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PH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It has survived not only five centuries, but also the leap into electronic typesetting, remaining essentially unchanged. </a:t>
            </a:r>
            <a:endParaRPr b="0" i="0" sz="1400" u="none" cap="none" strike="noStrik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5" name="Google Shape;435;p39"/>
          <p:cNvSpPr txBox="1"/>
          <p:nvPr/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October 20, 2014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6" name="Google Shape;436;p39"/>
          <p:cNvSpPr txBox="1"/>
          <p:nvPr/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freegoogleslidestemplates.com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7" name="Google Shape;437;p39"/>
          <p:cNvSpPr txBox="1"/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0"/>
          <p:cNvSpPr txBox="1"/>
          <p:nvPr>
            <p:ph type="title"/>
          </p:nvPr>
        </p:nvSpPr>
        <p:spPr>
          <a:xfrm>
            <a:off x="457200" y="133350"/>
            <a:ext cx="8229600" cy="609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50092"/>
              </a:buClr>
              <a:buFont typeface="Arial"/>
              <a:buNone/>
            </a:pPr>
            <a:r>
              <a:rPr b="1" i="0" lang="en-PH" sz="2800" u="none" cap="none" strike="noStrike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3 Columns Sample Slide</a:t>
            </a:r>
            <a:endParaRPr b="1" i="0" sz="2800" u="none" cap="none" strike="noStrike"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3" name="Google Shape;443;p40"/>
          <p:cNvSpPr txBox="1"/>
          <p:nvPr>
            <p:ph idx="1" type="body"/>
          </p:nvPr>
        </p:nvSpPr>
        <p:spPr>
          <a:xfrm>
            <a:off x="4572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PH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Lorem Ipsum has been the industry's standard dummy text ever since the 1500s, when an unknown printer took a galley of type and scrambled it to make a type specimen book. </a:t>
            </a:r>
            <a:endParaRPr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PH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Lorem Ipsum has been the industry's standard dummy text ever since the 1500s, when an unknown printer took a galley of type and scrambled it to make a type specimen book. </a:t>
            </a:r>
            <a:endParaRPr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4" name="Google Shape;444;p40"/>
          <p:cNvSpPr txBox="1"/>
          <p:nvPr>
            <p:ph idx="2" type="body"/>
          </p:nvPr>
        </p:nvSpPr>
        <p:spPr>
          <a:xfrm>
            <a:off x="32385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PH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Lorem Ipsum has been the industry's standard dummy text ever since the 1500s, when an unknown printer took a galley of type and scrambled it to make a type specimen book. </a:t>
            </a:r>
            <a:endParaRPr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PH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Lorem Ipsum has been the industry's standard dummy text ever since the 1500s, when an unknown printer took a galley of type and scrambled it to make a type specimen book. </a:t>
            </a:r>
            <a:endParaRPr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5" name="Google Shape;445;p40"/>
          <p:cNvSpPr txBox="1"/>
          <p:nvPr>
            <p:ph idx="3" type="body"/>
          </p:nvPr>
        </p:nvSpPr>
        <p:spPr>
          <a:xfrm>
            <a:off x="60198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PH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Lorem Ipsum has been the industry's standard dummy text ever since the 1500s, when an unknown printer took a galley of type and scrambled it to make a type specimen book. </a:t>
            </a:r>
            <a:endParaRPr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PH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Lorem Ipsum has been the industry's standard dummy text ever since the 1500s, when an unknown printer took a galley of type and scrambled it to make a type specimen book. </a:t>
            </a:r>
            <a:endParaRPr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6" name="Google Shape;446;p40"/>
          <p:cNvSpPr txBox="1"/>
          <p:nvPr/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October 20, 2014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7" name="Google Shape;447;p40"/>
          <p:cNvSpPr txBox="1"/>
          <p:nvPr/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freegoogleslidestemplates.com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8" name="Google Shape;448;p40"/>
          <p:cNvSpPr txBox="1"/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41"/>
          <p:cNvCxnSpPr/>
          <p:nvPr/>
        </p:nvCxnSpPr>
        <p:spPr>
          <a:xfrm>
            <a:off x="609600" y="2190750"/>
            <a:ext cx="7924800" cy="1588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54" name="Google Shape;454;p41"/>
          <p:cNvSpPr txBox="1"/>
          <p:nvPr>
            <p:ph type="title"/>
          </p:nvPr>
        </p:nvSpPr>
        <p:spPr>
          <a:xfrm>
            <a:off x="457200" y="133350"/>
            <a:ext cx="8229600" cy="533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50092"/>
              </a:buClr>
              <a:buFont typeface="Arial"/>
              <a:buNone/>
            </a:pPr>
            <a:r>
              <a:rPr b="1" i="0" lang="en-PH" sz="2800" u="none" cap="none" strike="noStrike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Work Process Sample</a:t>
            </a:r>
            <a:endParaRPr b="1" i="0" sz="2800" u="none" cap="none" strike="noStrike"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55" name="Google Shape;455;p41"/>
          <p:cNvGrpSpPr/>
          <p:nvPr/>
        </p:nvGrpSpPr>
        <p:grpSpPr>
          <a:xfrm>
            <a:off x="1219200" y="1733550"/>
            <a:ext cx="6705600" cy="933450"/>
            <a:chOff x="914400" y="2190750"/>
            <a:chExt cx="6705600" cy="933450"/>
          </a:xfrm>
        </p:grpSpPr>
        <p:sp>
          <p:nvSpPr>
            <p:cNvPr id="456" name="Google Shape;456;p41"/>
            <p:cNvSpPr/>
            <p:nvPr/>
          </p:nvSpPr>
          <p:spPr>
            <a:xfrm>
              <a:off x="914400" y="2190750"/>
              <a:ext cx="933450" cy="933450"/>
            </a:xfrm>
            <a:prstGeom prst="ellipse">
              <a:avLst/>
            </a:prstGeom>
            <a:solidFill>
              <a:srgbClr val="5D9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41"/>
            <p:cNvSpPr/>
            <p:nvPr/>
          </p:nvSpPr>
          <p:spPr>
            <a:xfrm>
              <a:off x="2838450" y="2190750"/>
              <a:ext cx="933450" cy="933450"/>
            </a:xfrm>
            <a:prstGeom prst="ellipse">
              <a:avLst/>
            </a:prstGeom>
            <a:solidFill>
              <a:srgbClr val="5D9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41"/>
            <p:cNvSpPr/>
            <p:nvPr/>
          </p:nvSpPr>
          <p:spPr>
            <a:xfrm>
              <a:off x="4762500" y="2190750"/>
              <a:ext cx="933450" cy="933450"/>
            </a:xfrm>
            <a:prstGeom prst="ellipse">
              <a:avLst/>
            </a:prstGeom>
            <a:solidFill>
              <a:srgbClr val="5D9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41"/>
            <p:cNvSpPr/>
            <p:nvPr/>
          </p:nvSpPr>
          <p:spPr>
            <a:xfrm>
              <a:off x="6686550" y="2190750"/>
              <a:ext cx="933450" cy="933450"/>
            </a:xfrm>
            <a:prstGeom prst="ellipse">
              <a:avLst/>
            </a:prstGeom>
            <a:solidFill>
              <a:srgbClr val="5D9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41"/>
          <p:cNvSpPr txBox="1"/>
          <p:nvPr/>
        </p:nvSpPr>
        <p:spPr>
          <a:xfrm>
            <a:off x="6705600" y="2929176"/>
            <a:ext cx="160020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400" u="none" cap="none" strike="noStrike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Grow &amp; Measure</a:t>
            </a:r>
            <a:endParaRPr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-PH" sz="11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This is a sample text. Insert your desired text here.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61" name="Google Shape;461;p41"/>
          <p:cNvGrpSpPr/>
          <p:nvPr/>
        </p:nvGrpSpPr>
        <p:grpSpPr>
          <a:xfrm>
            <a:off x="1457325" y="1952625"/>
            <a:ext cx="443206" cy="484863"/>
            <a:chOff x="1981201" y="1547809"/>
            <a:chExt cx="443206" cy="484863"/>
          </a:xfrm>
        </p:grpSpPr>
        <p:sp>
          <p:nvSpPr>
            <p:cNvPr id="462" name="Google Shape;462;p41"/>
            <p:cNvSpPr/>
            <p:nvPr/>
          </p:nvSpPr>
          <p:spPr>
            <a:xfrm>
              <a:off x="2085003" y="1547809"/>
              <a:ext cx="339404" cy="340770"/>
            </a:xfrm>
            <a:custGeom>
              <a:rect b="b" l="l" r="r" t="t"/>
              <a:pathLst>
                <a:path extrusionOk="0" h="499" w="497">
                  <a:moveTo>
                    <a:pt x="246" y="88"/>
                  </a:moveTo>
                  <a:lnTo>
                    <a:pt x="219" y="91"/>
                  </a:lnTo>
                  <a:lnTo>
                    <a:pt x="192" y="98"/>
                  </a:lnTo>
                  <a:lnTo>
                    <a:pt x="166" y="110"/>
                  </a:lnTo>
                  <a:lnTo>
                    <a:pt x="144" y="126"/>
                  </a:lnTo>
                  <a:lnTo>
                    <a:pt x="123" y="147"/>
                  </a:lnTo>
                  <a:lnTo>
                    <a:pt x="107" y="171"/>
                  </a:lnTo>
                  <a:lnTo>
                    <a:pt x="96" y="197"/>
                  </a:lnTo>
                  <a:lnTo>
                    <a:pt x="89" y="224"/>
                  </a:lnTo>
                  <a:lnTo>
                    <a:pt x="87" y="251"/>
                  </a:lnTo>
                  <a:lnTo>
                    <a:pt x="90" y="280"/>
                  </a:lnTo>
                  <a:lnTo>
                    <a:pt x="97" y="306"/>
                  </a:lnTo>
                  <a:lnTo>
                    <a:pt x="110" y="331"/>
                  </a:lnTo>
                  <a:lnTo>
                    <a:pt x="126" y="354"/>
                  </a:lnTo>
                  <a:lnTo>
                    <a:pt x="146" y="374"/>
                  </a:lnTo>
                  <a:lnTo>
                    <a:pt x="170" y="390"/>
                  </a:lnTo>
                  <a:lnTo>
                    <a:pt x="196" y="403"/>
                  </a:lnTo>
                  <a:lnTo>
                    <a:pt x="223" y="410"/>
                  </a:lnTo>
                  <a:lnTo>
                    <a:pt x="250" y="411"/>
                  </a:lnTo>
                  <a:lnTo>
                    <a:pt x="279" y="408"/>
                  </a:lnTo>
                  <a:lnTo>
                    <a:pt x="305" y="400"/>
                  </a:lnTo>
                  <a:lnTo>
                    <a:pt x="330" y="389"/>
                  </a:lnTo>
                  <a:lnTo>
                    <a:pt x="352" y="372"/>
                  </a:lnTo>
                  <a:lnTo>
                    <a:pt x="373" y="352"/>
                  </a:lnTo>
                  <a:lnTo>
                    <a:pt x="388" y="328"/>
                  </a:lnTo>
                  <a:lnTo>
                    <a:pt x="401" y="301"/>
                  </a:lnTo>
                  <a:lnTo>
                    <a:pt x="408" y="275"/>
                  </a:lnTo>
                  <a:lnTo>
                    <a:pt x="409" y="247"/>
                  </a:lnTo>
                  <a:lnTo>
                    <a:pt x="407" y="220"/>
                  </a:lnTo>
                  <a:lnTo>
                    <a:pt x="399" y="193"/>
                  </a:lnTo>
                  <a:lnTo>
                    <a:pt x="387" y="167"/>
                  </a:lnTo>
                  <a:lnTo>
                    <a:pt x="370" y="145"/>
                  </a:lnTo>
                  <a:lnTo>
                    <a:pt x="350" y="124"/>
                  </a:lnTo>
                  <a:lnTo>
                    <a:pt x="326" y="108"/>
                  </a:lnTo>
                  <a:lnTo>
                    <a:pt x="300" y="97"/>
                  </a:lnTo>
                  <a:lnTo>
                    <a:pt x="274" y="90"/>
                  </a:lnTo>
                  <a:lnTo>
                    <a:pt x="246" y="88"/>
                  </a:lnTo>
                  <a:close/>
                  <a:moveTo>
                    <a:pt x="241" y="0"/>
                  </a:moveTo>
                  <a:lnTo>
                    <a:pt x="276" y="2"/>
                  </a:lnTo>
                  <a:lnTo>
                    <a:pt x="310" y="8"/>
                  </a:lnTo>
                  <a:lnTo>
                    <a:pt x="343" y="19"/>
                  </a:lnTo>
                  <a:lnTo>
                    <a:pt x="376" y="35"/>
                  </a:lnTo>
                  <a:lnTo>
                    <a:pt x="405" y="57"/>
                  </a:lnTo>
                  <a:lnTo>
                    <a:pt x="433" y="82"/>
                  </a:lnTo>
                  <a:lnTo>
                    <a:pt x="454" y="110"/>
                  </a:lnTo>
                  <a:lnTo>
                    <a:pt x="472" y="141"/>
                  </a:lnTo>
                  <a:lnTo>
                    <a:pt x="485" y="174"/>
                  </a:lnTo>
                  <a:lnTo>
                    <a:pt x="494" y="207"/>
                  </a:lnTo>
                  <a:lnTo>
                    <a:pt x="497" y="242"/>
                  </a:lnTo>
                  <a:lnTo>
                    <a:pt x="495" y="278"/>
                  </a:lnTo>
                  <a:lnTo>
                    <a:pt x="489" y="312"/>
                  </a:lnTo>
                  <a:lnTo>
                    <a:pt x="478" y="345"/>
                  </a:lnTo>
                  <a:lnTo>
                    <a:pt x="462" y="378"/>
                  </a:lnTo>
                  <a:lnTo>
                    <a:pt x="441" y="407"/>
                  </a:lnTo>
                  <a:lnTo>
                    <a:pt x="416" y="435"/>
                  </a:lnTo>
                  <a:lnTo>
                    <a:pt x="387" y="456"/>
                  </a:lnTo>
                  <a:lnTo>
                    <a:pt x="357" y="474"/>
                  </a:lnTo>
                  <a:lnTo>
                    <a:pt x="324" y="487"/>
                  </a:lnTo>
                  <a:lnTo>
                    <a:pt x="291" y="496"/>
                  </a:lnTo>
                  <a:lnTo>
                    <a:pt x="256" y="499"/>
                  </a:lnTo>
                  <a:lnTo>
                    <a:pt x="221" y="497"/>
                  </a:lnTo>
                  <a:lnTo>
                    <a:pt x="187" y="491"/>
                  </a:lnTo>
                  <a:lnTo>
                    <a:pt x="154" y="480"/>
                  </a:lnTo>
                  <a:lnTo>
                    <a:pt x="121" y="464"/>
                  </a:lnTo>
                  <a:lnTo>
                    <a:pt x="92" y="443"/>
                  </a:lnTo>
                  <a:lnTo>
                    <a:pt x="64" y="418"/>
                  </a:lnTo>
                  <a:lnTo>
                    <a:pt x="43" y="389"/>
                  </a:lnTo>
                  <a:lnTo>
                    <a:pt x="25" y="358"/>
                  </a:lnTo>
                  <a:lnTo>
                    <a:pt x="12" y="325"/>
                  </a:lnTo>
                  <a:lnTo>
                    <a:pt x="3" y="292"/>
                  </a:lnTo>
                  <a:lnTo>
                    <a:pt x="0" y="257"/>
                  </a:lnTo>
                  <a:lnTo>
                    <a:pt x="2" y="222"/>
                  </a:lnTo>
                  <a:lnTo>
                    <a:pt x="8" y="188"/>
                  </a:lnTo>
                  <a:lnTo>
                    <a:pt x="19" y="155"/>
                  </a:lnTo>
                  <a:lnTo>
                    <a:pt x="35" y="122"/>
                  </a:lnTo>
                  <a:lnTo>
                    <a:pt x="56" y="92"/>
                  </a:lnTo>
                  <a:lnTo>
                    <a:pt x="81" y="65"/>
                  </a:lnTo>
                  <a:lnTo>
                    <a:pt x="110" y="43"/>
                  </a:lnTo>
                  <a:lnTo>
                    <a:pt x="140" y="25"/>
                  </a:lnTo>
                  <a:lnTo>
                    <a:pt x="173" y="13"/>
                  </a:lnTo>
                  <a:lnTo>
                    <a:pt x="206" y="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41"/>
            <p:cNvSpPr/>
            <p:nvPr/>
          </p:nvSpPr>
          <p:spPr>
            <a:xfrm>
              <a:off x="1981201" y="1803216"/>
              <a:ext cx="204872" cy="229456"/>
            </a:xfrm>
            <a:custGeom>
              <a:rect b="b" l="l" r="r" t="t"/>
              <a:pathLst>
                <a:path extrusionOk="0" h="336" w="300">
                  <a:moveTo>
                    <a:pt x="221" y="0"/>
                  </a:moveTo>
                  <a:lnTo>
                    <a:pt x="232" y="4"/>
                  </a:lnTo>
                  <a:lnTo>
                    <a:pt x="242" y="11"/>
                  </a:lnTo>
                  <a:lnTo>
                    <a:pt x="287" y="47"/>
                  </a:lnTo>
                  <a:lnTo>
                    <a:pt x="295" y="56"/>
                  </a:lnTo>
                  <a:lnTo>
                    <a:pt x="299" y="66"/>
                  </a:lnTo>
                  <a:lnTo>
                    <a:pt x="300" y="78"/>
                  </a:lnTo>
                  <a:lnTo>
                    <a:pt x="298" y="89"/>
                  </a:lnTo>
                  <a:lnTo>
                    <a:pt x="292" y="99"/>
                  </a:lnTo>
                  <a:lnTo>
                    <a:pt x="111" y="322"/>
                  </a:lnTo>
                  <a:lnTo>
                    <a:pt x="100" y="331"/>
                  </a:lnTo>
                  <a:lnTo>
                    <a:pt x="85" y="336"/>
                  </a:lnTo>
                  <a:lnTo>
                    <a:pt x="71" y="335"/>
                  </a:lnTo>
                  <a:lnTo>
                    <a:pt x="58" y="328"/>
                  </a:lnTo>
                  <a:lnTo>
                    <a:pt x="14" y="292"/>
                  </a:lnTo>
                  <a:lnTo>
                    <a:pt x="5" y="280"/>
                  </a:lnTo>
                  <a:lnTo>
                    <a:pt x="0" y="265"/>
                  </a:lnTo>
                  <a:lnTo>
                    <a:pt x="1" y="252"/>
                  </a:lnTo>
                  <a:lnTo>
                    <a:pt x="8" y="238"/>
                  </a:lnTo>
                  <a:lnTo>
                    <a:pt x="190" y="15"/>
                  </a:lnTo>
                  <a:lnTo>
                    <a:pt x="199" y="7"/>
                  </a:lnTo>
                  <a:lnTo>
                    <a:pt x="210" y="3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4" name="Google Shape;464;p41"/>
          <p:cNvGrpSpPr/>
          <p:nvPr/>
        </p:nvGrpSpPr>
        <p:grpSpPr>
          <a:xfrm>
            <a:off x="3362325" y="1924050"/>
            <a:ext cx="482814" cy="544275"/>
            <a:chOff x="2698251" y="1515030"/>
            <a:chExt cx="482814" cy="544275"/>
          </a:xfrm>
        </p:grpSpPr>
        <p:sp>
          <p:nvSpPr>
            <p:cNvPr id="465" name="Google Shape;465;p41"/>
            <p:cNvSpPr/>
            <p:nvPr/>
          </p:nvSpPr>
          <p:spPr>
            <a:xfrm>
              <a:off x="2698251" y="1575125"/>
              <a:ext cx="482814" cy="484180"/>
            </a:xfrm>
            <a:custGeom>
              <a:rect b="b" l="l" r="r" t="t"/>
              <a:pathLst>
                <a:path extrusionOk="0" h="709" w="707">
                  <a:moveTo>
                    <a:pt x="79" y="78"/>
                  </a:moveTo>
                  <a:lnTo>
                    <a:pt x="79" y="631"/>
                  </a:lnTo>
                  <a:lnTo>
                    <a:pt x="629" y="631"/>
                  </a:lnTo>
                  <a:lnTo>
                    <a:pt x="629" y="78"/>
                  </a:lnTo>
                  <a:lnTo>
                    <a:pt x="79" y="78"/>
                  </a:lnTo>
                  <a:close/>
                  <a:moveTo>
                    <a:pt x="71" y="0"/>
                  </a:moveTo>
                  <a:lnTo>
                    <a:pt x="637" y="0"/>
                  </a:lnTo>
                  <a:lnTo>
                    <a:pt x="655" y="2"/>
                  </a:lnTo>
                  <a:lnTo>
                    <a:pt x="672" y="10"/>
                  </a:lnTo>
                  <a:lnTo>
                    <a:pt x="687" y="20"/>
                  </a:lnTo>
                  <a:lnTo>
                    <a:pt x="697" y="35"/>
                  </a:lnTo>
                  <a:lnTo>
                    <a:pt x="705" y="52"/>
                  </a:lnTo>
                  <a:lnTo>
                    <a:pt x="707" y="70"/>
                  </a:lnTo>
                  <a:lnTo>
                    <a:pt x="707" y="638"/>
                  </a:lnTo>
                  <a:lnTo>
                    <a:pt x="705" y="657"/>
                  </a:lnTo>
                  <a:lnTo>
                    <a:pt x="697" y="674"/>
                  </a:lnTo>
                  <a:lnTo>
                    <a:pt x="687" y="688"/>
                  </a:lnTo>
                  <a:lnTo>
                    <a:pt x="672" y="699"/>
                  </a:lnTo>
                  <a:lnTo>
                    <a:pt x="655" y="706"/>
                  </a:lnTo>
                  <a:lnTo>
                    <a:pt x="637" y="709"/>
                  </a:lnTo>
                  <a:lnTo>
                    <a:pt x="71" y="709"/>
                  </a:lnTo>
                  <a:lnTo>
                    <a:pt x="53" y="706"/>
                  </a:lnTo>
                  <a:lnTo>
                    <a:pt x="36" y="699"/>
                  </a:lnTo>
                  <a:lnTo>
                    <a:pt x="21" y="688"/>
                  </a:lnTo>
                  <a:lnTo>
                    <a:pt x="11" y="674"/>
                  </a:lnTo>
                  <a:lnTo>
                    <a:pt x="3" y="657"/>
                  </a:lnTo>
                  <a:lnTo>
                    <a:pt x="0" y="638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11" y="35"/>
                  </a:lnTo>
                  <a:lnTo>
                    <a:pt x="21" y="20"/>
                  </a:lnTo>
                  <a:lnTo>
                    <a:pt x="36" y="10"/>
                  </a:lnTo>
                  <a:lnTo>
                    <a:pt x="53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41"/>
            <p:cNvSpPr/>
            <p:nvPr/>
          </p:nvSpPr>
          <p:spPr>
            <a:xfrm>
              <a:off x="2817077" y="1515030"/>
              <a:ext cx="55998" cy="172775"/>
            </a:xfrm>
            <a:custGeom>
              <a:rect b="b" l="l" r="r" t="t"/>
              <a:pathLst>
                <a:path extrusionOk="0" h="253" w="82">
                  <a:moveTo>
                    <a:pt x="31" y="0"/>
                  </a:moveTo>
                  <a:lnTo>
                    <a:pt x="51" y="0"/>
                  </a:lnTo>
                  <a:lnTo>
                    <a:pt x="63" y="3"/>
                  </a:lnTo>
                  <a:lnTo>
                    <a:pt x="73" y="9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2" y="222"/>
                  </a:lnTo>
                  <a:lnTo>
                    <a:pt x="80" y="235"/>
                  </a:lnTo>
                  <a:lnTo>
                    <a:pt x="73" y="244"/>
                  </a:lnTo>
                  <a:lnTo>
                    <a:pt x="63" y="251"/>
                  </a:lnTo>
                  <a:lnTo>
                    <a:pt x="51" y="253"/>
                  </a:lnTo>
                  <a:lnTo>
                    <a:pt x="31" y="253"/>
                  </a:lnTo>
                  <a:lnTo>
                    <a:pt x="19" y="251"/>
                  </a:lnTo>
                  <a:lnTo>
                    <a:pt x="9" y="244"/>
                  </a:lnTo>
                  <a:lnTo>
                    <a:pt x="2" y="235"/>
                  </a:lnTo>
                  <a:lnTo>
                    <a:pt x="0" y="222"/>
                  </a:lnTo>
                  <a:lnTo>
                    <a:pt x="0" y="32"/>
                  </a:lnTo>
                  <a:lnTo>
                    <a:pt x="2" y="20"/>
                  </a:lnTo>
                  <a:lnTo>
                    <a:pt x="9" y="9"/>
                  </a:lnTo>
                  <a:lnTo>
                    <a:pt x="19" y="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41"/>
            <p:cNvSpPr/>
            <p:nvPr/>
          </p:nvSpPr>
          <p:spPr>
            <a:xfrm>
              <a:off x="3004876" y="1515030"/>
              <a:ext cx="55998" cy="172775"/>
            </a:xfrm>
            <a:custGeom>
              <a:rect b="b" l="l" r="r" t="t"/>
              <a:pathLst>
                <a:path extrusionOk="0" h="253" w="82">
                  <a:moveTo>
                    <a:pt x="32" y="0"/>
                  </a:moveTo>
                  <a:lnTo>
                    <a:pt x="51" y="0"/>
                  </a:lnTo>
                  <a:lnTo>
                    <a:pt x="64" y="3"/>
                  </a:lnTo>
                  <a:lnTo>
                    <a:pt x="73" y="9"/>
                  </a:lnTo>
                  <a:lnTo>
                    <a:pt x="79" y="20"/>
                  </a:lnTo>
                  <a:lnTo>
                    <a:pt x="82" y="32"/>
                  </a:lnTo>
                  <a:lnTo>
                    <a:pt x="82" y="222"/>
                  </a:lnTo>
                  <a:lnTo>
                    <a:pt x="79" y="235"/>
                  </a:lnTo>
                  <a:lnTo>
                    <a:pt x="73" y="244"/>
                  </a:lnTo>
                  <a:lnTo>
                    <a:pt x="64" y="251"/>
                  </a:lnTo>
                  <a:lnTo>
                    <a:pt x="51" y="253"/>
                  </a:lnTo>
                  <a:lnTo>
                    <a:pt x="32" y="253"/>
                  </a:lnTo>
                  <a:lnTo>
                    <a:pt x="19" y="251"/>
                  </a:lnTo>
                  <a:lnTo>
                    <a:pt x="9" y="244"/>
                  </a:lnTo>
                  <a:lnTo>
                    <a:pt x="2" y="235"/>
                  </a:lnTo>
                  <a:lnTo>
                    <a:pt x="0" y="222"/>
                  </a:lnTo>
                  <a:lnTo>
                    <a:pt x="0" y="32"/>
                  </a:lnTo>
                  <a:lnTo>
                    <a:pt x="2" y="20"/>
                  </a:lnTo>
                  <a:lnTo>
                    <a:pt x="9" y="9"/>
                  </a:lnTo>
                  <a:lnTo>
                    <a:pt x="19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41"/>
            <p:cNvSpPr/>
            <p:nvPr/>
          </p:nvSpPr>
          <p:spPr>
            <a:xfrm>
              <a:off x="2811614" y="1741754"/>
              <a:ext cx="258821" cy="48486"/>
            </a:xfrm>
            <a:custGeom>
              <a:rect b="b" l="l" r="r" t="t"/>
              <a:pathLst>
                <a:path extrusionOk="0" h="71" w="379">
                  <a:moveTo>
                    <a:pt x="30" y="0"/>
                  </a:moveTo>
                  <a:lnTo>
                    <a:pt x="348" y="0"/>
                  </a:lnTo>
                  <a:lnTo>
                    <a:pt x="360" y="3"/>
                  </a:lnTo>
                  <a:lnTo>
                    <a:pt x="370" y="10"/>
                  </a:lnTo>
                  <a:lnTo>
                    <a:pt x="377" y="20"/>
                  </a:lnTo>
                  <a:lnTo>
                    <a:pt x="379" y="32"/>
                  </a:lnTo>
                  <a:lnTo>
                    <a:pt x="379" y="39"/>
                  </a:lnTo>
                  <a:lnTo>
                    <a:pt x="377" y="52"/>
                  </a:lnTo>
                  <a:lnTo>
                    <a:pt x="370" y="62"/>
                  </a:lnTo>
                  <a:lnTo>
                    <a:pt x="360" y="69"/>
                  </a:lnTo>
                  <a:lnTo>
                    <a:pt x="348" y="71"/>
                  </a:lnTo>
                  <a:lnTo>
                    <a:pt x="30" y="71"/>
                  </a:lnTo>
                  <a:lnTo>
                    <a:pt x="18" y="69"/>
                  </a:lnTo>
                  <a:lnTo>
                    <a:pt x="9" y="62"/>
                  </a:lnTo>
                  <a:lnTo>
                    <a:pt x="2" y="52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2" y="20"/>
                  </a:lnTo>
                  <a:lnTo>
                    <a:pt x="9" y="10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41"/>
            <p:cNvSpPr/>
            <p:nvPr/>
          </p:nvSpPr>
          <p:spPr>
            <a:xfrm>
              <a:off x="2811614" y="1814142"/>
              <a:ext cx="258821" cy="48486"/>
            </a:xfrm>
            <a:custGeom>
              <a:rect b="b" l="l" r="r" t="t"/>
              <a:pathLst>
                <a:path extrusionOk="0" h="71" w="379">
                  <a:moveTo>
                    <a:pt x="30" y="0"/>
                  </a:moveTo>
                  <a:lnTo>
                    <a:pt x="348" y="0"/>
                  </a:lnTo>
                  <a:lnTo>
                    <a:pt x="360" y="3"/>
                  </a:lnTo>
                  <a:lnTo>
                    <a:pt x="370" y="9"/>
                  </a:lnTo>
                  <a:lnTo>
                    <a:pt x="377" y="20"/>
                  </a:lnTo>
                  <a:lnTo>
                    <a:pt x="379" y="32"/>
                  </a:lnTo>
                  <a:lnTo>
                    <a:pt x="379" y="39"/>
                  </a:lnTo>
                  <a:lnTo>
                    <a:pt x="377" y="51"/>
                  </a:lnTo>
                  <a:lnTo>
                    <a:pt x="370" y="62"/>
                  </a:lnTo>
                  <a:lnTo>
                    <a:pt x="360" y="68"/>
                  </a:lnTo>
                  <a:lnTo>
                    <a:pt x="348" y="71"/>
                  </a:lnTo>
                  <a:lnTo>
                    <a:pt x="30" y="71"/>
                  </a:lnTo>
                  <a:lnTo>
                    <a:pt x="18" y="68"/>
                  </a:lnTo>
                  <a:lnTo>
                    <a:pt x="9" y="62"/>
                  </a:lnTo>
                  <a:lnTo>
                    <a:pt x="2" y="51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2" y="20"/>
                  </a:lnTo>
                  <a:lnTo>
                    <a:pt x="9" y="9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1"/>
            <p:cNvSpPr/>
            <p:nvPr/>
          </p:nvSpPr>
          <p:spPr>
            <a:xfrm>
              <a:off x="2811614" y="1890628"/>
              <a:ext cx="258821" cy="47803"/>
            </a:xfrm>
            <a:custGeom>
              <a:rect b="b" l="l" r="r" t="t"/>
              <a:pathLst>
                <a:path extrusionOk="0" h="70" w="379">
                  <a:moveTo>
                    <a:pt x="30" y="0"/>
                  </a:moveTo>
                  <a:lnTo>
                    <a:pt x="348" y="0"/>
                  </a:lnTo>
                  <a:lnTo>
                    <a:pt x="360" y="2"/>
                  </a:lnTo>
                  <a:lnTo>
                    <a:pt x="370" y="9"/>
                  </a:lnTo>
                  <a:lnTo>
                    <a:pt x="377" y="19"/>
                  </a:lnTo>
                  <a:lnTo>
                    <a:pt x="379" y="32"/>
                  </a:lnTo>
                  <a:lnTo>
                    <a:pt x="379" y="38"/>
                  </a:lnTo>
                  <a:lnTo>
                    <a:pt x="377" y="51"/>
                  </a:lnTo>
                  <a:lnTo>
                    <a:pt x="370" y="61"/>
                  </a:lnTo>
                  <a:lnTo>
                    <a:pt x="360" y="68"/>
                  </a:lnTo>
                  <a:lnTo>
                    <a:pt x="348" y="70"/>
                  </a:lnTo>
                  <a:lnTo>
                    <a:pt x="30" y="70"/>
                  </a:lnTo>
                  <a:lnTo>
                    <a:pt x="18" y="68"/>
                  </a:lnTo>
                  <a:lnTo>
                    <a:pt x="9" y="61"/>
                  </a:lnTo>
                  <a:lnTo>
                    <a:pt x="2" y="51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41"/>
          <p:cNvGrpSpPr/>
          <p:nvPr/>
        </p:nvGrpSpPr>
        <p:grpSpPr>
          <a:xfrm>
            <a:off x="5276850" y="1990725"/>
            <a:ext cx="515593" cy="493740"/>
            <a:chOff x="3359303" y="1601759"/>
            <a:chExt cx="515593" cy="493740"/>
          </a:xfrm>
        </p:grpSpPr>
        <p:sp>
          <p:nvSpPr>
            <p:cNvPr id="472" name="Google Shape;472;p41"/>
            <p:cNvSpPr/>
            <p:nvPr/>
          </p:nvSpPr>
          <p:spPr>
            <a:xfrm>
              <a:off x="3359303" y="1601759"/>
              <a:ext cx="515593" cy="376964"/>
            </a:xfrm>
            <a:custGeom>
              <a:rect b="b" l="l" r="r" t="t"/>
              <a:pathLst>
                <a:path extrusionOk="0" h="552" w="755">
                  <a:moveTo>
                    <a:pt x="69" y="72"/>
                  </a:moveTo>
                  <a:lnTo>
                    <a:pt x="69" y="477"/>
                  </a:lnTo>
                  <a:lnTo>
                    <a:pt x="683" y="477"/>
                  </a:lnTo>
                  <a:lnTo>
                    <a:pt x="683" y="72"/>
                  </a:lnTo>
                  <a:lnTo>
                    <a:pt x="69" y="72"/>
                  </a:lnTo>
                  <a:close/>
                  <a:moveTo>
                    <a:pt x="32" y="0"/>
                  </a:moveTo>
                  <a:lnTo>
                    <a:pt x="723" y="0"/>
                  </a:lnTo>
                  <a:lnTo>
                    <a:pt x="735" y="2"/>
                  </a:lnTo>
                  <a:lnTo>
                    <a:pt x="746" y="9"/>
                  </a:lnTo>
                  <a:lnTo>
                    <a:pt x="752" y="19"/>
                  </a:lnTo>
                  <a:lnTo>
                    <a:pt x="755" y="31"/>
                  </a:lnTo>
                  <a:lnTo>
                    <a:pt x="755" y="521"/>
                  </a:lnTo>
                  <a:lnTo>
                    <a:pt x="752" y="533"/>
                  </a:lnTo>
                  <a:lnTo>
                    <a:pt x="746" y="543"/>
                  </a:lnTo>
                  <a:lnTo>
                    <a:pt x="735" y="550"/>
                  </a:lnTo>
                  <a:lnTo>
                    <a:pt x="723" y="552"/>
                  </a:lnTo>
                  <a:lnTo>
                    <a:pt x="32" y="552"/>
                  </a:lnTo>
                  <a:lnTo>
                    <a:pt x="19" y="550"/>
                  </a:lnTo>
                  <a:lnTo>
                    <a:pt x="9" y="543"/>
                  </a:lnTo>
                  <a:lnTo>
                    <a:pt x="2" y="533"/>
                  </a:lnTo>
                  <a:lnTo>
                    <a:pt x="0" y="521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9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41"/>
            <p:cNvSpPr/>
            <p:nvPr/>
          </p:nvSpPr>
          <p:spPr>
            <a:xfrm>
              <a:off x="3489055" y="2012185"/>
              <a:ext cx="255406" cy="83314"/>
            </a:xfrm>
            <a:custGeom>
              <a:rect b="b" l="l" r="r" t="t"/>
              <a:pathLst>
                <a:path extrusionOk="0" h="122" w="374">
                  <a:moveTo>
                    <a:pt x="0" y="0"/>
                  </a:moveTo>
                  <a:lnTo>
                    <a:pt x="374" y="0"/>
                  </a:lnTo>
                  <a:lnTo>
                    <a:pt x="358" y="30"/>
                  </a:lnTo>
                  <a:lnTo>
                    <a:pt x="338" y="56"/>
                  </a:lnTo>
                  <a:lnTo>
                    <a:pt x="314" y="79"/>
                  </a:lnTo>
                  <a:lnTo>
                    <a:pt x="286" y="97"/>
                  </a:lnTo>
                  <a:lnTo>
                    <a:pt x="255" y="111"/>
                  </a:lnTo>
                  <a:lnTo>
                    <a:pt x="223" y="119"/>
                  </a:lnTo>
                  <a:lnTo>
                    <a:pt x="187" y="122"/>
                  </a:lnTo>
                  <a:lnTo>
                    <a:pt x="152" y="119"/>
                  </a:lnTo>
                  <a:lnTo>
                    <a:pt x="119" y="111"/>
                  </a:lnTo>
                  <a:lnTo>
                    <a:pt x="89" y="97"/>
                  </a:lnTo>
                  <a:lnTo>
                    <a:pt x="60" y="79"/>
                  </a:lnTo>
                  <a:lnTo>
                    <a:pt x="37" y="56"/>
                  </a:lnTo>
                  <a:lnTo>
                    <a:pt x="1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4" name="Google Shape;474;p41"/>
          <p:cNvSpPr/>
          <p:nvPr/>
        </p:nvSpPr>
        <p:spPr>
          <a:xfrm>
            <a:off x="7229475" y="2066925"/>
            <a:ext cx="463693" cy="288869"/>
          </a:xfrm>
          <a:custGeom>
            <a:rect b="b" l="l" r="r" t="t"/>
            <a:pathLst>
              <a:path extrusionOk="0" h="423" w="679">
                <a:moveTo>
                  <a:pt x="418" y="0"/>
                </a:moveTo>
                <a:lnTo>
                  <a:pt x="679" y="0"/>
                </a:lnTo>
                <a:lnTo>
                  <a:pt x="679" y="257"/>
                </a:lnTo>
                <a:lnTo>
                  <a:pt x="614" y="192"/>
                </a:lnTo>
                <a:lnTo>
                  <a:pt x="387" y="423"/>
                </a:lnTo>
                <a:lnTo>
                  <a:pt x="257" y="293"/>
                </a:lnTo>
                <a:lnTo>
                  <a:pt x="127" y="423"/>
                </a:lnTo>
                <a:lnTo>
                  <a:pt x="0" y="290"/>
                </a:lnTo>
                <a:lnTo>
                  <a:pt x="257" y="34"/>
                </a:lnTo>
                <a:lnTo>
                  <a:pt x="387" y="162"/>
                </a:lnTo>
                <a:lnTo>
                  <a:pt x="482" y="68"/>
                </a:lnTo>
                <a:lnTo>
                  <a:pt x="41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41"/>
          <p:cNvSpPr txBox="1"/>
          <p:nvPr/>
        </p:nvSpPr>
        <p:spPr>
          <a:xfrm>
            <a:off x="4724400" y="2929176"/>
            <a:ext cx="160020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400" u="none" cap="none" strike="noStrike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Build &amp; Deploy</a:t>
            </a:r>
            <a:endParaRPr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-PH" sz="11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This is a sample text. Insert your desired text here.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6" name="Google Shape;476;p41"/>
          <p:cNvSpPr txBox="1"/>
          <p:nvPr/>
        </p:nvSpPr>
        <p:spPr>
          <a:xfrm>
            <a:off x="2809875" y="2929176"/>
            <a:ext cx="160020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400" u="none" cap="none" strike="noStrike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Organize</a:t>
            </a:r>
            <a:endParaRPr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-PH" sz="11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This is a sample text. Insert your desired text here.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7" name="Google Shape;477;p41"/>
          <p:cNvSpPr txBox="1"/>
          <p:nvPr/>
        </p:nvSpPr>
        <p:spPr>
          <a:xfrm>
            <a:off x="885825" y="2929176"/>
            <a:ext cx="160020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400" u="none" cap="none" strike="noStrike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Discover &amp; Plan</a:t>
            </a:r>
            <a:endParaRPr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-PH" sz="11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This is a sample text. Insert your desired text here.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8" name="Google Shape;478;p41"/>
          <p:cNvSpPr txBox="1"/>
          <p:nvPr/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October 20, 2014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9" name="Google Shape;479;p41"/>
          <p:cNvSpPr txBox="1"/>
          <p:nvPr/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freegoogleslidestemplates.com</a:t>
            </a:r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0" name="Google Shape;480;p41"/>
          <p:cNvSpPr txBox="1"/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lue Business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