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da47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da47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5e439d0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e5e439d0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e5e439d0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e5e439d0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cfda47d6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cfda47d6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cfda47d6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cfda47d6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400" b="1" dirty="0"/>
              <a:t>Szenarien und Reaktionen</a:t>
            </a:r>
            <a:endParaRPr sz="44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3361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2BB0D4"/>
                </a:solidFill>
              </a:rPr>
              <a:t>Verwenden meine Freunde Hassrede? &gt; Medienproduktion &gt; </a:t>
            </a:r>
            <a:r>
              <a:rPr lang="de-DE" b="1">
                <a:solidFill>
                  <a:srgbClr val="2BB0D4"/>
                </a:solidFill>
              </a:rPr>
              <a:t>Counter-Narrative-Kampagne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11" y="53850"/>
            <a:ext cx="404229" cy="4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6725" y="1037628"/>
            <a:ext cx="2892650" cy="28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05103A-D49E-46F4-8D69-8C9678FFF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46" y="2651900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673475" y="1048275"/>
            <a:ext cx="2651100" cy="3453000"/>
            <a:chOff x="592050" y="1048275"/>
            <a:chExt cx="2651100" cy="3453000"/>
          </a:xfrm>
        </p:grpSpPr>
        <p:sp>
          <p:nvSpPr>
            <p:cNvPr id="164" name="Google Shape;164;p38"/>
            <p:cNvSpPr/>
            <p:nvPr/>
          </p:nvSpPr>
          <p:spPr>
            <a:xfrm>
              <a:off x="592050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8"/>
            <p:cNvSpPr txBox="1"/>
            <p:nvPr/>
          </p:nvSpPr>
          <p:spPr>
            <a:xfrm>
              <a:off x="631058" y="2712850"/>
              <a:ext cx="1215951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dirty="0">
                  <a:solidFill>
                    <a:srgbClr val="FFFFFF"/>
                  </a:solidFill>
                </a:rPr>
                <a:t>Angriffspunkt: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828875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Wir holen uns zurück, was uns gehört, tötet ihre Kinder, *%^$ ihre Mütter</a:t>
              </a:r>
              <a:endParaRPr dirty="0"/>
            </a:p>
          </p:txBody>
        </p:sp>
        <p:sp>
          <p:nvSpPr>
            <p:cNvPr id="167" name="Google Shape;167;p38"/>
            <p:cNvSpPr txBox="1"/>
            <p:nvPr/>
          </p:nvSpPr>
          <p:spPr>
            <a:xfrm>
              <a:off x="631096" y="3220650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dirty="0">
                  <a:solidFill>
                    <a:srgbClr val="FFFFFF"/>
                  </a:solidFill>
                </a:rPr>
                <a:t>Plattformen: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168" name="Google Shape;168;p38"/>
            <p:cNvGrpSpPr/>
            <p:nvPr/>
          </p:nvGrpSpPr>
          <p:grpSpPr>
            <a:xfrm>
              <a:off x="1960026" y="2669200"/>
              <a:ext cx="1170108" cy="471600"/>
              <a:chOff x="1625092" y="2261400"/>
              <a:chExt cx="1170108" cy="471600"/>
            </a:xfrm>
          </p:grpSpPr>
          <p:sp>
            <p:nvSpPr>
              <p:cNvPr id="169" name="Google Shape;169;p38"/>
              <p:cNvSpPr/>
              <p:nvPr/>
            </p:nvSpPr>
            <p:spPr>
              <a:xfrm>
                <a:off x="1625092" y="2261400"/>
                <a:ext cx="1170108" cy="4716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dirty="0"/>
                  <a:t>     Rasse</a:t>
                </a:r>
                <a:endParaRPr dirty="0"/>
              </a:p>
            </p:txBody>
          </p:sp>
          <p:pic>
            <p:nvPicPr>
              <p:cNvPr id="170" name="Google Shape;170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04357" y="2341350"/>
                <a:ext cx="225300" cy="311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1" name="Google Shape;171;p38"/>
            <p:cNvSpPr/>
            <p:nvPr/>
          </p:nvSpPr>
          <p:spPr>
            <a:xfrm>
              <a:off x="1790896" y="3220650"/>
              <a:ext cx="1339200" cy="1041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Facebook-Seite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Twitter-Kommentar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Internetseite</a:t>
              </a:r>
              <a:endParaRPr sz="1200" dirty="0"/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3494425" y="1048275"/>
            <a:ext cx="2651100" cy="3453000"/>
            <a:chOff x="3494425" y="1048275"/>
            <a:chExt cx="2651100" cy="3453000"/>
          </a:xfrm>
        </p:grpSpPr>
        <p:sp>
          <p:nvSpPr>
            <p:cNvPr id="173" name="Google Shape;173;p38"/>
            <p:cNvSpPr/>
            <p:nvPr/>
          </p:nvSpPr>
          <p:spPr>
            <a:xfrm>
              <a:off x="3494425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8"/>
            <p:cNvSpPr/>
            <p:nvPr/>
          </p:nvSpPr>
          <p:spPr>
            <a:xfrm>
              <a:off x="3700275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Frauen sind zum *&amp;^£$%" da. Sonst gehören sie verbrannt.</a:t>
              </a:r>
              <a:endParaRPr sz="1200" dirty="0"/>
            </a:p>
          </p:txBody>
        </p:sp>
        <p:sp>
          <p:nvSpPr>
            <p:cNvPr id="175" name="Google Shape;175;p38"/>
            <p:cNvSpPr txBox="1"/>
            <p:nvPr/>
          </p:nvSpPr>
          <p:spPr>
            <a:xfrm>
              <a:off x="3533459" y="3220650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dirty="0">
                  <a:solidFill>
                    <a:srgbClr val="FFFFFF"/>
                  </a:solidFill>
                </a:rPr>
                <a:t>Plattformen: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38"/>
            <p:cNvSpPr/>
            <p:nvPr/>
          </p:nvSpPr>
          <p:spPr>
            <a:xfrm>
              <a:off x="4729105" y="3220650"/>
              <a:ext cx="1303354" cy="38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Twitter-Seite</a:t>
              </a:r>
              <a:endParaRPr sz="1200" dirty="0"/>
            </a:p>
          </p:txBody>
        </p:sp>
        <p:grpSp>
          <p:nvGrpSpPr>
            <p:cNvPr id="177" name="Google Shape;177;p38"/>
            <p:cNvGrpSpPr/>
            <p:nvPr/>
          </p:nvGrpSpPr>
          <p:grpSpPr>
            <a:xfrm>
              <a:off x="3523827" y="2669200"/>
              <a:ext cx="2501269" cy="471600"/>
              <a:chOff x="3445440" y="2669200"/>
              <a:chExt cx="2501269" cy="471600"/>
            </a:xfrm>
          </p:grpSpPr>
          <p:sp>
            <p:nvSpPr>
              <p:cNvPr id="178" name="Google Shape;178;p38"/>
              <p:cNvSpPr txBox="1"/>
              <p:nvPr/>
            </p:nvSpPr>
            <p:spPr>
              <a:xfrm>
                <a:off x="3445440" y="2712850"/>
                <a:ext cx="1303353" cy="3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dirty="0">
                    <a:solidFill>
                      <a:srgbClr val="FFFFFF"/>
                    </a:solidFill>
                  </a:rPr>
                  <a:t>Angriffspunkt: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Google Shape;179;p38"/>
              <p:cNvSpPr/>
              <p:nvPr/>
            </p:nvSpPr>
            <p:spPr>
              <a:xfrm>
                <a:off x="4643356" y="2669200"/>
                <a:ext cx="1303353" cy="4716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dirty="0"/>
                  <a:t>     </a:t>
                </a:r>
                <a:r>
                  <a:rPr lang="de-DE" sz="1200" dirty="0"/>
                  <a:t>Geschlecht</a:t>
                </a:r>
                <a:endParaRPr dirty="0"/>
              </a:p>
            </p:txBody>
          </p:sp>
          <p:pic>
            <p:nvPicPr>
              <p:cNvPr id="180" name="Google Shape;180;p3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718984" y="2770391"/>
                <a:ext cx="283701" cy="283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" name="Google Shape;181;p38"/>
          <p:cNvGrpSpPr/>
          <p:nvPr/>
        </p:nvGrpSpPr>
        <p:grpSpPr>
          <a:xfrm>
            <a:off x="6315375" y="1048275"/>
            <a:ext cx="2651100" cy="3453000"/>
            <a:chOff x="6396800" y="1048275"/>
            <a:chExt cx="2651100" cy="3453000"/>
          </a:xfrm>
        </p:grpSpPr>
        <p:sp>
          <p:nvSpPr>
            <p:cNvPr id="182" name="Google Shape;182;p38"/>
            <p:cNvSpPr/>
            <p:nvPr/>
          </p:nvSpPr>
          <p:spPr>
            <a:xfrm>
              <a:off x="6396800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8"/>
            <p:cNvSpPr/>
            <p:nvPr/>
          </p:nvSpPr>
          <p:spPr>
            <a:xfrm>
              <a:off x="6689750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highlight>
                    <a:srgbClr val="FFFFFF"/>
                  </a:highlight>
                </a:rPr>
                <a:t>Gott hasst &amp;^%</a:t>
              </a:r>
              <a:endParaRPr sz="1800"/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6437121" y="3220650"/>
              <a:ext cx="1182788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dirty="0">
                  <a:solidFill>
                    <a:srgbClr val="FFFFFF"/>
                  </a:solidFill>
                </a:rPr>
                <a:t>Plattformen: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85" name="Google Shape;185;p38"/>
            <p:cNvSpPr/>
            <p:nvPr/>
          </p:nvSpPr>
          <p:spPr>
            <a:xfrm>
              <a:off x="7517811" y="3220650"/>
              <a:ext cx="1418309" cy="1125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Twitter-Seite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Facebook-Seite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Internetseite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YouTube-Kanal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dirty="0"/>
                <a:t>Kundgebung</a:t>
              </a:r>
              <a:endParaRPr sz="1200" dirty="0"/>
            </a:p>
          </p:txBody>
        </p:sp>
        <p:grpSp>
          <p:nvGrpSpPr>
            <p:cNvPr id="186" name="Google Shape;186;p38"/>
            <p:cNvGrpSpPr/>
            <p:nvPr/>
          </p:nvGrpSpPr>
          <p:grpSpPr>
            <a:xfrm>
              <a:off x="6437121" y="2669200"/>
              <a:ext cx="2499000" cy="471600"/>
              <a:chOff x="6474125" y="2669200"/>
              <a:chExt cx="2499000" cy="471600"/>
            </a:xfrm>
          </p:grpSpPr>
          <p:sp>
            <p:nvSpPr>
              <p:cNvPr id="187" name="Google Shape;187;p38"/>
              <p:cNvSpPr txBox="1"/>
              <p:nvPr/>
            </p:nvSpPr>
            <p:spPr>
              <a:xfrm>
                <a:off x="6474125" y="2712850"/>
                <a:ext cx="1316212" cy="3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dirty="0">
                    <a:solidFill>
                      <a:srgbClr val="FFFFFF"/>
                    </a:solidFill>
                  </a:rPr>
                  <a:t>Angriffspunkt: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8" name="Google Shape;188;p38"/>
              <p:cNvGrpSpPr/>
              <p:nvPr/>
            </p:nvGrpSpPr>
            <p:grpSpPr>
              <a:xfrm>
                <a:off x="7656913" y="2669200"/>
                <a:ext cx="1316212" cy="471600"/>
                <a:chOff x="7656913" y="2669200"/>
                <a:chExt cx="1316212" cy="471600"/>
              </a:xfrm>
            </p:grpSpPr>
            <p:sp>
              <p:nvSpPr>
                <p:cNvPr id="189" name="Google Shape;189;p38"/>
                <p:cNvSpPr/>
                <p:nvPr/>
              </p:nvSpPr>
              <p:spPr>
                <a:xfrm>
                  <a:off x="7656913" y="2669200"/>
                  <a:ext cx="1316212" cy="471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-DE" sz="1200" dirty="0"/>
                    <a:t>     Sexuelle Orientierung</a:t>
                  </a:r>
                  <a:endParaRPr sz="1200" dirty="0"/>
                </a:p>
              </p:txBody>
            </p:sp>
            <p:pic>
              <p:nvPicPr>
                <p:cNvPr id="190" name="Google Shape;190;p3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741826" y="2741562"/>
                  <a:ext cx="208801" cy="2088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91" name="Google Shape;191;p38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2BB0D4"/>
                </a:solidFill>
              </a:rPr>
              <a:t>Szenario-Karten</a:t>
            </a:r>
            <a:endParaRPr sz="3000" b="1" dirty="0">
              <a:solidFill>
                <a:srgbClr val="2BB0D4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4CB2C9B-07C1-4730-8615-53039E9F0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" y="2651900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/>
          <p:nvPr/>
        </p:nvSpPr>
        <p:spPr>
          <a:xfrm>
            <a:off x="63153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/>
          <p:nvPr/>
        </p:nvSpPr>
        <p:spPr>
          <a:xfrm>
            <a:off x="6608325" y="1200025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Eignet sich perfekt zum fangen und neutralisieren von Eindringlingen!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(Verkaufsargument einer Firma)</a:t>
            </a:r>
            <a:endParaRPr sz="1000" i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6355696" y="3220650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</a:rPr>
              <a:t>Plattformen: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39"/>
          <p:cNvSpPr/>
          <p:nvPr/>
        </p:nvSpPr>
        <p:spPr>
          <a:xfrm>
            <a:off x="7573786" y="2667725"/>
            <a:ext cx="1276451" cy="4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Hautfarbe</a:t>
            </a:r>
            <a:endParaRPr dirty="0"/>
          </a:p>
        </p:txBody>
      </p:sp>
      <p:sp>
        <p:nvSpPr>
          <p:cNvPr id="200" name="Google Shape;200;p39"/>
          <p:cNvSpPr/>
          <p:nvPr/>
        </p:nvSpPr>
        <p:spPr>
          <a:xfrm>
            <a:off x="7632146" y="2783375"/>
            <a:ext cx="240300" cy="2403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 txBox="1"/>
          <p:nvPr/>
        </p:nvSpPr>
        <p:spPr>
          <a:xfrm>
            <a:off x="6355696" y="2712850"/>
            <a:ext cx="127645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FFFFF"/>
                </a:solidFill>
              </a:rPr>
              <a:t>Angriffspunkt: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349442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/>
          <p:nvPr/>
        </p:nvSpPr>
        <p:spPr>
          <a:xfrm>
            <a:off x="3700326" y="1207803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Ausländer haben kleinere Gehirne. Das ist Fakt. Nutzen wir unsere Überlegenheit, um sie alle umzubringen. Wer macht mit?</a:t>
            </a:r>
            <a:endParaRPr sz="1200" dirty="0"/>
          </a:p>
        </p:txBody>
      </p:sp>
      <p:sp>
        <p:nvSpPr>
          <p:cNvPr id="204" name="Google Shape;204;p39"/>
          <p:cNvSpPr/>
          <p:nvPr/>
        </p:nvSpPr>
        <p:spPr>
          <a:xfrm>
            <a:off x="4692294" y="3220650"/>
            <a:ext cx="1338555" cy="73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Facebook-Seite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Twitter-Feed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Onlinespiel</a:t>
            </a:r>
            <a:endParaRPr sz="1200" dirty="0"/>
          </a:p>
        </p:txBody>
      </p:sp>
      <p:sp>
        <p:nvSpPr>
          <p:cNvPr id="205" name="Google Shape;205;p39"/>
          <p:cNvSpPr txBox="1"/>
          <p:nvPr/>
        </p:nvSpPr>
        <p:spPr>
          <a:xfrm>
            <a:off x="3533459" y="3220650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</a:rPr>
              <a:t>Plattformen: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4692333" y="2669200"/>
            <a:ext cx="1338554" cy="4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Hautfarbe</a:t>
            </a:r>
            <a:endParaRPr dirty="0"/>
          </a:p>
        </p:txBody>
      </p:sp>
      <p:sp>
        <p:nvSpPr>
          <p:cNvPr id="207" name="Google Shape;207;p39"/>
          <p:cNvSpPr/>
          <p:nvPr/>
        </p:nvSpPr>
        <p:spPr>
          <a:xfrm>
            <a:off x="4748924" y="2774775"/>
            <a:ext cx="240300" cy="2403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505583" y="2688032"/>
            <a:ext cx="1333999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FFFFF"/>
                </a:solidFill>
              </a:rPr>
              <a:t>Angriffspunkt: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6734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712484" y="2712850"/>
            <a:ext cx="1294754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FFFFF"/>
                </a:solidFill>
              </a:rPr>
              <a:t>Angriffspunkt: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Google Shape;211;p39"/>
          <p:cNvSpPr/>
          <p:nvPr/>
        </p:nvSpPr>
        <p:spPr>
          <a:xfrm>
            <a:off x="910300" y="1200025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highlight>
                  <a:srgbClr val="FFFFFF"/>
                </a:highlight>
              </a:rPr>
              <a:t>***** sind perverse Monster. Zur Hölle mit ihnen. WEHRT EUCH! Tod den *&amp;^%$£“</a:t>
            </a:r>
            <a:endParaRPr sz="1200"/>
          </a:p>
        </p:txBody>
      </p:sp>
      <p:sp>
        <p:nvSpPr>
          <p:cNvPr id="212" name="Google Shape;212;p39"/>
          <p:cNvSpPr txBox="1"/>
          <p:nvPr/>
        </p:nvSpPr>
        <p:spPr>
          <a:xfrm>
            <a:off x="712521" y="3220650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FFFFF"/>
                </a:solidFill>
              </a:rPr>
              <a:t>Plattformen: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13" name="Google Shape;213;p39"/>
          <p:cNvGrpSpPr/>
          <p:nvPr/>
        </p:nvGrpSpPr>
        <p:grpSpPr>
          <a:xfrm>
            <a:off x="2007239" y="2669200"/>
            <a:ext cx="1204320" cy="471600"/>
            <a:chOff x="1049500" y="2261400"/>
            <a:chExt cx="1745700" cy="471600"/>
          </a:xfrm>
        </p:grpSpPr>
        <p:sp>
          <p:nvSpPr>
            <p:cNvPr id="214" name="Google Shape;214;p39"/>
            <p:cNvSpPr/>
            <p:nvPr/>
          </p:nvSpPr>
          <p:spPr>
            <a:xfrm>
              <a:off x="1049500" y="2261400"/>
              <a:ext cx="1745700" cy="471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/>
                <a:t>     Rasse</a:t>
              </a:r>
              <a:endParaRPr/>
            </a:p>
          </p:txBody>
        </p:sp>
        <p:pic>
          <p:nvPicPr>
            <p:cNvPr id="215" name="Google Shape;215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22049" y="2341349"/>
              <a:ext cx="362942" cy="31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9"/>
          <p:cNvSpPr/>
          <p:nvPr/>
        </p:nvSpPr>
        <p:spPr>
          <a:xfrm>
            <a:off x="1796901" y="3220650"/>
            <a:ext cx="1414623" cy="58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Facebook-Seite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Twitter-Feed</a:t>
            </a:r>
            <a:endParaRPr sz="1200" dirty="0"/>
          </a:p>
        </p:txBody>
      </p:sp>
      <p:sp>
        <p:nvSpPr>
          <p:cNvPr id="217" name="Google Shape;217;p39"/>
          <p:cNvSpPr/>
          <p:nvPr/>
        </p:nvSpPr>
        <p:spPr>
          <a:xfrm>
            <a:off x="7573723" y="3233350"/>
            <a:ext cx="1276451" cy="1179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Twitter-Feed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Facebook-Seite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Internetseite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YouTube-Kanal</a:t>
            </a:r>
            <a:endParaRPr sz="1200" dirty="0"/>
          </a:p>
        </p:txBody>
      </p:sp>
      <p:sp>
        <p:nvSpPr>
          <p:cNvPr id="218" name="Google Shape;218;p39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2BB0D4"/>
                </a:solidFill>
              </a:rPr>
              <a:t>Szenario-Karten</a:t>
            </a:r>
            <a:endParaRPr sz="3000" b="1">
              <a:solidFill>
                <a:srgbClr val="2BB0D4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CA354F3-E869-4AC2-A02C-A53839222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6" y="2651900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/>
          <p:nvPr/>
        </p:nvSpPr>
        <p:spPr>
          <a:xfrm>
            <a:off x="6205563" y="1007600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0"/>
          <p:cNvSpPr txBox="1"/>
          <p:nvPr/>
        </p:nvSpPr>
        <p:spPr>
          <a:xfrm>
            <a:off x="6951213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2BB0D4"/>
                </a:solidFill>
              </a:rPr>
              <a:t>Reaktion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6401325" y="1991600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FFFFFF"/>
                </a:solidFill>
              </a:rPr>
              <a:t>Mythen zerstören - auf Fehlinformationen hinweisen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26" name="Google Shape;226;p40"/>
          <p:cNvSpPr/>
          <p:nvPr/>
        </p:nvSpPr>
        <p:spPr>
          <a:xfrm>
            <a:off x="3439513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4185163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2BB0D4"/>
                </a:solidFill>
              </a:rPr>
              <a:t>Reaktion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3635200" y="2032275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FFFFFF"/>
                </a:solidFill>
              </a:rPr>
              <a:t>#nohatespeech posten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29" name="Google Shape;229;p40"/>
          <p:cNvSpPr/>
          <p:nvPr/>
        </p:nvSpPr>
        <p:spPr>
          <a:xfrm>
            <a:off x="6734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1419125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2BB0D4"/>
                </a:solidFill>
              </a:rPr>
              <a:t>Reaktion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31" name="Google Shape;231;p40"/>
          <p:cNvSpPr/>
          <p:nvPr/>
        </p:nvSpPr>
        <p:spPr>
          <a:xfrm>
            <a:off x="869225" y="2032275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FFFFFF"/>
                </a:solidFill>
              </a:rPr>
              <a:t>Die Aussage des Verfassers ‚korrigieren‘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2BB0D4"/>
                </a:solidFill>
              </a:rPr>
              <a:t>Reaktions-Karten</a:t>
            </a:r>
            <a:endParaRPr sz="3000" b="1">
              <a:solidFill>
                <a:srgbClr val="2BB0D4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326BC8E-819A-48DB-833D-209E2D2D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" y="2651900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41"/>
          <p:cNvGrpSpPr/>
          <p:nvPr/>
        </p:nvGrpSpPr>
        <p:grpSpPr>
          <a:xfrm>
            <a:off x="1939625" y="1055675"/>
            <a:ext cx="5417138" cy="3453000"/>
            <a:chOff x="673475" y="1048275"/>
            <a:chExt cx="5417138" cy="3453000"/>
          </a:xfrm>
        </p:grpSpPr>
        <p:sp>
          <p:nvSpPr>
            <p:cNvPr id="238" name="Google Shape;238;p41"/>
            <p:cNvSpPr/>
            <p:nvPr/>
          </p:nvSpPr>
          <p:spPr>
            <a:xfrm>
              <a:off x="3439513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FFFFFF"/>
            </a:solidFill>
            <a:ln w="38100" cap="flat" cmpd="sng">
              <a:solidFill>
                <a:srgbClr val="2BB0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1"/>
            <p:cNvSpPr txBox="1"/>
            <p:nvPr/>
          </p:nvSpPr>
          <p:spPr>
            <a:xfrm>
              <a:off x="4185163" y="1119138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2BB0D4"/>
                  </a:solidFill>
                </a:rPr>
                <a:t>Reaktion</a:t>
              </a:r>
              <a:endParaRPr b="1">
                <a:solidFill>
                  <a:srgbClr val="2BB0D4"/>
                </a:solidFill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3635275" y="2032275"/>
              <a:ext cx="2259600" cy="1485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dirty="0">
                  <a:solidFill>
                    <a:srgbClr val="FFFFFF"/>
                  </a:solidFill>
                </a:rPr>
                <a:t>Die Aussage entkräften</a:t>
              </a:r>
              <a:r>
                <a:rPr lang="en" sz="1800" b="1" dirty="0">
                  <a:solidFill>
                    <a:srgbClr val="FFFFFF"/>
                  </a:solidFill>
                </a:rPr>
                <a:t/>
              </a:r>
              <a:br>
                <a:rPr lang="en" sz="1800" b="1" dirty="0">
                  <a:solidFill>
                    <a:srgbClr val="FFFFFF"/>
                  </a:solidFill>
                </a:rPr>
              </a:br>
              <a:r>
                <a:rPr lang="de-DE" sz="1800" b="1">
                  <a:solidFill>
                    <a:srgbClr val="FFFFFF"/>
                  </a:solidFill>
                </a:rPr>
                <a:t>mit Humor/Satire/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rgbClr val="FFFFFF"/>
                  </a:solidFill>
                </a:rPr>
                <a:t>Parodie</a:t>
              </a:r>
              <a:endParaRPr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673475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FFFFFF"/>
            </a:solidFill>
            <a:ln w="38100" cap="flat" cmpd="sng">
              <a:solidFill>
                <a:srgbClr val="2BB0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1"/>
            <p:cNvSpPr txBox="1"/>
            <p:nvPr/>
          </p:nvSpPr>
          <p:spPr>
            <a:xfrm>
              <a:off x="1419125" y="1119138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solidFill>
                    <a:srgbClr val="2BB0D4"/>
                  </a:solidFill>
                </a:rPr>
                <a:t>Reaktion</a:t>
              </a:r>
              <a:endParaRPr b="1">
                <a:solidFill>
                  <a:srgbClr val="2BB0D4"/>
                </a:solidFill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869225" y="2032275"/>
              <a:ext cx="2259600" cy="1485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rgbClr val="FFFFFF"/>
                  </a:solidFill>
                </a:rPr>
                <a:t>Ein stimmiges Gegenargument liefern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244" name="Google Shape;244;p41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2BB0D4"/>
                </a:solidFill>
              </a:rPr>
              <a:t>Reaktions-Karten</a:t>
            </a:r>
            <a:endParaRPr sz="3000" b="1">
              <a:solidFill>
                <a:srgbClr val="2BB0D4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D10E56-81D5-44B9-8089-E60E058FE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" y="2651900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3927C1-99AC-4F8F-9E6F-4AD00F2629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46" y="2651900"/>
            <a:ext cx="412986" cy="23586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Bildschirmpräsentation (16:9)</PresentationFormat>
  <Paragraphs>62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Roboto</vt:lpstr>
      <vt:lpstr>Simple Light</vt:lpstr>
      <vt:lpstr>Simple Light</vt:lpstr>
      <vt:lpstr>Simple Light</vt:lpstr>
      <vt:lpstr>Szenarien und Reaktionen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Szenarien und Reaktionen</dc:title>
  <cp:lastModifiedBy>Kind, Joachim Dr.</cp:lastModifiedBy>
  <cp:revision>4</cp:revision>
  <dcterms:modified xsi:type="dcterms:W3CDTF">2019-10-02T10:24:21Z</dcterms:modified>
</cp:coreProperties>
</file>