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Lato Light"/>
                <a:ea typeface="Lato Light"/>
                <a:cs typeface="Lato Light"/>
                <a:sym typeface="Lato Light"/>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11"/>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09" name="Google Shape;109;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10" name="Google Shape;11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11" name="Google Shape;11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12" name="Google Shape;11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Lato Light"/>
                <a:ea typeface="Lato Light"/>
                <a:cs typeface="Lato Light"/>
                <a:sym typeface="Lato Light"/>
              </a:defRPr>
            </a:lvl1pPr>
            <a:lvl2pPr indent="0" lvl="1" marL="0" marR="0" rtl="0" algn="r">
              <a:spcBef>
                <a:spcPts val="0"/>
              </a:spcBef>
              <a:buNone/>
              <a:defRPr sz="1200">
                <a:solidFill>
                  <a:schemeClr val="dk1"/>
                </a:solidFill>
                <a:latin typeface="Lato Light"/>
                <a:ea typeface="Lato Light"/>
                <a:cs typeface="Lato Light"/>
                <a:sym typeface="Lato Light"/>
              </a:defRPr>
            </a:lvl2pPr>
            <a:lvl3pPr indent="0" lvl="2" marL="0" marR="0" rtl="0" algn="r">
              <a:spcBef>
                <a:spcPts val="0"/>
              </a:spcBef>
              <a:buNone/>
              <a:defRPr sz="1200">
                <a:solidFill>
                  <a:schemeClr val="dk1"/>
                </a:solidFill>
                <a:latin typeface="Lato Light"/>
                <a:ea typeface="Lato Light"/>
                <a:cs typeface="Lato Light"/>
                <a:sym typeface="Lato Light"/>
              </a:defRPr>
            </a:lvl3pPr>
            <a:lvl4pPr indent="0" lvl="3" marL="0" marR="0" rtl="0" algn="r">
              <a:spcBef>
                <a:spcPts val="0"/>
              </a:spcBef>
              <a:buNone/>
              <a:defRPr sz="1200">
                <a:solidFill>
                  <a:schemeClr val="dk1"/>
                </a:solidFill>
                <a:latin typeface="Lato Light"/>
                <a:ea typeface="Lato Light"/>
                <a:cs typeface="Lato Light"/>
                <a:sym typeface="Lato Light"/>
              </a:defRPr>
            </a:lvl4pPr>
            <a:lvl5pPr indent="0" lvl="4" marL="0" marR="0" rtl="0" algn="r">
              <a:spcBef>
                <a:spcPts val="0"/>
              </a:spcBef>
              <a:buNone/>
              <a:defRPr sz="1200">
                <a:solidFill>
                  <a:schemeClr val="dk1"/>
                </a:solidFill>
                <a:latin typeface="Lato Light"/>
                <a:ea typeface="Lato Light"/>
                <a:cs typeface="Lato Light"/>
                <a:sym typeface="Lato Light"/>
              </a:defRPr>
            </a:lvl5pPr>
            <a:lvl6pPr indent="0" lvl="5" marL="0" marR="0" rtl="0" algn="r">
              <a:spcBef>
                <a:spcPts val="0"/>
              </a:spcBef>
              <a:buNone/>
              <a:defRPr sz="1200">
                <a:solidFill>
                  <a:schemeClr val="dk1"/>
                </a:solidFill>
                <a:latin typeface="Lato Light"/>
                <a:ea typeface="Lato Light"/>
                <a:cs typeface="Lato Light"/>
                <a:sym typeface="Lato Light"/>
              </a:defRPr>
            </a:lvl6pPr>
            <a:lvl7pPr indent="0" lvl="6" marL="0" marR="0" rtl="0" algn="r">
              <a:spcBef>
                <a:spcPts val="0"/>
              </a:spcBef>
              <a:buNone/>
              <a:defRPr sz="1200">
                <a:solidFill>
                  <a:schemeClr val="dk1"/>
                </a:solidFill>
                <a:latin typeface="Lato Light"/>
                <a:ea typeface="Lato Light"/>
                <a:cs typeface="Lato Light"/>
                <a:sym typeface="Lato Light"/>
              </a:defRPr>
            </a:lvl7pPr>
            <a:lvl8pPr indent="0" lvl="7" marL="0" marR="0" rtl="0" algn="r">
              <a:spcBef>
                <a:spcPts val="0"/>
              </a:spcBef>
              <a:buNone/>
              <a:defRPr sz="1200">
                <a:solidFill>
                  <a:schemeClr val="dk1"/>
                </a:solidFill>
                <a:latin typeface="Lato Light"/>
                <a:ea typeface="Lato Light"/>
                <a:cs typeface="Lato Light"/>
                <a:sym typeface="Lato Light"/>
              </a:defRPr>
            </a:lvl8pPr>
            <a:lvl9pPr indent="0" lvl="8" marL="0" marR="0" rtl="0" algn="r">
              <a:spcBef>
                <a:spcPts val="0"/>
              </a:spcBef>
              <a:buNone/>
              <a:defRPr sz="1200">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Lato Light"/>
              <a:buNone/>
              <a:defRPr b="1" i="0" sz="96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6" name="Google Shape;1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17" name="Google Shape;1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18" name="Google Shape;1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Lato Light"/>
                <a:ea typeface="Lato Light"/>
                <a:cs typeface="Lato Light"/>
                <a:sym typeface="Lato Light"/>
              </a:defRPr>
            </a:lvl1pPr>
            <a:lvl2pPr indent="0" lvl="1" marL="0" marR="0" rtl="0" algn="r">
              <a:spcBef>
                <a:spcPts val="0"/>
              </a:spcBef>
              <a:buNone/>
              <a:defRPr sz="1200">
                <a:solidFill>
                  <a:schemeClr val="dk1"/>
                </a:solidFill>
                <a:latin typeface="Lato Light"/>
                <a:ea typeface="Lato Light"/>
                <a:cs typeface="Lato Light"/>
                <a:sym typeface="Lato Light"/>
              </a:defRPr>
            </a:lvl2pPr>
            <a:lvl3pPr indent="0" lvl="2" marL="0" marR="0" rtl="0" algn="r">
              <a:spcBef>
                <a:spcPts val="0"/>
              </a:spcBef>
              <a:buNone/>
              <a:defRPr sz="1200">
                <a:solidFill>
                  <a:schemeClr val="dk1"/>
                </a:solidFill>
                <a:latin typeface="Lato Light"/>
                <a:ea typeface="Lato Light"/>
                <a:cs typeface="Lato Light"/>
                <a:sym typeface="Lato Light"/>
              </a:defRPr>
            </a:lvl3pPr>
            <a:lvl4pPr indent="0" lvl="3" marL="0" marR="0" rtl="0" algn="r">
              <a:spcBef>
                <a:spcPts val="0"/>
              </a:spcBef>
              <a:buNone/>
              <a:defRPr sz="1200">
                <a:solidFill>
                  <a:schemeClr val="dk1"/>
                </a:solidFill>
                <a:latin typeface="Lato Light"/>
                <a:ea typeface="Lato Light"/>
                <a:cs typeface="Lato Light"/>
                <a:sym typeface="Lato Light"/>
              </a:defRPr>
            </a:lvl4pPr>
            <a:lvl5pPr indent="0" lvl="4" marL="0" marR="0" rtl="0" algn="r">
              <a:spcBef>
                <a:spcPts val="0"/>
              </a:spcBef>
              <a:buNone/>
              <a:defRPr sz="1200">
                <a:solidFill>
                  <a:schemeClr val="dk1"/>
                </a:solidFill>
                <a:latin typeface="Lato Light"/>
                <a:ea typeface="Lato Light"/>
                <a:cs typeface="Lato Light"/>
                <a:sym typeface="Lato Light"/>
              </a:defRPr>
            </a:lvl5pPr>
            <a:lvl6pPr indent="0" lvl="5" marL="0" marR="0" rtl="0" algn="r">
              <a:spcBef>
                <a:spcPts val="0"/>
              </a:spcBef>
              <a:buNone/>
              <a:defRPr sz="1200">
                <a:solidFill>
                  <a:schemeClr val="dk1"/>
                </a:solidFill>
                <a:latin typeface="Lato Light"/>
                <a:ea typeface="Lato Light"/>
                <a:cs typeface="Lato Light"/>
                <a:sym typeface="Lato Light"/>
              </a:defRPr>
            </a:lvl6pPr>
            <a:lvl7pPr indent="0" lvl="6" marL="0" marR="0" rtl="0" algn="r">
              <a:spcBef>
                <a:spcPts val="0"/>
              </a:spcBef>
              <a:buNone/>
              <a:defRPr sz="1200">
                <a:solidFill>
                  <a:schemeClr val="dk1"/>
                </a:solidFill>
                <a:latin typeface="Lato Light"/>
                <a:ea typeface="Lato Light"/>
                <a:cs typeface="Lato Light"/>
                <a:sym typeface="Lato Light"/>
              </a:defRPr>
            </a:lvl7pPr>
            <a:lvl8pPr indent="0" lvl="7" marL="0" marR="0" rtl="0" algn="r">
              <a:spcBef>
                <a:spcPts val="0"/>
              </a:spcBef>
              <a:buNone/>
              <a:defRPr sz="1200">
                <a:solidFill>
                  <a:schemeClr val="dk1"/>
                </a:solidFill>
                <a:latin typeface="Lato Light"/>
                <a:ea typeface="Lato Light"/>
                <a:cs typeface="Lato Light"/>
                <a:sym typeface="Lato Light"/>
              </a:defRPr>
            </a:lvl8pPr>
            <a:lvl9pPr indent="0" lvl="8" marL="0" marR="0" rtl="0" algn="r">
              <a:spcBef>
                <a:spcPts val="0"/>
              </a:spcBef>
              <a:buNone/>
              <a:defRPr sz="1200">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12"/>
          <p:cNvSpPr/>
          <p:nvPr/>
        </p:nvSpPr>
        <p:spPr>
          <a:xfrm rot="10800000">
            <a:off x="0" y="0"/>
            <a:ext cx="12192000" cy="389239"/>
          </a:xfrm>
          <a:prstGeom prst="triangle">
            <a:avLst>
              <a:gd fmla="val 50476" name="adj"/>
            </a:avLst>
          </a:prstGeom>
          <a:solidFill>
            <a:schemeClr val="accen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20" name="Google Shape;120;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23" name="Google Shape;1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24" name="Google Shape;1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Lato Light"/>
                <a:ea typeface="Lato Light"/>
                <a:cs typeface="Lato Light"/>
                <a:sym typeface="Lato Light"/>
              </a:defRPr>
            </a:lvl1pPr>
            <a:lvl2pPr indent="0" lvl="1" marL="0" marR="0" rtl="0" algn="r">
              <a:spcBef>
                <a:spcPts val="0"/>
              </a:spcBef>
              <a:buNone/>
              <a:defRPr sz="1200">
                <a:solidFill>
                  <a:schemeClr val="dk1"/>
                </a:solidFill>
                <a:latin typeface="Lato Light"/>
                <a:ea typeface="Lato Light"/>
                <a:cs typeface="Lato Light"/>
                <a:sym typeface="Lato Light"/>
              </a:defRPr>
            </a:lvl2pPr>
            <a:lvl3pPr indent="0" lvl="2" marL="0" marR="0" rtl="0" algn="r">
              <a:spcBef>
                <a:spcPts val="0"/>
              </a:spcBef>
              <a:buNone/>
              <a:defRPr sz="1200">
                <a:solidFill>
                  <a:schemeClr val="dk1"/>
                </a:solidFill>
                <a:latin typeface="Lato Light"/>
                <a:ea typeface="Lato Light"/>
                <a:cs typeface="Lato Light"/>
                <a:sym typeface="Lato Light"/>
              </a:defRPr>
            </a:lvl3pPr>
            <a:lvl4pPr indent="0" lvl="3" marL="0" marR="0" rtl="0" algn="r">
              <a:spcBef>
                <a:spcPts val="0"/>
              </a:spcBef>
              <a:buNone/>
              <a:defRPr sz="1200">
                <a:solidFill>
                  <a:schemeClr val="dk1"/>
                </a:solidFill>
                <a:latin typeface="Lato Light"/>
                <a:ea typeface="Lato Light"/>
                <a:cs typeface="Lato Light"/>
                <a:sym typeface="Lato Light"/>
              </a:defRPr>
            </a:lvl4pPr>
            <a:lvl5pPr indent="0" lvl="4" marL="0" marR="0" rtl="0" algn="r">
              <a:spcBef>
                <a:spcPts val="0"/>
              </a:spcBef>
              <a:buNone/>
              <a:defRPr sz="1200">
                <a:solidFill>
                  <a:schemeClr val="dk1"/>
                </a:solidFill>
                <a:latin typeface="Lato Light"/>
                <a:ea typeface="Lato Light"/>
                <a:cs typeface="Lato Light"/>
                <a:sym typeface="Lato Light"/>
              </a:defRPr>
            </a:lvl5pPr>
            <a:lvl6pPr indent="0" lvl="5" marL="0" marR="0" rtl="0" algn="r">
              <a:spcBef>
                <a:spcPts val="0"/>
              </a:spcBef>
              <a:buNone/>
              <a:defRPr sz="1200">
                <a:solidFill>
                  <a:schemeClr val="dk1"/>
                </a:solidFill>
                <a:latin typeface="Lato Light"/>
                <a:ea typeface="Lato Light"/>
                <a:cs typeface="Lato Light"/>
                <a:sym typeface="Lato Light"/>
              </a:defRPr>
            </a:lvl6pPr>
            <a:lvl7pPr indent="0" lvl="6" marL="0" marR="0" rtl="0" algn="r">
              <a:spcBef>
                <a:spcPts val="0"/>
              </a:spcBef>
              <a:buNone/>
              <a:defRPr sz="1200">
                <a:solidFill>
                  <a:schemeClr val="dk1"/>
                </a:solidFill>
                <a:latin typeface="Lato Light"/>
                <a:ea typeface="Lato Light"/>
                <a:cs typeface="Lato Light"/>
                <a:sym typeface="Lato Light"/>
              </a:defRPr>
            </a:lvl7pPr>
            <a:lvl8pPr indent="0" lvl="7" marL="0" marR="0" rtl="0" algn="r">
              <a:spcBef>
                <a:spcPts val="0"/>
              </a:spcBef>
              <a:buNone/>
              <a:defRPr sz="1200">
                <a:solidFill>
                  <a:schemeClr val="dk1"/>
                </a:solidFill>
                <a:latin typeface="Lato Light"/>
                <a:ea typeface="Lato Light"/>
                <a:cs typeface="Lato Light"/>
                <a:sym typeface="Lato Light"/>
              </a:defRPr>
            </a:lvl8pPr>
            <a:lvl9pPr indent="0" lvl="8" marL="0" marR="0" rtl="0" algn="r">
              <a:spcBef>
                <a:spcPts val="0"/>
              </a:spcBef>
              <a:buNone/>
              <a:defRPr sz="1200">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13"/>
          <p:cNvSpPr/>
          <p:nvPr/>
        </p:nvSpPr>
        <p:spPr>
          <a:xfrm>
            <a:off x="0" y="0"/>
            <a:ext cx="12192000" cy="6858000"/>
          </a:xfrm>
          <a:prstGeom prst="rect">
            <a:avLst/>
          </a:prstGeom>
          <a:solidFill>
            <a:srgbClr val="181818">
              <a:alpha val="8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14"/>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28" name="Google Shape;1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29" name="Google Shape;1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30" name="Google Shape;1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Lato Light"/>
                <a:ea typeface="Lato Light"/>
                <a:cs typeface="Lato Light"/>
                <a:sym typeface="Lato Light"/>
              </a:defRPr>
            </a:lvl1pPr>
            <a:lvl2pPr indent="0" lvl="1" marL="0" marR="0" rtl="0" algn="r">
              <a:spcBef>
                <a:spcPts val="0"/>
              </a:spcBef>
              <a:buNone/>
              <a:defRPr sz="1200">
                <a:solidFill>
                  <a:schemeClr val="dk1"/>
                </a:solidFill>
                <a:latin typeface="Lato Light"/>
                <a:ea typeface="Lato Light"/>
                <a:cs typeface="Lato Light"/>
                <a:sym typeface="Lato Light"/>
              </a:defRPr>
            </a:lvl2pPr>
            <a:lvl3pPr indent="0" lvl="2" marL="0" marR="0" rtl="0" algn="r">
              <a:spcBef>
                <a:spcPts val="0"/>
              </a:spcBef>
              <a:buNone/>
              <a:defRPr sz="1200">
                <a:solidFill>
                  <a:schemeClr val="dk1"/>
                </a:solidFill>
                <a:latin typeface="Lato Light"/>
                <a:ea typeface="Lato Light"/>
                <a:cs typeface="Lato Light"/>
                <a:sym typeface="Lato Light"/>
              </a:defRPr>
            </a:lvl3pPr>
            <a:lvl4pPr indent="0" lvl="3" marL="0" marR="0" rtl="0" algn="r">
              <a:spcBef>
                <a:spcPts val="0"/>
              </a:spcBef>
              <a:buNone/>
              <a:defRPr sz="1200">
                <a:solidFill>
                  <a:schemeClr val="dk1"/>
                </a:solidFill>
                <a:latin typeface="Lato Light"/>
                <a:ea typeface="Lato Light"/>
                <a:cs typeface="Lato Light"/>
                <a:sym typeface="Lato Light"/>
              </a:defRPr>
            </a:lvl4pPr>
            <a:lvl5pPr indent="0" lvl="4" marL="0" marR="0" rtl="0" algn="r">
              <a:spcBef>
                <a:spcPts val="0"/>
              </a:spcBef>
              <a:buNone/>
              <a:defRPr sz="1200">
                <a:solidFill>
                  <a:schemeClr val="dk1"/>
                </a:solidFill>
                <a:latin typeface="Lato Light"/>
                <a:ea typeface="Lato Light"/>
                <a:cs typeface="Lato Light"/>
                <a:sym typeface="Lato Light"/>
              </a:defRPr>
            </a:lvl5pPr>
            <a:lvl6pPr indent="0" lvl="5" marL="0" marR="0" rtl="0" algn="r">
              <a:spcBef>
                <a:spcPts val="0"/>
              </a:spcBef>
              <a:buNone/>
              <a:defRPr sz="1200">
                <a:solidFill>
                  <a:schemeClr val="dk1"/>
                </a:solidFill>
                <a:latin typeface="Lato Light"/>
                <a:ea typeface="Lato Light"/>
                <a:cs typeface="Lato Light"/>
                <a:sym typeface="Lato Light"/>
              </a:defRPr>
            </a:lvl6pPr>
            <a:lvl7pPr indent="0" lvl="6" marL="0" marR="0" rtl="0" algn="r">
              <a:spcBef>
                <a:spcPts val="0"/>
              </a:spcBef>
              <a:buNone/>
              <a:defRPr sz="1200">
                <a:solidFill>
                  <a:schemeClr val="dk1"/>
                </a:solidFill>
                <a:latin typeface="Lato Light"/>
                <a:ea typeface="Lato Light"/>
                <a:cs typeface="Lato Light"/>
                <a:sym typeface="Lato Light"/>
              </a:defRPr>
            </a:lvl7pPr>
            <a:lvl8pPr indent="0" lvl="7" marL="0" marR="0" rtl="0" algn="r">
              <a:spcBef>
                <a:spcPts val="0"/>
              </a:spcBef>
              <a:buNone/>
              <a:defRPr sz="1200">
                <a:solidFill>
                  <a:schemeClr val="dk1"/>
                </a:solidFill>
                <a:latin typeface="Lato Light"/>
                <a:ea typeface="Lato Light"/>
                <a:cs typeface="Lato Light"/>
                <a:sym typeface="Lato Light"/>
              </a:defRPr>
            </a:lvl8pPr>
            <a:lvl9pPr indent="0" lvl="8" marL="0" marR="0" rtl="0" algn="r">
              <a:spcBef>
                <a:spcPts val="0"/>
              </a:spcBef>
              <a:buNone/>
              <a:defRPr sz="1200">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4"/>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2" name="Google Shape;132;p14"/>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3" name="Google Shape;133;p14"/>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4" name="Google Shape;134;p14"/>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5" name="Google Shape;135;p14"/>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6" name="Google Shape;136;p14"/>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7" name="Google Shape;137;p14"/>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8" name="Google Shape;138;p14"/>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39" name="Google Shape;139;p14"/>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40" name="Google Shape;140;p14"/>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15"/>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43" name="Google Shape;143;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Lato Light"/>
              <a:buNone/>
              <a:defRPr b="0" i="0" sz="32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Google Shape;144;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9pPr>
          </a:lstStyle>
          <a:p/>
        </p:txBody>
      </p:sp>
      <p:sp>
        <p:nvSpPr>
          <p:cNvPr id="145" name="Google Shape;145;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146" name="Google Shape;1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47" name="Google Shape;1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48" name="Google Shape;1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Lato Light"/>
                <a:ea typeface="Lato Light"/>
                <a:cs typeface="Lato Light"/>
                <a:sym typeface="Lato Light"/>
              </a:defRPr>
            </a:lvl1pPr>
            <a:lvl2pPr indent="0" lvl="1" marL="0" marR="0" rtl="0" algn="r">
              <a:spcBef>
                <a:spcPts val="0"/>
              </a:spcBef>
              <a:buNone/>
              <a:defRPr sz="1200">
                <a:solidFill>
                  <a:schemeClr val="dk1"/>
                </a:solidFill>
                <a:latin typeface="Lato Light"/>
                <a:ea typeface="Lato Light"/>
                <a:cs typeface="Lato Light"/>
                <a:sym typeface="Lato Light"/>
              </a:defRPr>
            </a:lvl2pPr>
            <a:lvl3pPr indent="0" lvl="2" marL="0" marR="0" rtl="0" algn="r">
              <a:spcBef>
                <a:spcPts val="0"/>
              </a:spcBef>
              <a:buNone/>
              <a:defRPr sz="1200">
                <a:solidFill>
                  <a:schemeClr val="dk1"/>
                </a:solidFill>
                <a:latin typeface="Lato Light"/>
                <a:ea typeface="Lato Light"/>
                <a:cs typeface="Lato Light"/>
                <a:sym typeface="Lato Light"/>
              </a:defRPr>
            </a:lvl3pPr>
            <a:lvl4pPr indent="0" lvl="3" marL="0" marR="0" rtl="0" algn="r">
              <a:spcBef>
                <a:spcPts val="0"/>
              </a:spcBef>
              <a:buNone/>
              <a:defRPr sz="1200">
                <a:solidFill>
                  <a:schemeClr val="dk1"/>
                </a:solidFill>
                <a:latin typeface="Lato Light"/>
                <a:ea typeface="Lato Light"/>
                <a:cs typeface="Lato Light"/>
                <a:sym typeface="Lato Light"/>
              </a:defRPr>
            </a:lvl4pPr>
            <a:lvl5pPr indent="0" lvl="4" marL="0" marR="0" rtl="0" algn="r">
              <a:spcBef>
                <a:spcPts val="0"/>
              </a:spcBef>
              <a:buNone/>
              <a:defRPr sz="1200">
                <a:solidFill>
                  <a:schemeClr val="dk1"/>
                </a:solidFill>
                <a:latin typeface="Lato Light"/>
                <a:ea typeface="Lato Light"/>
                <a:cs typeface="Lato Light"/>
                <a:sym typeface="Lato Light"/>
              </a:defRPr>
            </a:lvl5pPr>
            <a:lvl6pPr indent="0" lvl="5" marL="0" marR="0" rtl="0" algn="r">
              <a:spcBef>
                <a:spcPts val="0"/>
              </a:spcBef>
              <a:buNone/>
              <a:defRPr sz="1200">
                <a:solidFill>
                  <a:schemeClr val="dk1"/>
                </a:solidFill>
                <a:latin typeface="Lato Light"/>
                <a:ea typeface="Lato Light"/>
                <a:cs typeface="Lato Light"/>
                <a:sym typeface="Lato Light"/>
              </a:defRPr>
            </a:lvl6pPr>
            <a:lvl7pPr indent="0" lvl="6" marL="0" marR="0" rtl="0" algn="r">
              <a:spcBef>
                <a:spcPts val="0"/>
              </a:spcBef>
              <a:buNone/>
              <a:defRPr sz="1200">
                <a:solidFill>
                  <a:schemeClr val="dk1"/>
                </a:solidFill>
                <a:latin typeface="Lato Light"/>
                <a:ea typeface="Lato Light"/>
                <a:cs typeface="Lato Light"/>
                <a:sym typeface="Lato Light"/>
              </a:defRPr>
            </a:lvl7pPr>
            <a:lvl8pPr indent="0" lvl="7" marL="0" marR="0" rtl="0" algn="r">
              <a:spcBef>
                <a:spcPts val="0"/>
              </a:spcBef>
              <a:buNone/>
              <a:defRPr sz="1200">
                <a:solidFill>
                  <a:schemeClr val="dk1"/>
                </a:solidFill>
                <a:latin typeface="Lato Light"/>
                <a:ea typeface="Lato Light"/>
                <a:cs typeface="Lato Light"/>
                <a:sym typeface="Lato Light"/>
              </a:defRPr>
            </a:lvl8pPr>
            <a:lvl9pPr indent="0" lvl="8" marL="0" marR="0" rtl="0" algn="r">
              <a:spcBef>
                <a:spcPts val="0"/>
              </a:spcBef>
              <a:buNone/>
              <a:defRPr sz="1200">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p:nvPr/>
        </p:nvSpPr>
        <p:spPr>
          <a:xfrm>
            <a:off x="0" y="0"/>
            <a:ext cx="12192000" cy="6858000"/>
          </a:xfrm>
          <a:prstGeom prst="rect">
            <a:avLst/>
          </a:prstGeom>
          <a:solidFill>
            <a:srgbClr val="191919">
              <a:alpha val="9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27" name="Google Shape;27;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5"/>
          <p:cNvSpPr/>
          <p:nvPr/>
        </p:nvSpPr>
        <p:spPr>
          <a:xfrm>
            <a:off x="0" y="0"/>
            <a:ext cx="12192000" cy="6858000"/>
          </a:xfrm>
          <a:prstGeom prst="rect">
            <a:avLst/>
          </a:prstGeom>
          <a:solidFill>
            <a:srgbClr val="191919">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34" name="Google Shape;34;p5"/>
          <p:cNvSpPr/>
          <p:nvPr>
            <p:ph idx="2" type="pic"/>
          </p:nvPr>
        </p:nvSpPr>
        <p:spPr>
          <a:xfrm>
            <a:off x="499181" y="482600"/>
            <a:ext cx="5038019" cy="5873750"/>
          </a:xfrm>
          <a:prstGeom prst="rect">
            <a:avLst/>
          </a:prstGeom>
          <a:noFill/>
          <a:ln cap="flat" cmpd="sng" w="9525">
            <a:solidFill>
              <a:srgbClr val="FEFEFE"/>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39" name="Google Shape;39;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Lato Light"/>
              <a:buNone/>
              <a:defRPr b="0" i="0" sz="48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6"/>
          <p:cNvSpPr/>
          <p:nvPr/>
        </p:nvSpPr>
        <p:spPr>
          <a:xfrm>
            <a:off x="0" y="0"/>
            <a:ext cx="12192000" cy="6858000"/>
          </a:xfrm>
          <a:prstGeom prst="rect">
            <a:avLst/>
          </a:prstGeom>
          <a:solidFill>
            <a:srgbClr val="191919">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42" name="Google Shape;42;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47" name="Google Shape;47;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48" name="Google Shape;48;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49" name="Google Shape;49;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50" name="Google Shape;50;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51" name="Google Shape;51;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2" name="Google Shape;52;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3" name="Google Shape;53;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4" name="Google Shape;54;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5" name="Google Shape;55;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6" name="Google Shape;56;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7" name="Google Shape;57;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8" name="Google Shape;58;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59" name="Google Shape;59;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0" name="Google Shape;60;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1" name="Google Shape;61;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2" name="Google Shape;62;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3" name="Google Shape;63;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4" name="Google Shape;64;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5" name="Google Shape;65;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66" name="Google Shape;66;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7"/>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69" name="Google Shape;69;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70" name="Google Shape;7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1" name="Google Shape;7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2" name="Google Shape;7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74" name="Google Shape;74;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BFBFBF"/>
              </a:buClr>
              <a:buSzPts val="2400"/>
              <a:buFont typeface="Arial"/>
              <a:buNone/>
              <a:defRPr b="1" i="0" sz="2400" u="none" cap="none" strike="noStrike">
                <a:solidFill>
                  <a:srgbClr val="BFBFB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75" name="Google Shape;75;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BFBFBF"/>
              </a:buClr>
              <a:buSzPts val="2400"/>
              <a:buFont typeface="Arial"/>
              <a:buNone/>
              <a:defRPr b="1" i="0" sz="2400" u="none" cap="none" strike="noStrike">
                <a:solidFill>
                  <a:srgbClr val="BFBFB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76" name="Google Shape;76;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8"/>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79" name="Google Shape;79;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BFBFBF"/>
              </a:buClr>
              <a:buSzPts val="2400"/>
              <a:buFont typeface="Lato Light"/>
              <a:buNone/>
              <a:defRPr b="1" i="0" sz="2400" u="none" cap="none" strike="noStrike">
                <a:solidFill>
                  <a:srgbClr val="BFBFBF"/>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81" name="Google Shape;8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82" name="Google Shape;8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83" name="Google Shape;8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85" name="Google Shape;85;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86" name="Google Shape;86;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87" name="Google Shape;87;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BFBFBF"/>
              </a:buClr>
              <a:buSzPts val="2400"/>
              <a:buFont typeface="Arial"/>
              <a:buNone/>
              <a:defRPr b="1" i="0" sz="2400" u="none" cap="none" strike="noStrike">
                <a:solidFill>
                  <a:srgbClr val="BFBFB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88" name="Google Shape;88;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BFBFBF"/>
              </a:buClr>
              <a:buSzPts val="2400"/>
              <a:buFont typeface="Arial"/>
              <a:buNone/>
              <a:defRPr b="1" i="0" sz="2400" u="none" cap="none" strike="noStrike">
                <a:solidFill>
                  <a:srgbClr val="BFBFB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89" name="Google Shape;89;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BFBFBF"/>
              </a:buClr>
              <a:buSzPts val="2400"/>
              <a:buFont typeface="Arial"/>
              <a:buNone/>
              <a:defRPr b="1" i="0" sz="2400" u="none" cap="none" strike="noStrike">
                <a:solidFill>
                  <a:srgbClr val="BFBFB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90" name="Google Shape;90;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9"/>
          <p:cNvSpPr/>
          <p:nvPr/>
        </p:nvSpPr>
        <p:spPr>
          <a:xfrm>
            <a:off x="0" y="0"/>
            <a:ext cx="12192000" cy="6858000"/>
          </a:xfrm>
          <a:prstGeom prst="rect">
            <a:avLst/>
          </a:prstGeom>
          <a:solidFill>
            <a:srgbClr val="191919">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93" name="Google Shape;9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94" name="Google Shape;9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95" name="Google Shape;9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9"/>
          <p:cNvSpPr/>
          <p:nvPr/>
        </p:nvSpPr>
        <p:spPr>
          <a:xfrm>
            <a:off x="-12700" y="2333961"/>
            <a:ext cx="12217401" cy="2324100"/>
          </a:xfrm>
          <a:prstGeom prst="rect">
            <a:avLst/>
          </a:prstGeom>
          <a:solidFill>
            <a:srgbClr val="191919">
              <a:alpha val="87843"/>
            </a:srgbClr>
          </a:solidFill>
          <a:ln cap="flat" cmpd="sng" w="12700">
            <a:solidFill>
              <a:srgbClr val="E5E5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Lato Light"/>
              <a:ea typeface="Lato Light"/>
              <a:cs typeface="Lato Light"/>
              <a:sym typeface="Lato Light"/>
            </a:endParaRPr>
          </a:p>
        </p:txBody>
      </p:sp>
      <p:sp>
        <p:nvSpPr>
          <p:cNvPr id="97" name="Google Shape;97;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98" name="Google Shape;98;p9"/>
          <p:cNvSpPr txBox="1"/>
          <p:nvPr>
            <p:ph idx="2" type="body"/>
          </p:nvPr>
        </p:nvSpPr>
        <p:spPr>
          <a:xfrm>
            <a:off x="7831016" y="2142557"/>
            <a:ext cx="4302367" cy="471544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7F7F7F"/>
              </a:buClr>
              <a:buSzPts val="40000"/>
              <a:buFont typeface="Arial"/>
              <a:buNone/>
              <a:defRPr b="0" i="0" sz="40000" u="none" cap="none" strike="noStrike">
                <a:solidFill>
                  <a:srgbClr val="7F7F7F"/>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99" name="Google Shape;99;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10"/>
          <p:cNvSpPr/>
          <p:nvPr/>
        </p:nvSpPr>
        <p:spPr>
          <a:xfrm>
            <a:off x="0" y="0"/>
            <a:ext cx="12192000" cy="6858000"/>
          </a:xfrm>
          <a:prstGeom prst="rect">
            <a:avLst/>
          </a:prstGeom>
          <a:solidFill>
            <a:srgbClr val="181818">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102" name="Google Shape;10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03" name="Google Shape;10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04" name="Google Shape;10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06" name="Google Shape;106;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3C3C"/>
        </a:solidFill>
      </p:bgPr>
    </p:bg>
    <p:spTree>
      <p:nvGrpSpPr>
        <p:cNvPr id="5" name="Shape 5"/>
        <p:cNvGrpSpPr/>
        <p:nvPr/>
      </p:nvGrpSpPr>
      <p:grpSpPr>
        <a:xfrm>
          <a:off x="0" y="0"/>
          <a:ext cx="0" cy="0"/>
          <a:chOff x="0" y="0"/>
          <a:chExt cx="0" cy="0"/>
        </a:xfrm>
      </p:grpSpPr>
      <p:sp>
        <p:nvSpPr>
          <p:cNvPr id="6" name="Google Shape;6;p1"/>
          <p:cNvSpPr/>
          <p:nvPr/>
        </p:nvSpPr>
        <p:spPr>
          <a:xfrm flipH="1" rot="5400000">
            <a:off x="2666996" y="-2667003"/>
            <a:ext cx="6858005" cy="12192005"/>
          </a:xfrm>
          <a:prstGeom prst="rtTriangl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Lato Light"/>
                <a:ea typeface="Lato Light"/>
                <a:cs typeface="Lato Light"/>
                <a:sym typeface="Lato Light"/>
              </a:defRPr>
            </a:lvl1pPr>
            <a:lvl2pPr indent="0" lvl="1" marL="0" marR="0" rtl="0" algn="r">
              <a:spcBef>
                <a:spcPts val="0"/>
              </a:spcBef>
              <a:buNone/>
              <a:defRPr b="0" i="0" sz="1200" u="none" cap="none" strike="noStrike">
                <a:solidFill>
                  <a:schemeClr val="dk1"/>
                </a:solidFill>
                <a:latin typeface="Lato Light"/>
                <a:ea typeface="Lato Light"/>
                <a:cs typeface="Lato Light"/>
                <a:sym typeface="Lato Light"/>
              </a:defRPr>
            </a:lvl2pPr>
            <a:lvl3pPr indent="0" lvl="2" marL="0" marR="0" rtl="0" algn="r">
              <a:spcBef>
                <a:spcPts val="0"/>
              </a:spcBef>
              <a:buNone/>
              <a:defRPr b="0" i="0" sz="1200" u="none" cap="none" strike="noStrike">
                <a:solidFill>
                  <a:schemeClr val="dk1"/>
                </a:solidFill>
                <a:latin typeface="Lato Light"/>
                <a:ea typeface="Lato Light"/>
                <a:cs typeface="Lato Light"/>
                <a:sym typeface="Lato Light"/>
              </a:defRPr>
            </a:lvl3pPr>
            <a:lvl4pPr indent="0" lvl="3" marL="0" marR="0" rtl="0" algn="r">
              <a:spcBef>
                <a:spcPts val="0"/>
              </a:spcBef>
              <a:buNone/>
              <a:defRPr b="0" i="0" sz="1200" u="none" cap="none" strike="noStrike">
                <a:solidFill>
                  <a:schemeClr val="dk1"/>
                </a:solidFill>
                <a:latin typeface="Lato Light"/>
                <a:ea typeface="Lato Light"/>
                <a:cs typeface="Lato Light"/>
                <a:sym typeface="Lato Light"/>
              </a:defRPr>
            </a:lvl4pPr>
            <a:lvl5pPr indent="0" lvl="4" marL="0" marR="0" rtl="0" algn="r">
              <a:spcBef>
                <a:spcPts val="0"/>
              </a:spcBef>
              <a:buNone/>
              <a:defRPr b="0" i="0" sz="1200" u="none" cap="none" strike="noStrike">
                <a:solidFill>
                  <a:schemeClr val="dk1"/>
                </a:solidFill>
                <a:latin typeface="Lato Light"/>
                <a:ea typeface="Lato Light"/>
                <a:cs typeface="Lato Light"/>
                <a:sym typeface="Lato Light"/>
              </a:defRPr>
            </a:lvl5pPr>
            <a:lvl6pPr indent="0" lvl="5" marL="0" marR="0" rtl="0" algn="r">
              <a:spcBef>
                <a:spcPts val="0"/>
              </a:spcBef>
              <a:buNone/>
              <a:defRPr b="0" i="0" sz="1200" u="none" cap="none" strike="noStrike">
                <a:solidFill>
                  <a:schemeClr val="dk1"/>
                </a:solidFill>
                <a:latin typeface="Lato Light"/>
                <a:ea typeface="Lato Light"/>
                <a:cs typeface="Lato Light"/>
                <a:sym typeface="Lato Light"/>
              </a:defRPr>
            </a:lvl6pPr>
            <a:lvl7pPr indent="0" lvl="6" marL="0" marR="0" rtl="0" algn="r">
              <a:spcBef>
                <a:spcPts val="0"/>
              </a:spcBef>
              <a:buNone/>
              <a:defRPr b="0" i="0" sz="1200" u="none" cap="none" strike="noStrike">
                <a:solidFill>
                  <a:schemeClr val="dk1"/>
                </a:solidFill>
                <a:latin typeface="Lato Light"/>
                <a:ea typeface="Lato Light"/>
                <a:cs typeface="Lato Light"/>
                <a:sym typeface="Lato Light"/>
              </a:defRPr>
            </a:lvl7pPr>
            <a:lvl8pPr indent="0" lvl="7" marL="0" marR="0" rtl="0" algn="r">
              <a:spcBef>
                <a:spcPts val="0"/>
              </a:spcBef>
              <a:buNone/>
              <a:defRPr b="0" i="0" sz="1200" u="none" cap="none" strike="noStrike">
                <a:solidFill>
                  <a:schemeClr val="dk1"/>
                </a:solidFill>
                <a:latin typeface="Lato Light"/>
                <a:ea typeface="Lato Light"/>
                <a:cs typeface="Lato Light"/>
                <a:sym typeface="Lato Light"/>
              </a:defRPr>
            </a:lvl8pPr>
            <a:lvl9pPr indent="0" lvl="8" marL="0" marR="0" rtl="0" algn="r">
              <a:spcBef>
                <a:spcPts val="0"/>
              </a:spcBef>
              <a:buNone/>
              <a:defRPr b="0" i="0" sz="1200" u="none" cap="none" strike="noStrike">
                <a:solidFill>
                  <a:schemeClr val="dk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
          <p:cNvSpPr/>
          <p:nvPr/>
        </p:nvSpPr>
        <p:spPr>
          <a:xfrm flipH="1" rot="5400000">
            <a:off x="-196330" y="181089"/>
            <a:ext cx="6858005" cy="6495830"/>
          </a:xfrm>
          <a:prstGeom prst="rtTriangl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slidesboss.com/" TargetMode="External"/><Relationship Id="rId4" Type="http://schemas.openxmlformats.org/officeDocument/2006/relationships/hyperlink" Target="http://pexel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slidesboss.com/" TargetMode="External"/><Relationship Id="rId5" Type="http://schemas.openxmlformats.org/officeDocument/2006/relationships/image" Target="../media/image12.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14.jpg"/><Relationship Id="rId7"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nvSpPr>
        <p:spPr>
          <a:xfrm>
            <a:off x="2769911" y="488782"/>
            <a:ext cx="3837764"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BFBFBF"/>
              </a:buClr>
              <a:buSzPts val="39700"/>
              <a:buFont typeface="Arial Black"/>
              <a:buNone/>
            </a:pPr>
            <a:r>
              <a:rPr b="0" i="0" lang="en-US" sz="39700" u="none" cap="none" strike="noStrike">
                <a:solidFill>
                  <a:srgbClr val="BFBFBF"/>
                </a:solidFill>
                <a:latin typeface="Arial Black"/>
                <a:ea typeface="Arial Black"/>
                <a:cs typeface="Arial Black"/>
                <a:sym typeface="Arial Black"/>
              </a:rPr>
              <a:t>2</a:t>
            </a:r>
            <a:endParaRPr b="0" i="0" sz="39700" u="none" cap="none" strike="noStrike">
              <a:solidFill>
                <a:srgbClr val="BFBFBF"/>
              </a:solidFill>
              <a:latin typeface="Arial Black"/>
              <a:ea typeface="Arial Black"/>
              <a:cs typeface="Arial Black"/>
              <a:sym typeface="Arial Black"/>
            </a:endParaRPr>
          </a:p>
        </p:txBody>
      </p:sp>
      <p:sp>
        <p:nvSpPr>
          <p:cNvPr id="154" name="Google Shape;154;p16"/>
          <p:cNvSpPr txBox="1"/>
          <p:nvPr/>
        </p:nvSpPr>
        <p:spPr>
          <a:xfrm>
            <a:off x="431547" y="488782"/>
            <a:ext cx="3286329"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BFBFBF"/>
              </a:buClr>
              <a:buSzPts val="39100"/>
              <a:buFont typeface="Arial Black"/>
              <a:buNone/>
            </a:pPr>
            <a:r>
              <a:rPr b="0" i="0" lang="en-US" sz="39100" u="none" cap="none" strike="noStrike">
                <a:solidFill>
                  <a:srgbClr val="BFBFBF"/>
                </a:solidFill>
                <a:latin typeface="Arial Black"/>
                <a:ea typeface="Arial Black"/>
                <a:cs typeface="Arial Black"/>
                <a:sym typeface="Arial Black"/>
              </a:rPr>
              <a:t>1</a:t>
            </a:r>
            <a:endParaRPr b="0" i="0" sz="39100" u="none" cap="none" strike="noStrike">
              <a:solidFill>
                <a:srgbClr val="BFBFBF"/>
              </a:solidFill>
              <a:latin typeface="Arial Black"/>
              <a:ea typeface="Arial Black"/>
              <a:cs typeface="Arial Black"/>
              <a:sym typeface="Arial Black"/>
            </a:endParaRPr>
          </a:p>
        </p:txBody>
      </p:sp>
      <p:sp>
        <p:nvSpPr>
          <p:cNvPr id="155" name="Google Shape;155;p16"/>
          <p:cNvSpPr txBox="1"/>
          <p:nvPr/>
        </p:nvSpPr>
        <p:spPr>
          <a:xfrm>
            <a:off x="6777167" y="1267087"/>
            <a:ext cx="4871907" cy="145263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EFEFE"/>
              </a:buClr>
              <a:buSzPts val="11800"/>
              <a:buFont typeface="Arial Black"/>
              <a:buNone/>
            </a:pPr>
            <a:r>
              <a:rPr b="1" i="0" lang="en-US" sz="11800" u="none" cap="none" strike="noStrike">
                <a:solidFill>
                  <a:srgbClr val="FEFEFE"/>
                </a:solidFill>
                <a:latin typeface="Arial Black"/>
                <a:ea typeface="Arial Black"/>
                <a:cs typeface="Arial Black"/>
                <a:sym typeface="Arial Black"/>
              </a:rPr>
              <a:t>FREE</a:t>
            </a:r>
            <a:endParaRPr b="1" i="0" sz="11800" u="none" cap="none" strike="noStrike">
              <a:solidFill>
                <a:srgbClr val="FEFEFE"/>
              </a:solidFill>
              <a:latin typeface="Arial Black"/>
              <a:ea typeface="Arial Black"/>
              <a:cs typeface="Arial Black"/>
              <a:sym typeface="Arial Black"/>
            </a:endParaRPr>
          </a:p>
        </p:txBody>
      </p:sp>
      <p:sp>
        <p:nvSpPr>
          <p:cNvPr id="156" name="Google Shape;156;p16"/>
          <p:cNvSpPr txBox="1"/>
          <p:nvPr/>
        </p:nvSpPr>
        <p:spPr>
          <a:xfrm>
            <a:off x="6777168" y="3690473"/>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C000"/>
              </a:buClr>
              <a:buSzPts val="8800"/>
              <a:buFont typeface="Montserrat"/>
              <a:buNone/>
            </a:pPr>
            <a:r>
              <a:rPr b="1" i="0" lang="en-US" sz="8800" u="none" cap="none" strike="noStrike">
                <a:solidFill>
                  <a:srgbClr val="FFC000"/>
                </a:solidFill>
                <a:latin typeface="Montserrat"/>
                <a:ea typeface="Montserrat"/>
                <a:cs typeface="Montserrat"/>
                <a:sym typeface="Montserrat"/>
              </a:rPr>
              <a:t>CAR</a:t>
            </a:r>
            <a:endParaRPr b="1" i="0" sz="5200" u="none" cap="none" strike="noStrike">
              <a:solidFill>
                <a:srgbClr val="FFC000"/>
              </a:solidFill>
              <a:latin typeface="Montserrat"/>
              <a:ea typeface="Montserrat"/>
              <a:cs typeface="Montserrat"/>
              <a:sym typeface="Montserrat"/>
            </a:endParaRPr>
          </a:p>
        </p:txBody>
      </p:sp>
      <p:sp>
        <p:nvSpPr>
          <p:cNvPr id="157" name="Google Shape;157;p16"/>
          <p:cNvSpPr txBox="1"/>
          <p:nvPr/>
        </p:nvSpPr>
        <p:spPr>
          <a:xfrm>
            <a:off x="6777168" y="2952820"/>
            <a:ext cx="4357557" cy="50455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2F2F2"/>
              </a:buClr>
              <a:buSzPts val="4000"/>
              <a:buFont typeface="Montserrat"/>
              <a:buNone/>
            </a:pPr>
            <a:r>
              <a:rPr b="1" i="0" lang="en-US" sz="4000" u="none" cap="none" strike="noStrike">
                <a:solidFill>
                  <a:srgbClr val="F2F2F2"/>
                </a:solidFill>
                <a:latin typeface="Montserrat"/>
                <a:ea typeface="Montserrat"/>
                <a:cs typeface="Montserrat"/>
                <a:sym typeface="Montserrat"/>
              </a:rPr>
              <a:t>MODERN</a:t>
            </a:r>
            <a:endParaRPr b="1" i="0" sz="4100" u="none" cap="none" strike="noStrike">
              <a:solidFill>
                <a:srgbClr val="F2F2F2"/>
              </a:solidFill>
              <a:latin typeface="Montserrat"/>
              <a:ea typeface="Montserrat"/>
              <a:cs typeface="Montserrat"/>
              <a:sym typeface="Montserrat"/>
            </a:endParaRPr>
          </a:p>
        </p:txBody>
      </p:sp>
      <p:sp>
        <p:nvSpPr>
          <p:cNvPr id="158" name="Google Shape;158;p16"/>
          <p:cNvSpPr txBox="1"/>
          <p:nvPr/>
        </p:nvSpPr>
        <p:spPr>
          <a:xfrm>
            <a:off x="1724025" y="5358872"/>
            <a:ext cx="5091242" cy="62589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EFEFE"/>
              </a:buClr>
              <a:buSzPts val="4400"/>
              <a:buFont typeface="Lato Light"/>
              <a:buNone/>
            </a:pPr>
            <a:r>
              <a:rPr b="1" i="0" lang="en-US" sz="4400" u="none" cap="none" strike="noStrike">
                <a:solidFill>
                  <a:srgbClr val="FEFEFE"/>
                </a:solidFill>
                <a:latin typeface="Lato Light"/>
                <a:ea typeface="Lato Light"/>
                <a:cs typeface="Lato Light"/>
                <a:sym typeface="Lato Light"/>
              </a:rPr>
              <a:t>Slidesboss.com</a:t>
            </a:r>
            <a:endParaRPr b="1" i="0" sz="4000" u="none" cap="none" strike="noStrike">
              <a:solidFill>
                <a:srgbClr val="FEFEFE"/>
              </a:solidFill>
              <a:latin typeface="Lato Light"/>
              <a:ea typeface="Lato Light"/>
              <a:cs typeface="Lato Light"/>
              <a:sym typeface="Lato Light"/>
            </a:endParaRPr>
          </a:p>
        </p:txBody>
      </p:sp>
      <p:sp>
        <p:nvSpPr>
          <p:cNvPr id="159" name="Google Shape;159;p16"/>
          <p:cNvSpPr txBox="1"/>
          <p:nvPr/>
        </p:nvSpPr>
        <p:spPr>
          <a:xfrm>
            <a:off x="6777168" y="4524672"/>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EFEFE"/>
              </a:buClr>
              <a:buSzPts val="5200"/>
              <a:buFont typeface="Montserrat"/>
              <a:buNone/>
            </a:pPr>
            <a:r>
              <a:rPr b="1" i="0" lang="en-US" sz="5200" u="none" cap="none" strike="noStrike">
                <a:solidFill>
                  <a:srgbClr val="FEFEFE"/>
                </a:solidFill>
                <a:latin typeface="Montserrat"/>
                <a:ea typeface="Montserrat"/>
                <a:cs typeface="Montserrat"/>
                <a:sym typeface="Montserrat"/>
              </a:rPr>
              <a:t>THEME</a:t>
            </a:r>
            <a:endParaRPr b="1" i="0" sz="5200" u="none" cap="none" strike="noStrike">
              <a:solidFill>
                <a:srgbClr val="FEFEFE"/>
              </a:solidFill>
              <a:latin typeface="Montserrat"/>
              <a:ea typeface="Montserrat"/>
              <a:cs typeface="Montserrat"/>
              <a:sym typeface="Montserrat"/>
            </a:endParaRPr>
          </a:p>
        </p:txBody>
      </p:sp>
      <p:sp>
        <p:nvSpPr>
          <p:cNvPr id="160" name="Google Shape;160;p16"/>
          <p:cNvSpPr txBox="1"/>
          <p:nvPr/>
        </p:nvSpPr>
        <p:spPr>
          <a:xfrm>
            <a:off x="6777168" y="5358872"/>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EFEFE"/>
              </a:buClr>
              <a:buSzPts val="5200"/>
              <a:buFont typeface="Montserrat"/>
              <a:buNone/>
            </a:pPr>
            <a:r>
              <a:rPr b="1" i="0" lang="en-US" sz="5200" u="none" cap="none" strike="noStrike">
                <a:solidFill>
                  <a:srgbClr val="FEFEFE"/>
                </a:solidFill>
                <a:latin typeface="Montserrat"/>
                <a:ea typeface="Montserrat"/>
                <a:cs typeface="Montserrat"/>
                <a:sym typeface="Montserrat"/>
              </a:rPr>
              <a:t>SLIDES</a:t>
            </a:r>
            <a:endParaRPr b="1" i="0" sz="5200" u="none" cap="none" strike="noStrike">
              <a:solidFill>
                <a:srgbClr val="FEFEFE"/>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5"/>
          <p:cNvPicPr preferRelativeResize="0"/>
          <p:nvPr>
            <p:ph idx="2" type="pic"/>
          </p:nvPr>
        </p:nvPicPr>
        <p:blipFill rotWithShape="1">
          <a:blip r:embed="rId3">
            <a:alphaModFix/>
          </a:blip>
          <a:srcRect b="0" l="0" r="0" t="0"/>
          <a:stretch/>
        </p:blipFill>
        <p:spPr>
          <a:xfrm>
            <a:off x="6081486" y="0"/>
            <a:ext cx="6110514" cy="6858000"/>
          </a:xfrm>
          <a:prstGeom prst="rect">
            <a:avLst/>
          </a:prstGeom>
          <a:noFill/>
          <a:ln>
            <a:noFill/>
          </a:ln>
        </p:spPr>
      </p:pic>
      <p:pic>
        <p:nvPicPr>
          <p:cNvPr id="255" name="Google Shape;255;p25"/>
          <p:cNvPicPr preferRelativeResize="0"/>
          <p:nvPr/>
        </p:nvPicPr>
        <p:blipFill rotWithShape="1">
          <a:blip r:embed="rId4">
            <a:alphaModFix/>
          </a:blip>
          <a:srcRect b="0" l="0" r="0" t="0"/>
          <a:stretch/>
        </p:blipFill>
        <p:spPr>
          <a:xfrm>
            <a:off x="342900" y="454025"/>
            <a:ext cx="5435600" cy="5765800"/>
          </a:xfrm>
          <a:prstGeom prst="rect">
            <a:avLst/>
          </a:prstGeom>
          <a:noFill/>
          <a:ln>
            <a:noFill/>
          </a:ln>
        </p:spPr>
      </p:pic>
      <p:sp>
        <p:nvSpPr>
          <p:cNvPr id="256" name="Google Shape;256;p25"/>
          <p:cNvSpPr txBox="1"/>
          <p:nvPr/>
        </p:nvSpPr>
        <p:spPr>
          <a:xfrm>
            <a:off x="7137070" y="454025"/>
            <a:ext cx="3999346" cy="9848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A </a:t>
            </a:r>
            <a:r>
              <a:rPr lang="en-US" sz="4000">
                <a:solidFill>
                  <a:srgbClr val="FFC000"/>
                </a:solidFill>
                <a:latin typeface="Arial Black"/>
                <a:ea typeface="Arial Black"/>
                <a:cs typeface="Arial Black"/>
                <a:sym typeface="Arial Black"/>
              </a:rPr>
              <a:t>picture</a:t>
            </a:r>
            <a:r>
              <a:rPr lang="en-US" sz="1800">
                <a:solidFill>
                  <a:srgbClr val="FFC000"/>
                </a:solidFill>
                <a:latin typeface="Arial Black"/>
                <a:ea typeface="Arial Black"/>
                <a:cs typeface="Arial Black"/>
                <a:sym typeface="Arial Black"/>
              </a:rPr>
              <a:t> </a:t>
            </a:r>
            <a:r>
              <a:rPr lang="en-US" sz="1800">
                <a:solidFill>
                  <a:schemeClr val="dk1"/>
                </a:solidFill>
                <a:latin typeface="Arial Black"/>
                <a:ea typeface="Arial Black"/>
                <a:cs typeface="Arial Black"/>
                <a:sym typeface="Arial Black"/>
              </a:rPr>
              <a:t>is worth </a:t>
            </a:r>
            <a:endParaRPr sz="18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a thousand words</a:t>
            </a:r>
            <a:endParaRPr sz="1800">
              <a:solidFill>
                <a:schemeClr val="dk1"/>
              </a:solidFill>
              <a:latin typeface="Arial Black"/>
              <a:ea typeface="Arial Black"/>
              <a:cs typeface="Arial Black"/>
              <a:sym typeface="Arial Black"/>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6"/>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EFEFE"/>
              </a:buClr>
              <a:buSzPts val="8800"/>
              <a:buFont typeface="Lato"/>
              <a:buNone/>
            </a:pPr>
            <a:r>
              <a:rPr b="1" i="0" lang="en-US" sz="8800" u="none" cap="none" strike="noStrike">
                <a:solidFill>
                  <a:srgbClr val="FEFEFE"/>
                </a:solidFill>
                <a:latin typeface="Lato"/>
                <a:ea typeface="Lato"/>
                <a:cs typeface="Lato"/>
                <a:sym typeface="Lato"/>
              </a:rPr>
              <a:t>102,434,123</a:t>
            </a:r>
            <a:endParaRPr b="1" i="0" sz="9600" u="none" cap="none" strike="noStrike">
              <a:solidFill>
                <a:schemeClr val="dk1"/>
              </a:solidFill>
              <a:latin typeface="Lato Light"/>
              <a:ea typeface="Lato Light"/>
              <a:cs typeface="Lato Light"/>
              <a:sym typeface="Lato Light"/>
            </a:endParaRPr>
          </a:p>
        </p:txBody>
      </p:sp>
      <p:sp>
        <p:nvSpPr>
          <p:cNvPr id="262" name="Google Shape;262;p26"/>
          <p:cNvSpPr txBox="1"/>
          <p:nvPr>
            <p:ph idx="1" type="body"/>
          </p:nvPr>
        </p:nvSpPr>
        <p:spPr>
          <a:xfrm>
            <a:off x="0" y="4270786"/>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EFEFE"/>
              </a:buClr>
              <a:buSzPts val="2400"/>
              <a:buFont typeface="Arial"/>
              <a:buNone/>
            </a:pPr>
            <a:r>
              <a:rPr b="0" i="0" lang="en-US" sz="2400" u="none" cap="none" strike="noStrike">
                <a:solidFill>
                  <a:srgbClr val="FEFEFE"/>
                </a:solidFill>
                <a:latin typeface="Arial Black"/>
                <a:ea typeface="Arial Black"/>
                <a:cs typeface="Arial Black"/>
                <a:sym typeface="Arial Black"/>
              </a:rPr>
              <a:t>That´s an impressive number</a:t>
            </a:r>
            <a:endParaRPr b="0" i="0" sz="2400" u="none" cap="none" strike="noStrike">
              <a:solidFill>
                <a:srgbClr val="FEFEFE"/>
              </a:solidFill>
              <a:latin typeface="Arial Black"/>
              <a:ea typeface="Arial Black"/>
              <a:cs typeface="Arial Black"/>
              <a:sym typeface="Arial Black"/>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Lato Light"/>
              <a:buNone/>
            </a:pPr>
            <a:r>
              <a:rPr lang="en-US" sz="5400">
                <a:solidFill>
                  <a:srgbClr val="FFC000"/>
                </a:solidFill>
                <a:latin typeface="Lato Light"/>
                <a:ea typeface="Lato Light"/>
                <a:cs typeface="Lato Light"/>
                <a:sym typeface="Lato Light"/>
              </a:rPr>
              <a:t>MAP</a:t>
            </a:r>
            <a:endParaRPr sz="7200">
              <a:solidFill>
                <a:srgbClr val="FFC000"/>
              </a:solidFill>
              <a:latin typeface="Lato Light"/>
              <a:ea typeface="Lato Light"/>
              <a:cs typeface="Lato Light"/>
              <a:sym typeface="Lato Light"/>
            </a:endParaRPr>
          </a:p>
        </p:txBody>
      </p:sp>
      <p:sp>
        <p:nvSpPr>
          <p:cNvPr id="268" name="Google Shape;268;p27"/>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Lato Light"/>
              <a:buNone/>
            </a:pPr>
            <a:r>
              <a:t/>
            </a:r>
            <a:endParaRPr sz="1800">
              <a:solidFill>
                <a:schemeClr val="dk1"/>
              </a:solidFill>
              <a:latin typeface="Lato Light"/>
              <a:ea typeface="Lato Light"/>
              <a:cs typeface="Lato Light"/>
              <a:sym typeface="Lato Light"/>
            </a:endParaRPr>
          </a:p>
        </p:txBody>
      </p:sp>
      <p:sp>
        <p:nvSpPr>
          <p:cNvPr id="269" name="Google Shape;269;p27"/>
          <p:cNvSpPr/>
          <p:nvPr/>
        </p:nvSpPr>
        <p:spPr>
          <a:xfrm rot="8032801">
            <a:off x="5762513" y="1742100"/>
            <a:ext cx="666974" cy="666974"/>
          </a:xfrm>
          <a:prstGeom prst="teardrop">
            <a:avLst>
              <a:gd fmla="val 100000" name="adj"/>
            </a:avLst>
          </a:prstGeom>
          <a:solidFill>
            <a:srgbClr val="E5AA00"/>
          </a:solidFill>
          <a:ln cap="flat" cmpd="sng" w="12700">
            <a:solidFill>
              <a:srgbClr val="ACAC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270" name="Google Shape;270;p27"/>
          <p:cNvSpPr/>
          <p:nvPr/>
        </p:nvSpPr>
        <p:spPr>
          <a:xfrm rot="8032801">
            <a:off x="8976814" y="1886478"/>
            <a:ext cx="666974" cy="666974"/>
          </a:xfrm>
          <a:prstGeom prst="teardrop">
            <a:avLst>
              <a:gd fmla="val 100000" name="adj"/>
            </a:avLst>
          </a:prstGeom>
          <a:solidFill>
            <a:srgbClr val="E5AA00"/>
          </a:solidFill>
          <a:ln cap="flat" cmpd="sng" w="12700">
            <a:solidFill>
              <a:srgbClr val="ACAC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271" name="Google Shape;271;p27"/>
          <p:cNvSpPr/>
          <p:nvPr/>
        </p:nvSpPr>
        <p:spPr>
          <a:xfrm rot="8032801">
            <a:off x="2367596" y="2213632"/>
            <a:ext cx="666974" cy="666974"/>
          </a:xfrm>
          <a:prstGeom prst="teardrop">
            <a:avLst>
              <a:gd fmla="val 100000" name="adj"/>
            </a:avLst>
          </a:prstGeom>
          <a:solidFill>
            <a:srgbClr val="E5AA00"/>
          </a:solidFill>
          <a:ln cap="flat" cmpd="sng" w="12700">
            <a:solidFill>
              <a:srgbClr val="ACAC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459"/>
              </a:solidFill>
              <a:latin typeface="Lato Light"/>
              <a:ea typeface="Lato Light"/>
              <a:cs typeface="Lato Light"/>
              <a:sym typeface="Lato Light"/>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Lorem ipsum dolor sit amet, consectetur adipiscing elit</a:t>
            </a:r>
            <a:endParaRPr b="0" i="0" sz="2000" u="none" cap="none" strike="noStrike">
              <a:solidFill>
                <a:schemeClr val="lt1"/>
              </a:solidFill>
              <a:latin typeface="Lato Light"/>
              <a:ea typeface="Lato Light"/>
              <a:cs typeface="Lato Light"/>
              <a:sym typeface="Lato Light"/>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
        <p:nvSpPr>
          <p:cNvPr id="277" name="Google Shape;277;p28"/>
          <p:cNvSpPr txBox="1"/>
          <p:nvPr>
            <p:ph idx="2" type="body"/>
          </p:nvPr>
        </p:nvSpPr>
        <p:spPr>
          <a:xfrm>
            <a:off x="265918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Lorem ipsum dolor sit amet, consectetur adipiscing elit</a:t>
            </a:r>
            <a:endParaRPr b="0" i="0" sz="2000" u="none" cap="none" strike="noStrike">
              <a:solidFill>
                <a:schemeClr val="lt1"/>
              </a:solidFill>
              <a:latin typeface="Lato Light"/>
              <a:ea typeface="Lato Light"/>
              <a:cs typeface="Lato Light"/>
              <a:sym typeface="Lato Light"/>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
        <p:nvSpPr>
          <p:cNvPr id="278" name="Google Shape;278;p28"/>
          <p:cNvSpPr txBox="1"/>
          <p:nvPr>
            <p:ph idx="3" type="body"/>
          </p:nvPr>
        </p:nvSpPr>
        <p:spPr>
          <a:xfrm>
            <a:off x="4659416"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Lorem ipsum dolor sit amet, consectetur adipiscing elit</a:t>
            </a:r>
            <a:endParaRPr b="0" i="0" sz="2000" u="none" cap="none" strike="noStrike">
              <a:solidFill>
                <a:schemeClr val="lt1"/>
              </a:solidFill>
              <a:latin typeface="Lato Light"/>
              <a:ea typeface="Lato Light"/>
              <a:cs typeface="Lato Light"/>
              <a:sym typeface="Lato Light"/>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
        <p:nvSpPr>
          <p:cNvPr id="279" name="Google Shape;279;p28"/>
          <p:cNvSpPr txBox="1"/>
          <p:nvPr>
            <p:ph idx="4" type="body"/>
          </p:nvPr>
        </p:nvSpPr>
        <p:spPr>
          <a:xfrm>
            <a:off x="665964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Lorem ipsum dolor sit amet, consectetur adipiscing elit</a:t>
            </a:r>
            <a:endParaRPr b="0" i="0" sz="2000" u="none" cap="none" strike="noStrike">
              <a:solidFill>
                <a:schemeClr val="lt1"/>
              </a:solidFill>
              <a:latin typeface="Lato Light"/>
              <a:ea typeface="Lato Light"/>
              <a:cs typeface="Lato Light"/>
              <a:sym typeface="Lato Light"/>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
        <p:nvSpPr>
          <p:cNvPr id="280" name="Google Shape;280;p28"/>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Lorem ipsum dolor sit amet, consectetur adipiscing elit</a:t>
            </a:r>
            <a:endParaRPr b="0" i="0" sz="2000" u="none" cap="none" strike="noStrike">
              <a:solidFill>
                <a:schemeClr val="lt1"/>
              </a:solidFill>
              <a:latin typeface="Lato Light"/>
              <a:ea typeface="Lato Light"/>
              <a:cs typeface="Lato Light"/>
              <a:sym typeface="Lato Light"/>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
        <p:nvSpPr>
          <p:cNvPr id="281" name="Google Shape;281;p28"/>
          <p:cNvSpPr/>
          <p:nvPr/>
        </p:nvSpPr>
        <p:spPr>
          <a:xfrm>
            <a:off x="839789" y="2288048"/>
            <a:ext cx="2731470" cy="2250833"/>
          </a:xfrm>
          <a:prstGeom prst="homePlate">
            <a:avLst>
              <a:gd fmla="val 50000" name="adj"/>
            </a:avLst>
          </a:prstGeom>
          <a:solidFill>
            <a:srgbClr val="FF5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Lato Light"/>
              <a:buNone/>
            </a:pPr>
            <a:r>
              <a:t/>
            </a:r>
            <a:endParaRPr sz="1800">
              <a:solidFill>
                <a:schemeClr val="dk1"/>
              </a:solidFill>
              <a:latin typeface="Lato Light"/>
              <a:ea typeface="Lato Light"/>
              <a:cs typeface="Lato Light"/>
              <a:sym typeface="Lato Light"/>
            </a:endParaRPr>
          </a:p>
        </p:txBody>
      </p:sp>
      <p:sp>
        <p:nvSpPr>
          <p:cNvPr id="282" name="Google Shape;282;p28"/>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1818"/>
              </a:buClr>
              <a:buSzPts val="2800"/>
              <a:buFont typeface="Arial"/>
              <a:buNone/>
            </a:pPr>
            <a:r>
              <a:rPr lang="en-US" sz="2800">
                <a:solidFill>
                  <a:srgbClr val="181818"/>
                </a:solidFill>
                <a:latin typeface="Lato Light"/>
                <a:ea typeface="Lato Light"/>
                <a:cs typeface="Lato Light"/>
                <a:sym typeface="Lato Light"/>
              </a:rPr>
              <a:t>First</a:t>
            </a:r>
            <a:endParaRPr sz="2800">
              <a:solidFill>
                <a:srgbClr val="181818"/>
              </a:solidFill>
              <a:latin typeface="Lato Light"/>
              <a:ea typeface="Lato Light"/>
              <a:cs typeface="Lato Light"/>
              <a:sym typeface="Lato Light"/>
            </a:endParaRPr>
          </a:p>
        </p:txBody>
      </p:sp>
      <p:sp>
        <p:nvSpPr>
          <p:cNvPr id="283" name="Google Shape;283;p28"/>
          <p:cNvSpPr/>
          <p:nvPr/>
        </p:nvSpPr>
        <p:spPr>
          <a:xfrm>
            <a:off x="2608393" y="2288048"/>
            <a:ext cx="2992319" cy="2250833"/>
          </a:xfrm>
          <a:prstGeom prst="chevron">
            <a:avLst>
              <a:gd fmla="val 50000" name="adj"/>
            </a:avLst>
          </a:prstGeom>
          <a:solidFill>
            <a:srgbClr val="FFFF0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Lato Light"/>
              <a:buNone/>
            </a:pPr>
            <a:r>
              <a:t/>
            </a:r>
            <a:endParaRPr sz="1800">
              <a:solidFill>
                <a:schemeClr val="dk1"/>
              </a:solidFill>
              <a:latin typeface="Lato Light"/>
              <a:ea typeface="Lato Light"/>
              <a:cs typeface="Lato Light"/>
              <a:sym typeface="Lato Light"/>
            </a:endParaRPr>
          </a:p>
        </p:txBody>
      </p:sp>
      <p:sp>
        <p:nvSpPr>
          <p:cNvPr id="284" name="Google Shape;284;p28"/>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1818"/>
              </a:buClr>
              <a:buSzPts val="2800"/>
              <a:buFont typeface="Arial"/>
              <a:buNone/>
            </a:pPr>
            <a:r>
              <a:rPr lang="en-US" sz="2800">
                <a:solidFill>
                  <a:srgbClr val="181818"/>
                </a:solidFill>
                <a:latin typeface="Lato Light"/>
                <a:ea typeface="Lato Light"/>
                <a:cs typeface="Lato Light"/>
                <a:sym typeface="Lato Light"/>
              </a:rPr>
              <a:t>Second</a:t>
            </a:r>
            <a:endParaRPr sz="2800">
              <a:solidFill>
                <a:srgbClr val="181818"/>
              </a:solidFill>
              <a:latin typeface="Lato Light"/>
              <a:ea typeface="Lato Light"/>
              <a:cs typeface="Lato Light"/>
              <a:sym typeface="Lato Light"/>
            </a:endParaRPr>
          </a:p>
        </p:txBody>
      </p:sp>
      <p:sp>
        <p:nvSpPr>
          <p:cNvPr id="285" name="Google Shape;285;p28"/>
          <p:cNvSpPr/>
          <p:nvPr/>
        </p:nvSpPr>
        <p:spPr>
          <a:xfrm>
            <a:off x="4610656" y="2288048"/>
            <a:ext cx="2992319" cy="2250833"/>
          </a:xfrm>
          <a:prstGeom prst="chevron">
            <a:avLst>
              <a:gd fmla="val 50000" name="adj"/>
            </a:avLst>
          </a:prstGeom>
          <a:solidFill>
            <a:srgbClr val="92D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Lato Light"/>
              <a:buNone/>
            </a:pPr>
            <a:r>
              <a:t/>
            </a:r>
            <a:endParaRPr sz="1800">
              <a:solidFill>
                <a:schemeClr val="dk1"/>
              </a:solidFill>
              <a:latin typeface="Lato Light"/>
              <a:ea typeface="Lato Light"/>
              <a:cs typeface="Lato Light"/>
              <a:sym typeface="Lato Light"/>
            </a:endParaRPr>
          </a:p>
        </p:txBody>
      </p:sp>
      <p:sp>
        <p:nvSpPr>
          <p:cNvPr id="286" name="Google Shape;286;p28"/>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1818"/>
              </a:buClr>
              <a:buSzPts val="2800"/>
              <a:buFont typeface="Arial"/>
              <a:buNone/>
            </a:pPr>
            <a:r>
              <a:rPr lang="en-US" sz="2800">
                <a:solidFill>
                  <a:srgbClr val="181818"/>
                </a:solidFill>
                <a:latin typeface="Lato Light"/>
                <a:ea typeface="Lato Light"/>
                <a:cs typeface="Lato Light"/>
                <a:sym typeface="Lato Light"/>
              </a:rPr>
              <a:t>Third</a:t>
            </a:r>
            <a:endParaRPr sz="2800">
              <a:solidFill>
                <a:srgbClr val="181818"/>
              </a:solidFill>
              <a:latin typeface="Lato Light"/>
              <a:ea typeface="Lato Light"/>
              <a:cs typeface="Lato Light"/>
              <a:sym typeface="Lato Light"/>
            </a:endParaRPr>
          </a:p>
        </p:txBody>
      </p:sp>
      <p:sp>
        <p:nvSpPr>
          <p:cNvPr id="287" name="Google Shape;287;p28"/>
          <p:cNvSpPr/>
          <p:nvPr/>
        </p:nvSpPr>
        <p:spPr>
          <a:xfrm>
            <a:off x="6612919" y="2288048"/>
            <a:ext cx="2992319" cy="2250833"/>
          </a:xfrm>
          <a:prstGeom prst="chevron">
            <a:avLst>
              <a:gd fmla="val 50000" name="adj"/>
            </a:avLst>
          </a:prstGeom>
          <a:solidFill>
            <a:schemeClr val="dk2">
              <a:alpha val="69803"/>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Lato Light"/>
              <a:buNone/>
            </a:pPr>
            <a:r>
              <a:t/>
            </a:r>
            <a:endParaRPr sz="1800">
              <a:solidFill>
                <a:schemeClr val="dk1"/>
              </a:solidFill>
              <a:latin typeface="Lato Light"/>
              <a:ea typeface="Lato Light"/>
              <a:cs typeface="Lato Light"/>
              <a:sym typeface="Lato Light"/>
            </a:endParaRPr>
          </a:p>
        </p:txBody>
      </p:sp>
      <p:sp>
        <p:nvSpPr>
          <p:cNvPr id="288" name="Google Shape;288;p28"/>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1818"/>
              </a:buClr>
              <a:buSzPts val="2800"/>
              <a:buFont typeface="Arial"/>
              <a:buNone/>
            </a:pPr>
            <a:r>
              <a:rPr lang="en-US" sz="2800">
                <a:solidFill>
                  <a:srgbClr val="181818"/>
                </a:solidFill>
                <a:latin typeface="Lato Light"/>
                <a:ea typeface="Lato Light"/>
                <a:cs typeface="Lato Light"/>
                <a:sym typeface="Lato Light"/>
              </a:rPr>
              <a:t>Fourth</a:t>
            </a:r>
            <a:endParaRPr sz="2800">
              <a:solidFill>
                <a:srgbClr val="181818"/>
              </a:solidFill>
              <a:latin typeface="Lato Light"/>
              <a:ea typeface="Lato Light"/>
              <a:cs typeface="Lato Light"/>
              <a:sym typeface="Lato Light"/>
            </a:endParaRPr>
          </a:p>
        </p:txBody>
      </p:sp>
      <p:sp>
        <p:nvSpPr>
          <p:cNvPr id="289" name="Google Shape;289;p28"/>
          <p:cNvSpPr/>
          <p:nvPr/>
        </p:nvSpPr>
        <p:spPr>
          <a:xfrm>
            <a:off x="8615183" y="2288047"/>
            <a:ext cx="2992319" cy="2250833"/>
          </a:xfrm>
          <a:prstGeom prst="chevron">
            <a:avLst>
              <a:gd fmla="val 50000" name="adj"/>
            </a:avLst>
          </a:prstGeom>
          <a:solidFill>
            <a:srgbClr val="B6C7E7">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Lato Light"/>
              <a:buNone/>
            </a:pPr>
            <a:r>
              <a:t/>
            </a:r>
            <a:endParaRPr sz="1800">
              <a:solidFill>
                <a:srgbClr val="181818"/>
              </a:solidFill>
              <a:latin typeface="Lato Light"/>
              <a:ea typeface="Lato Light"/>
              <a:cs typeface="Lato Light"/>
              <a:sym typeface="Lato Light"/>
            </a:endParaRPr>
          </a:p>
        </p:txBody>
      </p:sp>
      <p:sp>
        <p:nvSpPr>
          <p:cNvPr id="290" name="Google Shape;290;p28"/>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1818"/>
              </a:buClr>
              <a:buSzPts val="2800"/>
              <a:buFont typeface="Arial"/>
              <a:buNone/>
            </a:pPr>
            <a:r>
              <a:rPr lang="en-US" sz="2800">
                <a:solidFill>
                  <a:srgbClr val="181818"/>
                </a:solidFill>
                <a:latin typeface="Lato Light"/>
                <a:ea typeface="Lato Light"/>
                <a:cs typeface="Lato Light"/>
                <a:sym typeface="Lato Light"/>
              </a:rPr>
              <a:t>Fifth</a:t>
            </a:r>
            <a:endParaRPr sz="2800">
              <a:solidFill>
                <a:srgbClr val="181818"/>
              </a:solidFill>
              <a:latin typeface="Lato Light"/>
              <a:ea typeface="Lato Light"/>
              <a:cs typeface="Lato Light"/>
              <a:sym typeface="Lato Light"/>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9"/>
          <p:cNvSpPr txBox="1"/>
          <p:nvPr>
            <p:ph type="title"/>
          </p:nvPr>
        </p:nvSpPr>
        <p:spPr>
          <a:xfrm>
            <a:off x="838200" y="2505677"/>
            <a:ext cx="10515600"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BFBFBF"/>
              </a:buClr>
              <a:buSzPts val="4400"/>
              <a:buFont typeface="Lato Light"/>
              <a:buNone/>
            </a:pPr>
            <a:r>
              <a:rPr b="1" i="0" lang="en-US" sz="4400" u="none" cap="none" strike="noStrike">
                <a:solidFill>
                  <a:srgbClr val="BFBFBF"/>
                </a:solidFill>
                <a:latin typeface="Lato Light"/>
                <a:ea typeface="Lato Light"/>
                <a:cs typeface="Lato Light"/>
                <a:sym typeface="Lato Light"/>
              </a:rPr>
              <a:t>CREDITS</a:t>
            </a:r>
            <a:endParaRPr b="1" i="0" sz="4400" u="none" cap="none" strike="noStrike">
              <a:solidFill>
                <a:srgbClr val="BFBFBF"/>
              </a:solidFill>
              <a:latin typeface="Lato Light"/>
              <a:ea typeface="Lato Light"/>
              <a:cs typeface="Lato Light"/>
              <a:sym typeface="Lato Light"/>
            </a:endParaRPr>
          </a:p>
        </p:txBody>
      </p:sp>
      <p:sp>
        <p:nvSpPr>
          <p:cNvPr id="296" name="Google Shape;296;p29"/>
          <p:cNvSpPr txBox="1"/>
          <p:nvPr>
            <p:ph idx="1" type="body"/>
          </p:nvPr>
        </p:nvSpPr>
        <p:spPr>
          <a:xfrm>
            <a:off x="838200" y="3582295"/>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Special thanks to:</a:t>
            </a:r>
            <a:endParaRPr/>
          </a:p>
          <a:p>
            <a:pPr indent="-285750" lvl="0" marL="285750" marR="0" rtl="0" algn="l">
              <a:lnSpc>
                <a:spcPct val="90000"/>
              </a:lnSpc>
              <a:spcBef>
                <a:spcPts val="1000"/>
              </a:spcBef>
              <a:spcAft>
                <a:spcPts val="0"/>
              </a:spcAft>
              <a:buClr>
                <a:schemeClr val="lt1"/>
              </a:buClr>
              <a:buSzPts val="1600"/>
              <a:buFont typeface="Arial"/>
              <a:buChar char="-"/>
            </a:pPr>
            <a:r>
              <a:rPr b="0" i="0" lang="en-US" sz="1600" u="none" cap="none" strike="noStrike">
                <a:solidFill>
                  <a:schemeClr val="lt1"/>
                </a:solidFill>
                <a:latin typeface="Lato Light"/>
                <a:ea typeface="Lato Light"/>
                <a:cs typeface="Lato Light"/>
                <a:sym typeface="Lato Light"/>
              </a:rPr>
              <a:t>Presentation template by </a:t>
            </a:r>
            <a:r>
              <a:rPr b="0" i="0" lang="en-US" sz="1600" u="sng" cap="none" strike="noStrike">
                <a:solidFill>
                  <a:schemeClr val="hlink"/>
                </a:solidFill>
                <a:latin typeface="Lato Light"/>
                <a:ea typeface="Lato Light"/>
                <a:cs typeface="Lato Light"/>
                <a:sym typeface="Lato Light"/>
                <a:hlinkClick r:id="rId3"/>
              </a:rPr>
              <a:t>SlidesBoss.com</a:t>
            </a:r>
            <a:endParaRPr b="0" i="0" sz="1600" u="none" cap="none" strike="noStrike">
              <a:solidFill>
                <a:schemeClr val="lt1"/>
              </a:solidFill>
              <a:latin typeface="Lato Light"/>
              <a:ea typeface="Lato Light"/>
              <a:cs typeface="Lato Light"/>
              <a:sym typeface="Lato Light"/>
            </a:endParaRPr>
          </a:p>
          <a:p>
            <a:pPr indent="-285750" lvl="0" marL="285750" marR="0" rtl="0" algn="l">
              <a:lnSpc>
                <a:spcPct val="90000"/>
              </a:lnSpc>
              <a:spcBef>
                <a:spcPts val="1000"/>
              </a:spcBef>
              <a:spcAft>
                <a:spcPts val="0"/>
              </a:spcAft>
              <a:buClr>
                <a:schemeClr val="lt1"/>
              </a:buClr>
              <a:buSzPts val="1600"/>
              <a:buFont typeface="Arial"/>
              <a:buChar char="-"/>
            </a:pPr>
            <a:r>
              <a:rPr b="0" i="0" lang="en-US" sz="1600" u="none" cap="none" strike="noStrike">
                <a:solidFill>
                  <a:schemeClr val="lt1"/>
                </a:solidFill>
                <a:latin typeface="Lato Light"/>
                <a:ea typeface="Lato Light"/>
                <a:cs typeface="Lato Light"/>
                <a:sym typeface="Lato Light"/>
              </a:rPr>
              <a:t>Photographs by </a:t>
            </a:r>
            <a:r>
              <a:rPr b="0" i="0" lang="en-US" sz="1600" u="sng" cap="none" strike="noStrike">
                <a:solidFill>
                  <a:schemeClr val="hlink"/>
                </a:solidFill>
                <a:latin typeface="Lato Light"/>
                <a:ea typeface="Lato Light"/>
                <a:cs typeface="Lato Light"/>
                <a:sym typeface="Lato Light"/>
                <a:hlinkClick r:id="rId4"/>
              </a:rPr>
              <a:t>Pexels</a:t>
            </a:r>
            <a:endParaRPr b="0" i="0" sz="1600" u="none" cap="none" strike="noStrike">
              <a:solidFill>
                <a:schemeClr val="lt1"/>
              </a:solidFill>
              <a:latin typeface="Lato Light"/>
              <a:ea typeface="Lato Light"/>
              <a:cs typeface="Lato Light"/>
              <a:sym typeface="Lato Light"/>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lt1"/>
              </a:solidFill>
              <a:latin typeface="Lato Light"/>
              <a:ea typeface="Lato Light"/>
              <a:cs typeface="Lato Light"/>
              <a:sym typeface="Lato Light"/>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Lato Light"/>
                <a:ea typeface="Lato Light"/>
                <a:cs typeface="Lato Light"/>
                <a:sym typeface="Lato Light"/>
              </a:rPr>
              <a:t>Good morning/afternoon/evening, everyone</a:t>
            </a:r>
            <a:endParaRPr/>
          </a:p>
        </p:txBody>
      </p:sp>
      <p:sp>
        <p:nvSpPr>
          <p:cNvPr id="166" name="Google Shape;166;p17"/>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Lato Light"/>
              <a:buNone/>
            </a:pPr>
            <a:r>
              <a:rPr b="0" i="0" lang="en-US" sz="6000" u="none" cap="none" strike="noStrike">
                <a:solidFill>
                  <a:schemeClr val="lt1"/>
                </a:solidFill>
                <a:latin typeface="Lato Light"/>
                <a:ea typeface="Lato Light"/>
                <a:cs typeface="Lato Light"/>
                <a:sym typeface="Lato Light"/>
              </a:rPr>
              <a:t>Welcome</a:t>
            </a:r>
            <a:endParaRPr b="0" i="0" sz="6000" u="none" cap="none" strike="noStrike">
              <a:solidFill>
                <a:schemeClr val="lt1"/>
              </a:solidFill>
              <a:latin typeface="Lato Light"/>
              <a:ea typeface="Lato Light"/>
              <a:cs typeface="Lato Light"/>
              <a:sym typeface="Lato Light"/>
            </a:endParaRPr>
          </a:p>
        </p:txBody>
      </p:sp>
      <p:sp>
        <p:nvSpPr>
          <p:cNvPr id="167" name="Google Shape;167;p17"/>
          <p:cNvSpPr/>
          <p:nvPr/>
        </p:nvSpPr>
        <p:spPr>
          <a:xfrm>
            <a:off x="5420365" y="5257800"/>
            <a:ext cx="1303707" cy="1303707"/>
          </a:xfrm>
          <a:prstGeom prst="ellipse">
            <a:avLst/>
          </a:prstGeom>
          <a:solidFill>
            <a:schemeClr val="lt1">
              <a:alpha val="5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168" name="Google Shape;168;p17"/>
          <p:cNvSpPr txBox="1"/>
          <p:nvPr/>
        </p:nvSpPr>
        <p:spPr>
          <a:xfrm>
            <a:off x="5614080" y="5650204"/>
            <a:ext cx="924949"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181818"/>
                </a:solidFill>
                <a:latin typeface="Lato Light"/>
                <a:ea typeface="Lato Light"/>
                <a:cs typeface="Lato Light"/>
                <a:sym typeface="Lato Light"/>
              </a:rPr>
              <a:t>Logo</a:t>
            </a:r>
            <a:endParaRPr b="0" i="0" sz="2400" u="none" cap="none" strike="noStrike">
              <a:solidFill>
                <a:srgbClr val="181818"/>
              </a:solidFill>
              <a:latin typeface="Lato Light"/>
              <a:ea typeface="Lato Light"/>
              <a:cs typeface="Lato Light"/>
              <a:sym typeface="Lato Light"/>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p:nvPr/>
        </p:nvSpPr>
        <p:spPr>
          <a:xfrm>
            <a:off x="571524" y="680488"/>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Lato Light"/>
              <a:buNone/>
            </a:pPr>
            <a:r>
              <a:rPr b="0" i="0" lang="en-US" sz="5400" u="none" cap="none" strike="noStrike">
                <a:solidFill>
                  <a:schemeClr val="dk1"/>
                </a:solidFill>
                <a:latin typeface="Lato Light"/>
                <a:ea typeface="Lato Light"/>
                <a:cs typeface="Lato Light"/>
                <a:sym typeface="Lato Light"/>
              </a:rPr>
              <a:t>Instructions</a:t>
            </a:r>
            <a:endParaRPr b="0" i="0" sz="3959" u="none" cap="none" strike="noStrike">
              <a:solidFill>
                <a:schemeClr val="dk1"/>
              </a:solidFill>
              <a:latin typeface="Lato Light"/>
              <a:ea typeface="Lato Light"/>
              <a:cs typeface="Lato Light"/>
              <a:sym typeface="Lato Light"/>
            </a:endParaRPr>
          </a:p>
        </p:txBody>
      </p:sp>
      <p:sp>
        <p:nvSpPr>
          <p:cNvPr id="174" name="Google Shape;174;p18"/>
          <p:cNvSpPr txBox="1"/>
          <p:nvPr/>
        </p:nvSpPr>
        <p:spPr>
          <a:xfrm>
            <a:off x="491916" y="1799378"/>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C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C000"/>
                </a:solidFill>
                <a:latin typeface="Open Sans"/>
                <a:ea typeface="Open Sans"/>
                <a:cs typeface="Open Sans"/>
                <a:sym typeface="Open Sans"/>
              </a:rPr>
              <a:t>Powerpoint </a:t>
            </a:r>
            <a:r>
              <a:rPr b="0" i="0" lang="en-US" sz="1800" u="none" cap="none" strike="noStrike">
                <a:solidFill>
                  <a:schemeClr val="dk1"/>
                </a:solidFill>
                <a:latin typeface="Open Sans"/>
                <a:ea typeface="Open Sans"/>
                <a:cs typeface="Open Sans"/>
                <a:sym typeface="Open Sans"/>
              </a:rPr>
              <a:t>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pic>
        <p:nvPicPr>
          <p:cNvPr descr="by.png" id="175" name="Google Shape;175;p18"/>
          <p:cNvPicPr preferRelativeResize="0"/>
          <p:nvPr/>
        </p:nvPicPr>
        <p:blipFill rotWithShape="1">
          <a:blip r:embed="rId3">
            <a:alphaModFix/>
          </a:blip>
          <a:srcRect b="0" l="0" r="0" t="0"/>
          <a:stretch/>
        </p:blipFill>
        <p:spPr>
          <a:xfrm>
            <a:off x="8604751" y="5757186"/>
            <a:ext cx="1031495" cy="360316"/>
          </a:xfrm>
          <a:prstGeom prst="rect">
            <a:avLst/>
          </a:prstGeom>
          <a:noFill/>
          <a:ln cap="flat" cmpd="sng" w="19050">
            <a:solidFill>
              <a:srgbClr val="434343"/>
            </a:solidFill>
            <a:prstDash val="solid"/>
            <a:round/>
            <a:headEnd len="sm" w="sm" type="none"/>
            <a:tailEnd len="sm" w="sm" type="none"/>
          </a:ln>
        </p:spPr>
      </p:pic>
      <p:sp>
        <p:nvSpPr>
          <p:cNvPr id="176" name="Google Shape;176;p18"/>
          <p:cNvSpPr/>
          <p:nvPr/>
        </p:nvSpPr>
        <p:spPr>
          <a:xfrm>
            <a:off x="9120499" y="5869735"/>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4"/>
              </a:rPr>
              <a:t>Slidesboss.com</a:t>
            </a:r>
            <a:endParaRPr b="0" i="0" sz="1400" u="none" cap="none" strike="noStrike">
              <a:solidFill>
                <a:schemeClr val="dk1"/>
              </a:solidFill>
              <a:latin typeface="Lato Light"/>
              <a:ea typeface="Lato Light"/>
              <a:cs typeface="Lato Light"/>
              <a:sym typeface="Lato Light"/>
            </a:endParaRPr>
          </a:p>
        </p:txBody>
      </p:sp>
      <p:sp>
        <p:nvSpPr>
          <p:cNvPr id="177" name="Google Shape;177;p18"/>
          <p:cNvSpPr txBox="1"/>
          <p:nvPr/>
        </p:nvSpPr>
        <p:spPr>
          <a:xfrm>
            <a:off x="5961776" y="4581607"/>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178" name="Google Shape;178;p18"/>
          <p:cNvPicPr preferRelativeResize="0"/>
          <p:nvPr/>
        </p:nvPicPr>
        <p:blipFill rotWithShape="1">
          <a:blip r:embed="rId5">
            <a:alphaModFix/>
          </a:blip>
          <a:srcRect b="0" l="0" r="0" t="0"/>
          <a:stretch/>
        </p:blipFill>
        <p:spPr>
          <a:xfrm>
            <a:off x="6802368" y="2661033"/>
            <a:ext cx="1818122" cy="1795620"/>
          </a:xfrm>
          <a:prstGeom prst="rect">
            <a:avLst/>
          </a:prstGeom>
          <a:noFill/>
          <a:ln>
            <a:noFill/>
          </a:ln>
        </p:spPr>
      </p:pic>
      <p:sp>
        <p:nvSpPr>
          <p:cNvPr id="179" name="Google Shape;179;p18"/>
          <p:cNvSpPr txBox="1"/>
          <p:nvPr/>
        </p:nvSpPr>
        <p:spPr>
          <a:xfrm>
            <a:off x="1942624" y="4633676"/>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180" name="Google Shape;180;p18"/>
          <p:cNvPicPr preferRelativeResize="0"/>
          <p:nvPr/>
        </p:nvPicPr>
        <p:blipFill rotWithShape="1">
          <a:blip r:embed="rId6">
            <a:alphaModFix/>
          </a:blip>
          <a:srcRect b="0" l="0" r="0" t="0"/>
          <a:stretch/>
        </p:blipFill>
        <p:spPr>
          <a:xfrm>
            <a:off x="2680018" y="2661033"/>
            <a:ext cx="1843363" cy="1843363"/>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9"/>
          <p:cNvPicPr preferRelativeResize="0"/>
          <p:nvPr>
            <p:ph idx="2" type="pic"/>
          </p:nvPr>
        </p:nvPicPr>
        <p:blipFill rotWithShape="1">
          <a:blip r:embed="rId3">
            <a:alphaModFix/>
          </a:blip>
          <a:srcRect b="0" l="0" r="0" t="0"/>
          <a:stretch/>
        </p:blipFill>
        <p:spPr>
          <a:xfrm>
            <a:off x="499181" y="482600"/>
            <a:ext cx="5038019" cy="5873750"/>
          </a:xfrm>
          <a:prstGeom prst="rect">
            <a:avLst/>
          </a:prstGeom>
          <a:noFill/>
          <a:ln cap="flat" cmpd="sng" w="9525">
            <a:solidFill>
              <a:srgbClr val="FEFEFE"/>
            </a:solidFill>
            <a:prstDash val="solid"/>
            <a:round/>
            <a:headEnd len="sm" w="sm" type="none"/>
            <a:tailEnd len="sm" w="sm" type="none"/>
          </a:ln>
        </p:spPr>
      </p:pic>
      <p:sp>
        <p:nvSpPr>
          <p:cNvPr id="186" name="Google Shape;186;p19"/>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800"/>
              <a:buFont typeface="Arial"/>
              <a:buNone/>
            </a:pPr>
            <a:r>
              <a:rPr b="0" i="0" lang="en-US" sz="1800" u="none" cap="none" strike="noStrike">
                <a:solidFill>
                  <a:srgbClr val="FFC000"/>
                </a:solidFill>
                <a:latin typeface="Lato Light"/>
                <a:ea typeface="Lato Light"/>
                <a:cs typeface="Lato Light"/>
                <a:sym typeface="Lato Light"/>
              </a:rPr>
              <a:t>First, let me introduce myself. I am …</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cap="none" strike="noStrike">
              <a:solidFill>
                <a:srgbClr val="FFC000"/>
              </a:solidFill>
              <a:latin typeface="Lato Light"/>
              <a:ea typeface="Lato Light"/>
              <a:cs typeface="Lato Light"/>
              <a:sym typeface="Lato Light"/>
            </a:endParaRPr>
          </a:p>
        </p:txBody>
      </p:sp>
      <p:sp>
        <p:nvSpPr>
          <p:cNvPr id="187" name="Google Shape;187;p19"/>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4800"/>
              <a:buFont typeface="Lato Light"/>
              <a:buNone/>
            </a:pPr>
            <a:r>
              <a:rPr b="0" i="0" lang="en-US" sz="4800" u="none" cap="none" strike="noStrike">
                <a:solidFill>
                  <a:schemeClr val="lt1"/>
                </a:solidFill>
                <a:latin typeface="Lato Light"/>
                <a:ea typeface="Lato Light"/>
                <a:cs typeface="Lato Light"/>
                <a:sym typeface="Lato Light"/>
              </a:rPr>
              <a:t>Hello!</a:t>
            </a:r>
            <a:endParaRPr b="0" i="0" sz="4800" u="none" cap="none" strike="noStrike">
              <a:solidFill>
                <a:schemeClr val="lt1"/>
              </a:solidFill>
              <a:latin typeface="Lato Light"/>
              <a:ea typeface="Lato Light"/>
              <a:cs typeface="Lato Light"/>
              <a:sym typeface="Lato Light"/>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959"/>
              <a:buFont typeface="Lato Light"/>
              <a:buNone/>
            </a:pPr>
            <a:r>
              <a:rPr b="0" i="0" lang="en-US" sz="3959" u="none" cap="none" strike="noStrike">
                <a:solidFill>
                  <a:schemeClr val="lt1"/>
                </a:solidFill>
                <a:latin typeface="Lato Light"/>
                <a:ea typeface="Lato Light"/>
                <a:cs typeface="Lato Light"/>
                <a:sym typeface="Lato Light"/>
              </a:rPr>
              <a:t>Meet our team</a:t>
            </a:r>
            <a:endParaRPr b="0" i="0" sz="3959" u="none" cap="none" strike="noStrike">
              <a:solidFill>
                <a:schemeClr val="lt1"/>
              </a:solidFill>
              <a:latin typeface="Lato Light"/>
              <a:ea typeface="Lato Light"/>
              <a:cs typeface="Lato Light"/>
              <a:sym typeface="Lato Light"/>
            </a:endParaRPr>
          </a:p>
        </p:txBody>
      </p:sp>
      <p:pic>
        <p:nvPicPr>
          <p:cNvPr id="193" name="Google Shape;193;p20"/>
          <p:cNvPicPr preferRelativeResize="0"/>
          <p:nvPr>
            <p:ph idx="2" type="pic"/>
          </p:nvPr>
        </p:nvPicPr>
        <p:blipFill rotWithShape="1">
          <a:blip r:embed="rId3">
            <a:alphaModFix/>
          </a:blip>
          <a:srcRect b="0" l="0" r="0" t="0"/>
          <a:stretch/>
        </p:blipFill>
        <p:spPr>
          <a:xfrm flipH="1">
            <a:off x="838198" y="2654711"/>
            <a:ext cx="1865557" cy="1669639"/>
          </a:xfrm>
          <a:prstGeom prst="rect">
            <a:avLst/>
          </a:prstGeom>
          <a:solidFill>
            <a:srgbClr val="F2F2F2"/>
          </a:solidFill>
          <a:ln>
            <a:noFill/>
          </a:ln>
        </p:spPr>
      </p:pic>
      <p:pic>
        <p:nvPicPr>
          <p:cNvPr id="194" name="Google Shape;194;p20"/>
          <p:cNvPicPr preferRelativeResize="0"/>
          <p:nvPr>
            <p:ph idx="3" type="pic"/>
          </p:nvPr>
        </p:nvPicPr>
        <p:blipFill rotWithShape="1">
          <a:blip r:embed="rId4">
            <a:alphaModFix/>
          </a:blip>
          <a:srcRect b="0" l="0" r="0" t="0"/>
          <a:stretch/>
        </p:blipFill>
        <p:spPr>
          <a:xfrm flipH="1">
            <a:off x="3018609" y="2654711"/>
            <a:ext cx="1854431" cy="1669639"/>
          </a:xfrm>
          <a:prstGeom prst="rect">
            <a:avLst/>
          </a:prstGeom>
          <a:solidFill>
            <a:srgbClr val="F2F2F2"/>
          </a:solidFill>
          <a:ln>
            <a:noFill/>
          </a:ln>
        </p:spPr>
      </p:pic>
      <p:pic>
        <p:nvPicPr>
          <p:cNvPr id="195" name="Google Shape;195;p20"/>
          <p:cNvPicPr preferRelativeResize="0"/>
          <p:nvPr>
            <p:ph idx="4" type="pic"/>
          </p:nvPr>
        </p:nvPicPr>
        <p:blipFill rotWithShape="1">
          <a:blip r:embed="rId5">
            <a:alphaModFix/>
          </a:blip>
          <a:srcRect b="0" l="0" r="0" t="0"/>
          <a:stretch/>
        </p:blipFill>
        <p:spPr>
          <a:xfrm flipH="1">
            <a:off x="5187894" y="2654711"/>
            <a:ext cx="1861010" cy="1669639"/>
          </a:xfrm>
          <a:prstGeom prst="rect">
            <a:avLst/>
          </a:prstGeom>
          <a:solidFill>
            <a:srgbClr val="F2F2F2"/>
          </a:solidFill>
          <a:ln>
            <a:noFill/>
          </a:ln>
        </p:spPr>
      </p:pic>
      <p:pic>
        <p:nvPicPr>
          <p:cNvPr id="196" name="Google Shape;196;p20"/>
          <p:cNvPicPr preferRelativeResize="0"/>
          <p:nvPr>
            <p:ph idx="5" type="pic"/>
          </p:nvPr>
        </p:nvPicPr>
        <p:blipFill rotWithShape="1">
          <a:blip r:embed="rId6">
            <a:alphaModFix/>
          </a:blip>
          <a:srcRect b="0" l="0" r="0" t="0"/>
          <a:stretch/>
        </p:blipFill>
        <p:spPr>
          <a:xfrm flipH="1">
            <a:off x="7363758" y="2666871"/>
            <a:ext cx="1825920" cy="1657479"/>
          </a:xfrm>
          <a:prstGeom prst="rect">
            <a:avLst/>
          </a:prstGeom>
          <a:solidFill>
            <a:srgbClr val="F2F2F2"/>
          </a:solidFill>
          <a:ln>
            <a:noFill/>
          </a:ln>
        </p:spPr>
      </p:pic>
      <p:pic>
        <p:nvPicPr>
          <p:cNvPr id="197" name="Google Shape;197;p20"/>
          <p:cNvPicPr preferRelativeResize="0"/>
          <p:nvPr>
            <p:ph idx="6" type="pic"/>
          </p:nvPr>
        </p:nvPicPr>
        <p:blipFill rotWithShape="1">
          <a:blip r:embed="rId7">
            <a:alphaModFix/>
          </a:blip>
          <a:srcRect b="0" l="0" r="0" t="0"/>
          <a:stretch/>
        </p:blipFill>
        <p:spPr>
          <a:xfrm flipH="1">
            <a:off x="9504531" y="2666872"/>
            <a:ext cx="1849269" cy="1657478"/>
          </a:xfrm>
          <a:prstGeom prst="rect">
            <a:avLst/>
          </a:prstGeom>
          <a:solidFill>
            <a:srgbClr val="F2F2F2"/>
          </a:solidFill>
          <a:ln>
            <a:noFill/>
          </a:ln>
        </p:spPr>
      </p:pic>
      <p:sp>
        <p:nvSpPr>
          <p:cNvPr id="198" name="Google Shape;198;p20"/>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Lato Light"/>
                <a:ea typeface="Lato Light"/>
                <a:cs typeface="Lato Light"/>
                <a:sym typeface="Lato Light"/>
              </a:rPr>
              <a:t>Write something in this section</a:t>
            </a:r>
            <a:endParaRPr b="0" i="0" sz="1900" u="none" cap="none" strike="noStrike">
              <a:solidFill>
                <a:schemeClr val="lt1"/>
              </a:solidFill>
              <a:latin typeface="Lato Light"/>
              <a:ea typeface="Lato Light"/>
              <a:cs typeface="Lato Light"/>
              <a:sym typeface="Lato Light"/>
            </a:endParaRPr>
          </a:p>
        </p:txBody>
      </p:sp>
      <p:sp>
        <p:nvSpPr>
          <p:cNvPr id="199" name="Google Shape;199;p20"/>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Name</a:t>
            </a:r>
            <a:endParaRPr b="0" i="0" sz="2000" u="none" cap="none" strike="noStrike">
              <a:solidFill>
                <a:schemeClr val="lt1"/>
              </a:solidFill>
              <a:latin typeface="Lato Light"/>
              <a:ea typeface="Lato Light"/>
              <a:cs typeface="Lato Light"/>
              <a:sym typeface="Lato Light"/>
            </a:endParaRPr>
          </a:p>
        </p:txBody>
      </p:sp>
      <p:sp>
        <p:nvSpPr>
          <p:cNvPr id="200" name="Google Shape;200;p20"/>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400"/>
              <a:buFont typeface="Arial"/>
              <a:buNone/>
            </a:pPr>
            <a:r>
              <a:rPr b="1" i="0" lang="en-US" sz="1400" u="none" cap="none" strike="noStrike">
                <a:solidFill>
                  <a:srgbClr val="FFC000"/>
                </a:solidFill>
                <a:latin typeface="Lato Light"/>
                <a:ea typeface="Lato Light"/>
                <a:cs typeface="Lato Light"/>
                <a:sym typeface="Lato Light"/>
              </a:rPr>
              <a:t>Job title</a:t>
            </a:r>
            <a:endParaRPr b="1" i="0" sz="1400" u="none" cap="none" strike="noStrike">
              <a:solidFill>
                <a:srgbClr val="FFC000"/>
              </a:solidFill>
              <a:latin typeface="Lato Light"/>
              <a:ea typeface="Lato Light"/>
              <a:cs typeface="Lato Light"/>
              <a:sym typeface="Lato Light"/>
            </a:endParaRPr>
          </a:p>
        </p:txBody>
      </p:sp>
      <p:sp>
        <p:nvSpPr>
          <p:cNvPr id="201" name="Google Shape;201;p20"/>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Lato Light"/>
                <a:ea typeface="Lato Light"/>
                <a:cs typeface="Lato Light"/>
                <a:sym typeface="Lato Light"/>
              </a:rPr>
              <a:t>Some text about this person</a:t>
            </a:r>
            <a:endParaRPr b="0" i="0" sz="1400" u="none" cap="none" strike="noStrike">
              <a:solidFill>
                <a:schemeClr val="lt1"/>
              </a:solidFill>
              <a:latin typeface="Lato Light"/>
              <a:ea typeface="Lato Light"/>
              <a:cs typeface="Lato Light"/>
              <a:sym typeface="Lato Light"/>
            </a:endParaRPr>
          </a:p>
        </p:txBody>
      </p:sp>
      <p:sp>
        <p:nvSpPr>
          <p:cNvPr id="202" name="Google Shape;202;p20"/>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Name</a:t>
            </a:r>
            <a:endParaRPr b="0" i="0" sz="2000" u="none" cap="none" strike="noStrike">
              <a:solidFill>
                <a:schemeClr val="lt1"/>
              </a:solidFill>
              <a:latin typeface="Lato Light"/>
              <a:ea typeface="Lato Light"/>
              <a:cs typeface="Lato Light"/>
              <a:sym typeface="Lato Light"/>
            </a:endParaRPr>
          </a:p>
        </p:txBody>
      </p:sp>
      <p:sp>
        <p:nvSpPr>
          <p:cNvPr id="203" name="Google Shape;203;p20"/>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400"/>
              <a:buFont typeface="Arial"/>
              <a:buNone/>
            </a:pPr>
            <a:r>
              <a:rPr b="1" i="0" lang="en-US" sz="1400" u="none" cap="none" strike="noStrike">
                <a:solidFill>
                  <a:srgbClr val="FFC000"/>
                </a:solidFill>
                <a:latin typeface="Lato Light"/>
                <a:ea typeface="Lato Light"/>
                <a:cs typeface="Lato Light"/>
                <a:sym typeface="Lato Light"/>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FFC000"/>
              </a:solidFill>
              <a:latin typeface="Lato Light"/>
              <a:ea typeface="Lato Light"/>
              <a:cs typeface="Lato Light"/>
              <a:sym typeface="Lato Light"/>
            </a:endParaRPr>
          </a:p>
        </p:txBody>
      </p:sp>
      <p:sp>
        <p:nvSpPr>
          <p:cNvPr id="204" name="Google Shape;204;p20"/>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Lato Light"/>
              <a:ea typeface="Lato Light"/>
              <a:cs typeface="Lato Light"/>
              <a:sym typeface="Lato Light"/>
            </a:endParaRPr>
          </a:p>
        </p:txBody>
      </p:sp>
      <p:sp>
        <p:nvSpPr>
          <p:cNvPr id="205" name="Google Shape;205;p20"/>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Name</a:t>
            </a:r>
            <a:endParaRPr b="0" i="0" sz="2000" u="none" cap="none" strike="noStrike">
              <a:solidFill>
                <a:schemeClr val="lt1"/>
              </a:solidFill>
              <a:latin typeface="Lato Light"/>
              <a:ea typeface="Lato Light"/>
              <a:cs typeface="Lato Light"/>
              <a:sym typeface="Lato Light"/>
            </a:endParaRPr>
          </a:p>
        </p:txBody>
      </p:sp>
      <p:sp>
        <p:nvSpPr>
          <p:cNvPr id="206" name="Google Shape;206;p20"/>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400"/>
              <a:buFont typeface="Arial"/>
              <a:buNone/>
            </a:pPr>
            <a:r>
              <a:rPr b="1" i="0" lang="en-US" sz="1400" u="none" cap="none" strike="noStrike">
                <a:solidFill>
                  <a:srgbClr val="FFC000"/>
                </a:solidFill>
                <a:latin typeface="Lato Light"/>
                <a:ea typeface="Lato Light"/>
                <a:cs typeface="Lato Light"/>
                <a:sym typeface="Lato Light"/>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FFC000"/>
              </a:solidFill>
              <a:latin typeface="Lato Light"/>
              <a:ea typeface="Lato Light"/>
              <a:cs typeface="Lato Light"/>
              <a:sym typeface="Lato Light"/>
            </a:endParaRPr>
          </a:p>
        </p:txBody>
      </p:sp>
      <p:sp>
        <p:nvSpPr>
          <p:cNvPr id="207" name="Google Shape;207;p20"/>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Lato Light"/>
              <a:ea typeface="Lato Light"/>
              <a:cs typeface="Lato Light"/>
              <a:sym typeface="Lato Light"/>
            </a:endParaRPr>
          </a:p>
        </p:txBody>
      </p:sp>
      <p:sp>
        <p:nvSpPr>
          <p:cNvPr id="208" name="Google Shape;208;p20"/>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Name</a:t>
            </a:r>
            <a:endParaRPr b="0" i="0" sz="2000" u="none" cap="none" strike="noStrike">
              <a:solidFill>
                <a:schemeClr val="lt1"/>
              </a:solidFill>
              <a:latin typeface="Lato Light"/>
              <a:ea typeface="Lato Light"/>
              <a:cs typeface="Lato Light"/>
              <a:sym typeface="Lato Light"/>
            </a:endParaRPr>
          </a:p>
        </p:txBody>
      </p:sp>
      <p:sp>
        <p:nvSpPr>
          <p:cNvPr id="209" name="Google Shape;209;p20"/>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400"/>
              <a:buFont typeface="Arial"/>
              <a:buNone/>
            </a:pPr>
            <a:r>
              <a:rPr b="1" i="0" lang="en-US" sz="1400" u="none" cap="none" strike="noStrike">
                <a:solidFill>
                  <a:srgbClr val="FFC000"/>
                </a:solidFill>
                <a:latin typeface="Lato Light"/>
                <a:ea typeface="Lato Light"/>
                <a:cs typeface="Lato Light"/>
                <a:sym typeface="Lato Light"/>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FFC000"/>
              </a:solidFill>
              <a:latin typeface="Lato Light"/>
              <a:ea typeface="Lato Light"/>
              <a:cs typeface="Lato Light"/>
              <a:sym typeface="Lato Light"/>
            </a:endParaRPr>
          </a:p>
        </p:txBody>
      </p:sp>
      <p:sp>
        <p:nvSpPr>
          <p:cNvPr id="210" name="Google Shape;210;p20"/>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Lato Light"/>
              <a:ea typeface="Lato Light"/>
              <a:cs typeface="Lato Light"/>
              <a:sym typeface="Lato Light"/>
            </a:endParaRPr>
          </a:p>
        </p:txBody>
      </p:sp>
      <p:sp>
        <p:nvSpPr>
          <p:cNvPr id="211" name="Google Shape;211;p20"/>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Lato Light"/>
                <a:ea typeface="Lato Light"/>
                <a:cs typeface="Lato Light"/>
                <a:sym typeface="Lato Light"/>
              </a:rPr>
              <a:t>Name</a:t>
            </a:r>
            <a:endParaRPr b="0" i="0" sz="2000" u="none" cap="none" strike="noStrike">
              <a:solidFill>
                <a:schemeClr val="lt1"/>
              </a:solidFill>
              <a:latin typeface="Lato Light"/>
              <a:ea typeface="Lato Light"/>
              <a:cs typeface="Lato Light"/>
              <a:sym typeface="Lato Light"/>
            </a:endParaRPr>
          </a:p>
        </p:txBody>
      </p:sp>
      <p:sp>
        <p:nvSpPr>
          <p:cNvPr id="212" name="Google Shape;212;p20"/>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1400"/>
              <a:buFont typeface="Arial"/>
              <a:buNone/>
            </a:pPr>
            <a:r>
              <a:rPr b="1" i="0" lang="en-US" sz="1400" u="none" cap="none" strike="noStrike">
                <a:solidFill>
                  <a:srgbClr val="FFC000"/>
                </a:solidFill>
                <a:latin typeface="Lato Light"/>
                <a:ea typeface="Lato Light"/>
                <a:cs typeface="Lato Light"/>
                <a:sym typeface="Lato Light"/>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FFC000"/>
              </a:solidFill>
              <a:latin typeface="Lato Light"/>
              <a:ea typeface="Lato Light"/>
              <a:cs typeface="Lato Light"/>
              <a:sym typeface="Lato Light"/>
            </a:endParaRPr>
          </a:p>
        </p:txBody>
      </p:sp>
      <p:sp>
        <p:nvSpPr>
          <p:cNvPr id="213" name="Google Shape;213;p20"/>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Lato Light"/>
              <a:ea typeface="Lato Light"/>
              <a:cs typeface="Lato Light"/>
              <a:sym typeface="Lato Light"/>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19" name="Google Shape;219;p21"/>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20" name="Google Shape;220;p21"/>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21" name="Google Shape;221;p21"/>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22" name="Google Shape;222;p21"/>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Lato Light"/>
                <a:ea typeface="Lato Light"/>
                <a:cs typeface="Lato Light"/>
                <a:sym typeface="Lato Light"/>
              </a:rPr>
              <a:t>Two </a:t>
            </a:r>
            <a:r>
              <a:rPr b="1" i="0" lang="en-US" sz="3200" u="none" cap="none" strike="noStrike">
                <a:solidFill>
                  <a:srgbClr val="FFC000"/>
                </a:solidFill>
                <a:latin typeface="Lato Light"/>
                <a:ea typeface="Lato Light"/>
                <a:cs typeface="Lato Light"/>
                <a:sym typeface="Lato Light"/>
              </a:rPr>
              <a:t>Columns</a:t>
            </a:r>
            <a:endParaRPr b="1" i="0" sz="3200" u="none" cap="none" strike="noStrike">
              <a:solidFill>
                <a:srgbClr val="FFC000"/>
              </a:solidFill>
              <a:latin typeface="Lato Light"/>
              <a:ea typeface="Lato Light"/>
              <a:cs typeface="Lato Light"/>
              <a:sym typeface="Lato Light"/>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Lato Light"/>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28" name="Google Shape;228;p22"/>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Don’t use your slides to repeat an entire message; instead consider using minimal</a:t>
            </a:r>
            <a:br>
              <a:rPr b="0" i="0" lang="en-US" sz="1600" u="none" cap="none" strike="noStrike">
                <a:solidFill>
                  <a:schemeClr val="lt1"/>
                </a:solidFill>
                <a:latin typeface="Lato Light"/>
                <a:ea typeface="Lato Light"/>
                <a:cs typeface="Lato Light"/>
                <a:sym typeface="Lato Light"/>
              </a:rPr>
            </a:br>
            <a:r>
              <a:rPr b="0" i="0" lang="en-US" sz="1600" u="none" cap="none" strike="noStrike">
                <a:solidFill>
                  <a:schemeClr val="lt1"/>
                </a:solidFill>
                <a:latin typeface="Lato Light"/>
                <a:ea typeface="Lato Light"/>
                <a:cs typeface="Lato Light"/>
                <a:sym typeface="Lato Light"/>
              </a:rPr>
              <a:t>text to share a key word or idea. Your audience won’t be populated by crash test dummies, they are much smarter than that. Respect their intelligence by not reading redundant information from your slides.</a:t>
            </a:r>
            <a:endParaRPr/>
          </a:p>
        </p:txBody>
      </p:sp>
      <p:sp>
        <p:nvSpPr>
          <p:cNvPr id="229" name="Google Shape;229;p22"/>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30" name="Google Shape;230;p22"/>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31" name="Google Shape;231;p22"/>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Lato Light"/>
                <a:ea typeface="Lato Light"/>
                <a:cs typeface="Lato Light"/>
                <a:sym typeface="Lato Light"/>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232" name="Google Shape;232;p22"/>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33" name="Google Shape;233;p22"/>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34" name="Google Shape;234;p22"/>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Arial"/>
              <a:buNone/>
            </a:pPr>
            <a:r>
              <a:rPr b="1" i="0" lang="en-US" sz="2400" u="none" cap="none" strike="noStrike">
                <a:solidFill>
                  <a:srgbClr val="FFC000"/>
                </a:solidFill>
                <a:latin typeface="Lato Light"/>
                <a:ea typeface="Lato Light"/>
                <a:cs typeface="Lato Light"/>
                <a:sym typeface="Lato Light"/>
              </a:rPr>
              <a:t>Title</a:t>
            </a:r>
            <a:endParaRPr b="1" i="0" sz="2400" u="none" cap="none" strike="noStrike">
              <a:solidFill>
                <a:srgbClr val="FFC000"/>
              </a:solidFill>
              <a:latin typeface="Lato Light"/>
              <a:ea typeface="Lato Light"/>
              <a:cs typeface="Lato Light"/>
              <a:sym typeface="Lato Light"/>
            </a:endParaRPr>
          </a:p>
        </p:txBody>
      </p:sp>
      <p:sp>
        <p:nvSpPr>
          <p:cNvPr id="235" name="Google Shape;235;p22"/>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C000"/>
              </a:buClr>
              <a:buSzPts val="3200"/>
              <a:buFont typeface="Arial"/>
              <a:buNone/>
            </a:pPr>
            <a:r>
              <a:rPr b="1" i="0" lang="en-US" sz="3200" u="none" cap="none" strike="noStrike">
                <a:solidFill>
                  <a:srgbClr val="FFC000"/>
                </a:solidFill>
                <a:latin typeface="Lato Light"/>
                <a:ea typeface="Lato Light"/>
                <a:cs typeface="Lato Light"/>
                <a:sym typeface="Lato Light"/>
              </a:rPr>
              <a:t>Four </a:t>
            </a:r>
            <a:r>
              <a:rPr b="1" i="0" lang="en-US" sz="3200" u="none" cap="none" strike="noStrike">
                <a:solidFill>
                  <a:schemeClr val="lt1"/>
                </a:solidFill>
                <a:latin typeface="Lato Light"/>
                <a:ea typeface="Lato Light"/>
                <a:cs typeface="Lato Light"/>
                <a:sym typeface="Lato Light"/>
              </a:rPr>
              <a:t>Columns</a:t>
            </a:r>
            <a:endParaRPr b="1" i="0" sz="3200" u="none" cap="none" strike="noStrike">
              <a:solidFill>
                <a:schemeClr val="lt1"/>
              </a:solidFill>
              <a:latin typeface="Lato Light"/>
              <a:ea typeface="Lato Light"/>
              <a:cs typeface="Lato Light"/>
              <a:sym typeface="Lato Light"/>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txBox="1"/>
          <p:nvPr>
            <p:ph type="title"/>
          </p:nvPr>
        </p:nvSpPr>
        <p:spPr>
          <a:xfrm>
            <a:off x="83820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4400"/>
              <a:buFont typeface="Helvetica Neue"/>
              <a:buNone/>
            </a:pPr>
            <a:r>
              <a:rPr b="0" i="0" lang="en-US" sz="4400" u="none" cap="none" strike="noStrike">
                <a:solidFill>
                  <a:srgbClr val="FFC000"/>
                </a:solidFill>
                <a:latin typeface="Helvetica Neue"/>
                <a:ea typeface="Helvetica Neue"/>
                <a:cs typeface="Helvetica Neue"/>
                <a:sym typeface="Helvetica Neue"/>
              </a:rPr>
              <a:t>Let’s move on to…</a:t>
            </a:r>
            <a:endParaRPr b="0" i="0" sz="4400" u="none" cap="none" strike="noStrike">
              <a:solidFill>
                <a:srgbClr val="FFC000"/>
              </a:solidFill>
              <a:latin typeface="Lato Light"/>
              <a:ea typeface="Lato Light"/>
              <a:cs typeface="Lato Light"/>
              <a:sym typeface="Lato Light"/>
            </a:endParaRPr>
          </a:p>
        </p:txBody>
      </p:sp>
      <p:sp>
        <p:nvSpPr>
          <p:cNvPr id="241" name="Google Shape;241;p23"/>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2220"/>
              <a:buFont typeface="Arial"/>
              <a:buNone/>
            </a:pPr>
            <a:r>
              <a:rPr b="1" i="0" lang="en-US" sz="2220" u="none" cap="none" strike="noStrike">
                <a:solidFill>
                  <a:schemeClr val="lt1"/>
                </a:solidFill>
                <a:latin typeface="Lato Light"/>
                <a:ea typeface="Lato Light"/>
                <a:cs typeface="Lato Light"/>
                <a:sym typeface="Lato Light"/>
              </a:rPr>
              <a:t>Transition Headline</a:t>
            </a:r>
            <a:endParaRPr b="1" i="0" sz="2220" u="none" cap="none" strike="noStrike">
              <a:solidFill>
                <a:schemeClr val="lt1"/>
              </a:solidFill>
              <a:latin typeface="Lato Light"/>
              <a:ea typeface="Lato Light"/>
              <a:cs typeface="Lato Light"/>
              <a:sym typeface="Lato Light"/>
            </a:endParaRPr>
          </a:p>
        </p:txBody>
      </p:sp>
      <p:sp>
        <p:nvSpPr>
          <p:cNvPr id="242" name="Google Shape;242;p23"/>
          <p:cNvSpPr txBox="1"/>
          <p:nvPr>
            <p:ph idx="2" type="body"/>
          </p:nvPr>
        </p:nvSpPr>
        <p:spPr>
          <a:xfrm>
            <a:off x="7831016" y="2142557"/>
            <a:ext cx="4302367"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25000"/>
              <a:buFont typeface="Arial"/>
              <a:buNone/>
            </a:pPr>
            <a:r>
              <a:rPr b="0" i="0" lang="en-US" sz="25000" u="none" cap="none" strike="noStrike">
                <a:solidFill>
                  <a:srgbClr val="FFC000"/>
                </a:solidFill>
                <a:latin typeface="Lato Light"/>
                <a:ea typeface="Lato Light"/>
                <a:cs typeface="Lato Light"/>
                <a:sym typeface="Lato Light"/>
              </a:rPr>
              <a:t>1</a:t>
            </a:r>
            <a:endParaRPr b="0" i="0" sz="25000" u="none" cap="none" strike="noStrike">
              <a:solidFill>
                <a:srgbClr val="FFC000"/>
              </a:solidFill>
              <a:latin typeface="Lato Light"/>
              <a:ea typeface="Lato Light"/>
              <a:cs typeface="Lato Light"/>
              <a:sym typeface="Lato Light"/>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24"/>
          <p:cNvPicPr preferRelativeResize="0"/>
          <p:nvPr>
            <p:ph idx="2" type="pic"/>
          </p:nvPr>
        </p:nvPicPr>
        <p:blipFill rotWithShape="1">
          <a:blip r:embed="rId3">
            <a:alphaModFix/>
          </a:blip>
          <a:srcRect b="0" l="0" r="0" t="0"/>
          <a:stretch/>
        </p:blipFill>
        <p:spPr>
          <a:xfrm>
            <a:off x="0" y="0"/>
            <a:ext cx="6110514" cy="6858000"/>
          </a:xfrm>
          <a:prstGeom prst="rect">
            <a:avLst/>
          </a:prstGeom>
          <a:noFill/>
          <a:ln>
            <a:noFill/>
          </a:ln>
        </p:spPr>
      </p:pic>
      <p:pic>
        <p:nvPicPr>
          <p:cNvPr id="248" name="Google Shape;248;p24"/>
          <p:cNvPicPr preferRelativeResize="0"/>
          <p:nvPr/>
        </p:nvPicPr>
        <p:blipFill rotWithShape="1">
          <a:blip r:embed="rId4">
            <a:alphaModFix/>
          </a:blip>
          <a:srcRect b="0" l="0" r="0" t="0"/>
          <a:stretch/>
        </p:blipFill>
        <p:spPr>
          <a:xfrm>
            <a:off x="6451600" y="431800"/>
            <a:ext cx="5435600" cy="5765800"/>
          </a:xfrm>
          <a:prstGeom prst="rect">
            <a:avLst/>
          </a:prstGeom>
          <a:noFill/>
          <a:ln>
            <a:noFill/>
          </a:ln>
        </p:spPr>
      </p:pic>
      <p:sp>
        <p:nvSpPr>
          <p:cNvPr id="249" name="Google Shape;249;p24"/>
          <p:cNvSpPr txBox="1"/>
          <p:nvPr/>
        </p:nvSpPr>
        <p:spPr>
          <a:xfrm>
            <a:off x="572654" y="431800"/>
            <a:ext cx="3999346" cy="9848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Black"/>
                <a:ea typeface="Arial Black"/>
                <a:cs typeface="Arial Black"/>
                <a:sym typeface="Arial Black"/>
              </a:rPr>
              <a:t>A </a:t>
            </a:r>
            <a:r>
              <a:rPr b="0" i="0" lang="en-US" sz="4000" u="none" cap="none" strike="noStrike">
                <a:solidFill>
                  <a:srgbClr val="FFC000"/>
                </a:solidFill>
                <a:latin typeface="Arial Black"/>
                <a:ea typeface="Arial Black"/>
                <a:cs typeface="Arial Black"/>
                <a:sym typeface="Arial Black"/>
              </a:rPr>
              <a:t>picture</a:t>
            </a:r>
            <a:r>
              <a:rPr b="0" i="0" lang="en-US" sz="1800" u="none" cap="none" strike="noStrike">
                <a:solidFill>
                  <a:srgbClr val="FFC000"/>
                </a:solidFill>
                <a:latin typeface="Arial Black"/>
                <a:ea typeface="Arial Black"/>
                <a:cs typeface="Arial Black"/>
                <a:sym typeface="Arial Black"/>
              </a:rPr>
              <a:t> </a:t>
            </a:r>
            <a:r>
              <a:rPr b="0" i="0" lang="en-US" sz="1800" u="none" cap="none" strike="noStrike">
                <a:solidFill>
                  <a:schemeClr val="dk1"/>
                </a:solidFill>
                <a:latin typeface="Arial Black"/>
                <a:ea typeface="Arial Black"/>
                <a:cs typeface="Arial Black"/>
                <a:sym typeface="Arial Black"/>
              </a:rPr>
              <a:t>is worth </a:t>
            </a:r>
            <a:endParaRPr sz="18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a thousand words</a:t>
            </a:r>
            <a:endParaRPr sz="1800">
              <a:solidFill>
                <a:schemeClr val="dk1"/>
              </a:solidFill>
              <a:latin typeface="Arial Black"/>
              <a:ea typeface="Arial Black"/>
              <a:cs typeface="Arial Black"/>
              <a:sym typeface="Arial Black"/>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ar template">
      <a:dk1>
        <a:srgbClr val="FFFFFF"/>
      </a:dk1>
      <a:lt1>
        <a:srgbClr val="FFFFFF"/>
      </a:lt1>
      <a:dk2>
        <a:srgbClr val="FFFFFF"/>
      </a:dk2>
      <a:lt2>
        <a:srgbClr val="FFFFFF"/>
      </a:lt2>
      <a:accent1>
        <a:srgbClr val="F2F2F2"/>
      </a:accent1>
      <a:accent2>
        <a:srgbClr val="FFFFFF"/>
      </a:accent2>
      <a:accent3>
        <a:srgbClr val="FFFFFF"/>
      </a:accent3>
      <a:accent4>
        <a:srgbClr val="EDEDED"/>
      </a:accent4>
      <a:accent5>
        <a:srgbClr val="FFF2CC"/>
      </a:accent5>
      <a:accent6>
        <a:srgbClr val="D9E2F3"/>
      </a:accent6>
      <a:hlink>
        <a:srgbClr val="E2EFD9"/>
      </a:hlink>
      <a:folHlink>
        <a:srgbClr val="C2D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