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Trade Winds"/>
      <p:regular r:id="rId30"/>
    </p:embeddedFont>
    <p:embeddedFont>
      <p:font typeface="Lato"/>
      <p:regular r:id="rId31"/>
      <p:bold r:id="rId32"/>
      <p:italic r:id="rId33"/>
      <p:boldItalic r:id="rId34"/>
    </p:embeddedFont>
    <p:embeddedFont>
      <p:font typeface="Inter"/>
      <p:regular r:id="rId35"/>
      <p:bold r:id="rId36"/>
    </p:embeddedFont>
    <p:embeddedFont>
      <p:font typeface="DM Sans"/>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rsnh5WEu7YqkapJzaezFe0WY2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TradeWinds-regular.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DMSans-bold.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DM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5240f571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5240f571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5240f571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c5240f5710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2c5240f5710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2c5240f5710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5240f5710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c5240f5710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c5240f5710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c5240f5710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c5240f5710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2c5240f5710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5240f5710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c5240f5710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2c5240f5710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5240f5710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c5240f5710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2c5240f5710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c5240f5710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2c5240f5710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2c5240f5710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5240f5710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c5240f5710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c5240f5710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c5240f5710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2c5240f5710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2c5240f5710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c5240f5710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2c5240f5710_0_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c5240f5710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5240f5710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c5240f5710_0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c5240f5710_0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c5240f571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c5240f5710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c5240f5710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c5240f5710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2c5240f5710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2c5240f5710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c5240f5710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c5240f5710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c5240f5710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c5240f5710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c5240f5710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2c5240f5710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c5240f5710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c5240f5710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c5240f5710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c5240f5710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2c5240f5710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g2c5240f5710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c5240f5710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c5240f5710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2c5240f5710_0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5240f5710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c5240f5710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c5240f5710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5240f5710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5240f5710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c5240f5710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5240f5710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c5240f5710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c5240f5710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5240f5710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c5240f5710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c5240f5710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5240f5710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c5240f5710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c5240f5710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5240f5710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5240f5710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5240f5710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5240f5710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c5240f5710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c5240f5710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4.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3.png"/><Relationship Id="rId11" Type="http://schemas.openxmlformats.org/officeDocument/2006/relationships/image" Target="../media/image78.png"/><Relationship Id="rId10" Type="http://schemas.openxmlformats.org/officeDocument/2006/relationships/image" Target="../media/image79.png"/><Relationship Id="rId9" Type="http://schemas.openxmlformats.org/officeDocument/2006/relationships/image" Target="../media/image73.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1" Type="http://schemas.openxmlformats.org/officeDocument/2006/relationships/image" Target="../media/image125.png"/><Relationship Id="rId10" Type="http://schemas.openxmlformats.org/officeDocument/2006/relationships/image" Target="../media/image83.png"/><Relationship Id="rId13" Type="http://schemas.openxmlformats.org/officeDocument/2006/relationships/image" Target="../media/image92.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82.png"/><Relationship Id="rId15" Type="http://schemas.openxmlformats.org/officeDocument/2006/relationships/image" Target="../media/image97.png"/><Relationship Id="rId14" Type="http://schemas.openxmlformats.org/officeDocument/2006/relationships/image" Target="../media/image111.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15.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20" Type="http://schemas.openxmlformats.org/officeDocument/2006/relationships/image" Target="../media/image130.png"/><Relationship Id="rId22" Type="http://schemas.openxmlformats.org/officeDocument/2006/relationships/image" Target="../media/image132.png"/><Relationship Id="rId21" Type="http://schemas.openxmlformats.org/officeDocument/2006/relationships/image" Target="../media/image143.png"/><Relationship Id="rId24" Type="http://schemas.openxmlformats.org/officeDocument/2006/relationships/image" Target="../media/image150.png"/><Relationship Id="rId23"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31.png"/><Relationship Id="rId26" Type="http://schemas.openxmlformats.org/officeDocument/2006/relationships/image" Target="../media/image133.png"/><Relationship Id="rId25" Type="http://schemas.openxmlformats.org/officeDocument/2006/relationships/image" Target="../media/image142.png"/><Relationship Id="rId28" Type="http://schemas.openxmlformats.org/officeDocument/2006/relationships/image" Target="../media/image144.png"/><Relationship Id="rId27" Type="http://schemas.openxmlformats.org/officeDocument/2006/relationships/image" Target="../media/image137.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157.png"/><Relationship Id="rId7" Type="http://schemas.openxmlformats.org/officeDocument/2006/relationships/image" Target="../media/image42.png"/><Relationship Id="rId8" Type="http://schemas.openxmlformats.org/officeDocument/2006/relationships/image" Target="../media/image12.png"/><Relationship Id="rId31" Type="http://schemas.openxmlformats.org/officeDocument/2006/relationships/image" Target="../media/image138.png"/><Relationship Id="rId30" Type="http://schemas.openxmlformats.org/officeDocument/2006/relationships/image" Target="../media/image141.png"/><Relationship Id="rId11" Type="http://schemas.openxmlformats.org/officeDocument/2006/relationships/image" Target="../media/image139.png"/><Relationship Id="rId10" Type="http://schemas.openxmlformats.org/officeDocument/2006/relationships/image" Target="../media/image120.png"/><Relationship Id="rId32" Type="http://schemas.openxmlformats.org/officeDocument/2006/relationships/image" Target="../media/image140.png"/><Relationship Id="rId13" Type="http://schemas.openxmlformats.org/officeDocument/2006/relationships/image" Target="../media/image124.png"/><Relationship Id="rId12" Type="http://schemas.openxmlformats.org/officeDocument/2006/relationships/image" Target="../media/image117.png"/><Relationship Id="rId15" Type="http://schemas.openxmlformats.org/officeDocument/2006/relationships/image" Target="../media/image127.png"/><Relationship Id="rId14" Type="http://schemas.openxmlformats.org/officeDocument/2006/relationships/image" Target="../media/image146.png"/><Relationship Id="rId17" Type="http://schemas.openxmlformats.org/officeDocument/2006/relationships/image" Target="../media/image128.png"/><Relationship Id="rId16" Type="http://schemas.openxmlformats.org/officeDocument/2006/relationships/image" Target="../media/image170.png"/><Relationship Id="rId19" Type="http://schemas.openxmlformats.org/officeDocument/2006/relationships/image" Target="../media/image126.png"/><Relationship Id="rId18" Type="http://schemas.openxmlformats.org/officeDocument/2006/relationships/image" Target="../media/image1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2.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 Id="rId10" Type="http://schemas.openxmlformats.org/officeDocument/2006/relationships/image" Target="../media/image1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96.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 Id="rId10" Type="http://schemas.openxmlformats.org/officeDocument/2006/relationships/image" Target="../media/image1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82.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 Id="rId10" Type="http://schemas.openxmlformats.org/officeDocument/2006/relationships/image" Target="../media/image1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84.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 Id="rId10" Type="http://schemas.openxmlformats.org/officeDocument/2006/relationships/image" Target="../media/image1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87.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17.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 Id="rId11" Type="http://schemas.openxmlformats.org/officeDocument/2006/relationships/image" Target="../media/image215.png"/><Relationship Id="rId10" Type="http://schemas.openxmlformats.org/officeDocument/2006/relationships/image" Target="../media/image197.png"/><Relationship Id="rId13" Type="http://schemas.openxmlformats.org/officeDocument/2006/relationships/image" Target="../media/image212.png"/><Relationship Id="rId12" Type="http://schemas.openxmlformats.org/officeDocument/2006/relationships/image" Target="../media/image2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01.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 Id="rId11" Type="http://schemas.openxmlformats.org/officeDocument/2006/relationships/image" Target="../media/image218.png"/><Relationship Id="rId10" Type="http://schemas.openxmlformats.org/officeDocument/2006/relationships/image" Target="../media/image2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219.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0.png"/><Relationship Id="rId10" Type="http://schemas.openxmlformats.org/officeDocument/2006/relationships/image" Target="../media/image52.png"/><Relationship Id="rId9"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4.png"/><Relationship Id="rId11" Type="http://schemas.openxmlformats.org/officeDocument/2006/relationships/image" Target="../media/image34.png"/><Relationship Id="rId10" Type="http://schemas.openxmlformats.org/officeDocument/2006/relationships/image" Target="../media/image33.png"/><Relationship Id="rId9" Type="http://schemas.openxmlformats.org/officeDocument/2006/relationships/image" Target="../media/image48.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0.png"/><Relationship Id="rId11" Type="http://schemas.openxmlformats.org/officeDocument/2006/relationships/image" Target="../media/image49.png"/><Relationship Id="rId10" Type="http://schemas.openxmlformats.org/officeDocument/2006/relationships/image" Target="../media/image44.png"/><Relationship Id="rId9" Type="http://schemas.openxmlformats.org/officeDocument/2006/relationships/image" Target="../media/image50.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3.png"/><Relationship Id="rId10" Type="http://schemas.openxmlformats.org/officeDocument/2006/relationships/image" Target="../media/image72.png"/><Relationship Id="rId9" Type="http://schemas.openxmlformats.org/officeDocument/2006/relationships/image" Target="../media/image86.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42.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4.png"/><Relationship Id="rId11" Type="http://schemas.openxmlformats.org/officeDocument/2006/relationships/image" Target="../media/image12.png"/><Relationship Id="rId10" Type="http://schemas.openxmlformats.org/officeDocument/2006/relationships/image" Target="../media/image66.png"/><Relationship Id="rId9" Type="http://schemas.openxmlformats.org/officeDocument/2006/relationships/image" Target="../media/image204.png"/><Relationship Id="rId5" Type="http://schemas.openxmlformats.org/officeDocument/2006/relationships/image" Target="../media/image10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15" name="Shape 15"/>
        <p:cNvGrpSpPr/>
        <p:nvPr/>
      </p:nvGrpSpPr>
      <p:grpSpPr>
        <a:xfrm>
          <a:off x="0" y="0"/>
          <a:ext cx="0" cy="0"/>
          <a:chOff x="0" y="0"/>
          <a:chExt cx="0" cy="0"/>
        </a:xfrm>
      </p:grpSpPr>
      <p:pic>
        <p:nvPicPr>
          <p:cNvPr descr=" " id="16" name="Google Shape;16;g2c5240f5710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c5240f5710_0_0"/>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18" name="Google Shape;18;g2c5240f5710_0_0"/>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19" name="Google Shape;19;g2c5240f5710_0_0"/>
          <p:cNvPicPr preferRelativeResize="0"/>
          <p:nvPr/>
        </p:nvPicPr>
        <p:blipFill rotWithShape="1">
          <a:blip r:embed="rId6">
            <a:alphaModFix/>
          </a:blip>
          <a:srcRect b="0" l="0" r="0" t="0"/>
          <a:stretch/>
        </p:blipFill>
        <p:spPr>
          <a:xfrm>
            <a:off x="965321" y="10502900"/>
            <a:ext cx="1395649" cy="1512422"/>
          </a:xfrm>
          <a:prstGeom prst="rect">
            <a:avLst/>
          </a:prstGeom>
          <a:noFill/>
          <a:ln>
            <a:noFill/>
          </a:ln>
        </p:spPr>
      </p:pic>
      <p:pic>
        <p:nvPicPr>
          <p:cNvPr descr=" " id="20" name="Google Shape;20;g2c5240f5710_0_0"/>
          <p:cNvPicPr preferRelativeResize="0"/>
          <p:nvPr/>
        </p:nvPicPr>
        <p:blipFill rotWithShape="1">
          <a:blip r:embed="rId7">
            <a:alphaModFix/>
          </a:blip>
          <a:srcRect b="0" l="0" r="0" t="0"/>
          <a:stretch/>
        </p:blipFill>
        <p:spPr>
          <a:xfrm>
            <a:off x="21618102" y="3873500"/>
            <a:ext cx="1517589" cy="917226"/>
          </a:xfrm>
          <a:prstGeom prst="rect">
            <a:avLst/>
          </a:prstGeom>
          <a:noFill/>
          <a:ln>
            <a:noFill/>
          </a:ln>
        </p:spPr>
      </p:pic>
      <p:sp>
        <p:nvSpPr>
          <p:cNvPr id="21" name="Google Shape;21;g2c5240f5710_0_0"/>
          <p:cNvSpPr/>
          <p:nvPr/>
        </p:nvSpPr>
        <p:spPr>
          <a:xfrm>
            <a:off x="13577997" y="3810000"/>
            <a:ext cx="10809000" cy="54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Trade Winds"/>
              <a:buNone/>
            </a:pPr>
            <a:r>
              <a:rPr b="0" i="0" lang="en-US" sz="24000" u="none" cap="none" strike="noStrike">
                <a:solidFill>
                  <a:srgbClr val="000000"/>
                </a:solidFill>
                <a:latin typeface="Trade Winds"/>
                <a:ea typeface="Trade Winds"/>
                <a:cs typeface="Trade Winds"/>
                <a:sym typeface="Trade Winds"/>
              </a:rPr>
              <a:t>Rabbit </a:t>
            </a:r>
            <a:endParaRPr b="0" i="0" sz="24000" u="none" cap="none" strike="noStrike">
              <a:solidFill>
                <a:schemeClr val="dk1"/>
              </a:solidFill>
              <a:latin typeface="Calibri"/>
              <a:ea typeface="Calibri"/>
              <a:cs typeface="Calibri"/>
              <a:sym typeface="Calibri"/>
            </a:endParaRPr>
          </a:p>
        </p:txBody>
      </p:sp>
      <p:sp>
        <p:nvSpPr>
          <p:cNvPr id="22" name="Google Shape;22;g2c5240f5710_0_0"/>
          <p:cNvSpPr/>
          <p:nvPr/>
        </p:nvSpPr>
        <p:spPr>
          <a:xfrm>
            <a:off x="13438280" y="7874000"/>
            <a:ext cx="99624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c5240f571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c5240f5710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g2c5240f5710_0_0"/>
          <p:cNvPicPr preferRelativeResize="0"/>
          <p:nvPr/>
        </p:nvPicPr>
        <p:blipFill rotWithShape="1">
          <a:blip r:embed="rId9">
            <a:alphaModFix/>
          </a:blip>
          <a:srcRect b="0" l="0" r="0" t="0"/>
          <a:stretch/>
        </p:blipFill>
        <p:spPr>
          <a:xfrm>
            <a:off x="965321" y="1587500"/>
            <a:ext cx="12638080" cy="10528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239" name="Shape 239"/>
        <p:cNvGrpSpPr/>
        <p:nvPr/>
      </p:nvGrpSpPr>
      <p:grpSpPr>
        <a:xfrm>
          <a:off x="0" y="0"/>
          <a:ext cx="0" cy="0"/>
          <a:chOff x="0" y="0"/>
          <a:chExt cx="0" cy="0"/>
        </a:xfrm>
      </p:grpSpPr>
      <p:pic>
        <p:nvPicPr>
          <p:cNvPr descr=" " id="240" name="Google Shape;240;g2c5240f5710_0_2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1" name="Google Shape;241;g2c5240f5710_0_216"/>
          <p:cNvPicPr preferRelativeResize="0"/>
          <p:nvPr/>
        </p:nvPicPr>
        <p:blipFill rotWithShape="1">
          <a:blip r:embed="rId4">
            <a:alphaModFix/>
          </a:blip>
          <a:srcRect b="0" l="0" r="0" t="0"/>
          <a:stretch/>
        </p:blipFill>
        <p:spPr>
          <a:xfrm>
            <a:off x="1003425" y="927100"/>
            <a:ext cx="965646" cy="1411399"/>
          </a:xfrm>
          <a:prstGeom prst="rect">
            <a:avLst/>
          </a:prstGeom>
          <a:noFill/>
          <a:ln>
            <a:noFill/>
          </a:ln>
        </p:spPr>
      </p:pic>
      <p:pic>
        <p:nvPicPr>
          <p:cNvPr descr=" " id="242" name="Google Shape;242;g2c5240f5710_0_216"/>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243" name="Google Shape;243;g2c5240f5710_0_216"/>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244" name="Google Shape;244;g2c5240f5710_0_216"/>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245" name="Google Shape;245;g2c5240f5710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2c5240f5710_0_2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7" name="Google Shape;247;g2c5240f5710_0_216"/>
          <p:cNvSpPr/>
          <p:nvPr/>
        </p:nvSpPr>
        <p:spPr>
          <a:xfrm>
            <a:off x="9107038" y="469900"/>
            <a:ext cx="6740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Pricing Plan</a:t>
            </a:r>
            <a:endParaRPr b="0" i="0" sz="8000" u="none" cap="none" strike="noStrike">
              <a:solidFill>
                <a:schemeClr val="dk1"/>
              </a:solidFill>
              <a:latin typeface="Calibri"/>
              <a:ea typeface="Calibri"/>
              <a:cs typeface="Calibri"/>
              <a:sym typeface="Calibri"/>
            </a:endParaRPr>
          </a:p>
        </p:txBody>
      </p:sp>
      <p:sp>
        <p:nvSpPr>
          <p:cNvPr id="248" name="Google Shape;248;g2c5240f5710_0_216"/>
          <p:cNvSpPr/>
          <p:nvPr/>
        </p:nvSpPr>
        <p:spPr>
          <a:xfrm>
            <a:off x="1778222" y="2489200"/>
            <a:ext cx="208434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5240f5710_0_216"/>
          <p:cNvSpPr/>
          <p:nvPr/>
        </p:nvSpPr>
        <p:spPr>
          <a:xfrm>
            <a:off x="1778222" y="2489200"/>
            <a:ext cx="6439800" cy="9906000"/>
          </a:xfrm>
          <a:prstGeom prst="roundRect">
            <a:avLst>
              <a:gd fmla="val 3124" name="adj"/>
            </a:avLst>
          </a:prstGeom>
          <a:noFill/>
          <a:ln cap="flat" cmpd="sng" w="127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c5240f5710_0_216"/>
          <p:cNvPicPr preferRelativeResize="0"/>
          <p:nvPr/>
        </p:nvPicPr>
        <p:blipFill rotWithShape="1">
          <a:blip r:embed="rId9">
            <a:alphaModFix/>
          </a:blip>
          <a:srcRect b="0" l="0" r="0" t="0"/>
          <a:stretch/>
        </p:blipFill>
        <p:spPr>
          <a:xfrm>
            <a:off x="4422435" y="2946400"/>
            <a:ext cx="1151280" cy="1625600"/>
          </a:xfrm>
          <a:prstGeom prst="rect">
            <a:avLst/>
          </a:prstGeom>
          <a:noFill/>
          <a:ln>
            <a:noFill/>
          </a:ln>
        </p:spPr>
      </p:pic>
      <p:sp>
        <p:nvSpPr>
          <p:cNvPr id="251" name="Google Shape;251;g2c5240f5710_0_216"/>
          <p:cNvSpPr/>
          <p:nvPr/>
        </p:nvSpPr>
        <p:spPr>
          <a:xfrm>
            <a:off x="4064508" y="4876800"/>
            <a:ext cx="1867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Basic</a:t>
            </a:r>
            <a:endParaRPr b="0" i="0" sz="4800" u="none" cap="none" strike="noStrike">
              <a:solidFill>
                <a:schemeClr val="dk1"/>
              </a:solidFill>
              <a:latin typeface="Calibri"/>
              <a:ea typeface="Calibri"/>
              <a:cs typeface="Calibri"/>
              <a:sym typeface="Calibri"/>
            </a:endParaRPr>
          </a:p>
        </p:txBody>
      </p:sp>
      <p:sp>
        <p:nvSpPr>
          <p:cNvPr id="252" name="Google Shape;252;g2c5240f5710_0_216"/>
          <p:cNvSpPr/>
          <p:nvPr/>
        </p:nvSpPr>
        <p:spPr>
          <a:xfrm>
            <a:off x="2235479"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3" name="Google Shape;253;g2c5240f5710_0_216"/>
          <p:cNvSpPr/>
          <p:nvPr/>
        </p:nvSpPr>
        <p:spPr>
          <a:xfrm>
            <a:off x="3340518" y="11049000"/>
            <a:ext cx="3315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$10/month</a:t>
            </a:r>
            <a:endParaRPr b="0" i="0" sz="4800" u="none" cap="none" strike="noStrike">
              <a:solidFill>
                <a:schemeClr val="dk1"/>
              </a:solidFill>
              <a:latin typeface="Calibri"/>
              <a:ea typeface="Calibri"/>
              <a:cs typeface="Calibri"/>
              <a:sym typeface="Calibri"/>
            </a:endParaRPr>
          </a:p>
        </p:txBody>
      </p:sp>
      <p:sp>
        <p:nvSpPr>
          <p:cNvPr id="254" name="Google Shape;254;g2c5240f5710_0_216"/>
          <p:cNvSpPr/>
          <p:nvPr/>
        </p:nvSpPr>
        <p:spPr>
          <a:xfrm>
            <a:off x="8980022" y="2489200"/>
            <a:ext cx="6439800" cy="9906000"/>
          </a:xfrm>
          <a:prstGeom prst="roundRect">
            <a:avLst>
              <a:gd fmla="val 3124" name="adj"/>
            </a:avLst>
          </a:prstGeom>
          <a:noFill/>
          <a:ln cap="flat" cmpd="sng" w="127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c5240f5710_0_216"/>
          <p:cNvPicPr preferRelativeResize="0"/>
          <p:nvPr/>
        </p:nvPicPr>
        <p:blipFill rotWithShape="1">
          <a:blip r:embed="rId10">
            <a:alphaModFix/>
          </a:blip>
          <a:srcRect b="0" l="0" r="0" t="0"/>
          <a:stretch/>
        </p:blipFill>
        <p:spPr>
          <a:xfrm>
            <a:off x="11533237" y="2946400"/>
            <a:ext cx="1333276" cy="1625600"/>
          </a:xfrm>
          <a:prstGeom prst="rect">
            <a:avLst/>
          </a:prstGeom>
          <a:noFill/>
          <a:ln>
            <a:noFill/>
          </a:ln>
        </p:spPr>
      </p:pic>
      <p:sp>
        <p:nvSpPr>
          <p:cNvPr id="256" name="Google Shape;256;g2c5240f5710_0_216"/>
          <p:cNvSpPr/>
          <p:nvPr/>
        </p:nvSpPr>
        <p:spPr>
          <a:xfrm>
            <a:off x="11336167" y="4876800"/>
            <a:ext cx="1727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Elite</a:t>
            </a:r>
            <a:endParaRPr b="0" i="0" sz="4800" u="none" cap="none" strike="noStrike">
              <a:solidFill>
                <a:schemeClr val="dk1"/>
              </a:solidFill>
              <a:latin typeface="Calibri"/>
              <a:ea typeface="Calibri"/>
              <a:cs typeface="Calibri"/>
              <a:sym typeface="Calibri"/>
            </a:endParaRPr>
          </a:p>
        </p:txBody>
      </p:sp>
      <p:sp>
        <p:nvSpPr>
          <p:cNvPr id="257" name="Google Shape;257;g2c5240f5710_0_216"/>
          <p:cNvSpPr/>
          <p:nvPr/>
        </p:nvSpPr>
        <p:spPr>
          <a:xfrm>
            <a:off x="94372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8" name="Google Shape;258;g2c5240f5710_0_216"/>
          <p:cNvSpPr/>
          <p:nvPr/>
        </p:nvSpPr>
        <p:spPr>
          <a:xfrm>
            <a:off x="10497862" y="11049000"/>
            <a:ext cx="3404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$50/month</a:t>
            </a:r>
            <a:endParaRPr b="0" i="0" sz="4800" u="none" cap="none" strike="noStrike">
              <a:solidFill>
                <a:schemeClr val="dk1"/>
              </a:solidFill>
              <a:latin typeface="Calibri"/>
              <a:ea typeface="Calibri"/>
              <a:cs typeface="Calibri"/>
              <a:sym typeface="Calibri"/>
            </a:endParaRPr>
          </a:p>
        </p:txBody>
      </p:sp>
      <p:sp>
        <p:nvSpPr>
          <p:cNvPr id="259" name="Google Shape;259;g2c5240f5710_0_216"/>
          <p:cNvSpPr/>
          <p:nvPr/>
        </p:nvSpPr>
        <p:spPr>
          <a:xfrm>
            <a:off x="16181822" y="2489200"/>
            <a:ext cx="6439800" cy="9906000"/>
          </a:xfrm>
          <a:prstGeom prst="roundRect">
            <a:avLst>
              <a:gd fmla="val 3124" name="adj"/>
            </a:avLst>
          </a:prstGeom>
          <a:noFill/>
          <a:ln cap="flat" cmpd="sng" w="127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g2c5240f5710_0_216"/>
          <p:cNvPicPr preferRelativeResize="0"/>
          <p:nvPr/>
        </p:nvPicPr>
        <p:blipFill rotWithShape="1">
          <a:blip r:embed="rId11">
            <a:alphaModFix/>
          </a:blip>
          <a:srcRect b="0" l="0" r="0" t="0"/>
          <a:stretch/>
        </p:blipFill>
        <p:spPr>
          <a:xfrm>
            <a:off x="18623737" y="2946400"/>
            <a:ext cx="1555876" cy="1625600"/>
          </a:xfrm>
          <a:prstGeom prst="rect">
            <a:avLst/>
          </a:prstGeom>
          <a:noFill/>
          <a:ln>
            <a:noFill/>
          </a:ln>
        </p:spPr>
      </p:pic>
      <p:sp>
        <p:nvSpPr>
          <p:cNvPr id="261" name="Google Shape;261;g2c5240f5710_0_216"/>
          <p:cNvSpPr/>
          <p:nvPr/>
        </p:nvSpPr>
        <p:spPr>
          <a:xfrm>
            <a:off x="17667908" y="4876800"/>
            <a:ext cx="3467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Legendary</a:t>
            </a:r>
            <a:endParaRPr b="0" i="0" sz="4800" u="none" cap="none" strike="noStrike">
              <a:solidFill>
                <a:schemeClr val="dk1"/>
              </a:solidFill>
              <a:latin typeface="Calibri"/>
              <a:ea typeface="Calibri"/>
              <a:cs typeface="Calibri"/>
              <a:sym typeface="Calibri"/>
            </a:endParaRPr>
          </a:p>
        </p:txBody>
      </p:sp>
      <p:sp>
        <p:nvSpPr>
          <p:cNvPr id="262" name="Google Shape;262;g2c5240f5710_0_216"/>
          <p:cNvSpPr/>
          <p:nvPr/>
        </p:nvSpPr>
        <p:spPr>
          <a:xfrm>
            <a:off x="166390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3" name="Google Shape;263;g2c5240f5710_0_216"/>
          <p:cNvSpPr/>
          <p:nvPr/>
        </p:nvSpPr>
        <p:spPr>
          <a:xfrm>
            <a:off x="17534542" y="110490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268" name="Shape 268"/>
        <p:cNvGrpSpPr/>
        <p:nvPr/>
      </p:nvGrpSpPr>
      <p:grpSpPr>
        <a:xfrm>
          <a:off x="0" y="0"/>
          <a:ext cx="0" cy="0"/>
          <a:chOff x="0" y="0"/>
          <a:chExt cx="0" cy="0"/>
        </a:xfrm>
      </p:grpSpPr>
      <p:pic>
        <p:nvPicPr>
          <p:cNvPr descr=" " id="269" name="Google Shape;269;g2c5240f5710_0_2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70" name="Google Shape;270;g2c5240f5710_0_244"/>
          <p:cNvPicPr preferRelativeResize="0"/>
          <p:nvPr/>
        </p:nvPicPr>
        <p:blipFill rotWithShape="1">
          <a:blip r:embed="rId4">
            <a:alphaModFix/>
          </a:blip>
          <a:srcRect b="0" l="0" r="0" t="0"/>
          <a:stretch/>
        </p:blipFill>
        <p:spPr>
          <a:xfrm>
            <a:off x="749394" y="1028700"/>
            <a:ext cx="6806829" cy="1240507"/>
          </a:xfrm>
          <a:prstGeom prst="rect">
            <a:avLst/>
          </a:prstGeom>
          <a:noFill/>
          <a:ln>
            <a:noFill/>
          </a:ln>
        </p:spPr>
      </p:pic>
      <p:pic>
        <p:nvPicPr>
          <p:cNvPr descr=" " id="271" name="Google Shape;271;g2c5240f5710_0_244"/>
          <p:cNvPicPr preferRelativeResize="0"/>
          <p:nvPr/>
        </p:nvPicPr>
        <p:blipFill rotWithShape="1">
          <a:blip r:embed="rId5">
            <a:alphaModFix/>
          </a:blip>
          <a:srcRect b="0" l="0" r="0" t="0"/>
          <a:stretch/>
        </p:blipFill>
        <p:spPr>
          <a:xfrm>
            <a:off x="20944918" y="7556500"/>
            <a:ext cx="2202259" cy="4058357"/>
          </a:xfrm>
          <a:prstGeom prst="rect">
            <a:avLst/>
          </a:prstGeom>
          <a:noFill/>
          <a:ln>
            <a:noFill/>
          </a:ln>
        </p:spPr>
      </p:pic>
      <p:pic>
        <p:nvPicPr>
          <p:cNvPr descr=" " id="272" name="Google Shape;272;g2c5240f5710_0_244"/>
          <p:cNvPicPr preferRelativeResize="0"/>
          <p:nvPr/>
        </p:nvPicPr>
        <p:blipFill rotWithShape="1">
          <a:blip r:embed="rId6">
            <a:alphaModFix/>
          </a:blip>
          <a:srcRect b="0" l="0" r="0" t="0"/>
          <a:stretch/>
        </p:blipFill>
        <p:spPr>
          <a:xfrm>
            <a:off x="19166696" y="1651000"/>
            <a:ext cx="3544022" cy="2062857"/>
          </a:xfrm>
          <a:prstGeom prst="rect">
            <a:avLst/>
          </a:prstGeom>
          <a:noFill/>
          <a:ln>
            <a:noFill/>
          </a:ln>
        </p:spPr>
      </p:pic>
      <p:pic>
        <p:nvPicPr>
          <p:cNvPr descr=" " id="273" name="Google Shape;273;g2c5240f5710_0_244"/>
          <p:cNvPicPr preferRelativeResize="0"/>
          <p:nvPr/>
        </p:nvPicPr>
        <p:blipFill rotWithShape="1">
          <a:blip r:embed="rId7">
            <a:alphaModFix/>
          </a:blip>
          <a:srcRect b="0" l="0" r="0" t="0"/>
          <a:stretch/>
        </p:blipFill>
        <p:spPr>
          <a:xfrm>
            <a:off x="2883260" y="4089400"/>
            <a:ext cx="2883260" cy="1676400"/>
          </a:xfrm>
          <a:prstGeom prst="rect">
            <a:avLst/>
          </a:prstGeom>
          <a:noFill/>
          <a:ln>
            <a:noFill/>
          </a:ln>
        </p:spPr>
      </p:pic>
      <p:sp>
        <p:nvSpPr>
          <p:cNvPr id="274" name="Google Shape;274;g2c5240f5710_0_2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g2c5240f5710_0_24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6" name="Google Shape;276;g2c5240f5710_0_244"/>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277" name="Google Shape;277;g2c5240f5710_0_244"/>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c5240f5710_0_244"/>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279" name="Google Shape;279;g2c5240f5710_0_244"/>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280" name="Google Shape;280;g2c5240f5710_0_244"/>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281" name="Google Shape;281;g2c5240f5710_0_244"/>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282" name="Google Shape;282;g2c5240f5710_0_244"/>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283" name="Google Shape;283;g2c5240f5710_0_244"/>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284" name="Google Shape;284;g2c5240f5710_0_244"/>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285" name="Google Shape;285;g2c5240f5710_0_244"/>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286" name="Google Shape;286;g2c5240f5710_0_244"/>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287" name="Google Shape;287;g2c5240f5710_0_244"/>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288" name="Google Shape;288;g2c5240f5710_0_244"/>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289" name="Google Shape;289;g2c5240f5710_0_244"/>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5240f5710_0_244"/>
          <p:cNvSpPr/>
          <p:nvPr/>
        </p:nvSpPr>
        <p:spPr>
          <a:xfrm>
            <a:off x="990724" y="3835400"/>
            <a:ext cx="1117800" cy="1117500"/>
          </a:xfrm>
          <a:prstGeom prst="roundRect">
            <a:avLst>
              <a:gd fmla="val 378818" name="adj"/>
            </a:avLst>
          </a:prstGeom>
          <a:solidFill>
            <a:srgbClr val="010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5240f5710_0_244"/>
          <p:cNvSpPr/>
          <p:nvPr/>
        </p:nvSpPr>
        <p:spPr>
          <a:xfrm>
            <a:off x="1232054" y="3657600"/>
            <a:ext cx="9738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S</a:t>
            </a:r>
            <a:endParaRPr b="0" i="0" sz="8000" u="none" cap="none" strike="noStrike">
              <a:solidFill>
                <a:schemeClr val="dk1"/>
              </a:solidFill>
              <a:latin typeface="Calibri"/>
              <a:ea typeface="Calibri"/>
              <a:cs typeface="Calibri"/>
              <a:sym typeface="Calibri"/>
            </a:endParaRPr>
          </a:p>
        </p:txBody>
      </p:sp>
      <p:sp>
        <p:nvSpPr>
          <p:cNvPr id="292" name="Google Shape;292;g2c5240f5710_0_244"/>
          <p:cNvSpPr/>
          <p:nvPr/>
        </p:nvSpPr>
        <p:spPr>
          <a:xfrm>
            <a:off x="6427003" y="3835400"/>
            <a:ext cx="1117800" cy="1117500"/>
          </a:xfrm>
          <a:prstGeom prst="roundRect">
            <a:avLst>
              <a:gd fmla="val 378818" name="adj"/>
            </a:avLst>
          </a:prstGeom>
          <a:solidFill>
            <a:srgbClr val="010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5240f5710_0_244"/>
          <p:cNvSpPr/>
          <p:nvPr/>
        </p:nvSpPr>
        <p:spPr>
          <a:xfrm>
            <a:off x="6420652" y="3657600"/>
            <a:ext cx="1469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W</a:t>
            </a:r>
            <a:endParaRPr b="0" i="0" sz="8000" u="none" cap="none" strike="noStrike">
              <a:solidFill>
                <a:schemeClr val="dk1"/>
              </a:solidFill>
              <a:latin typeface="Calibri"/>
              <a:ea typeface="Calibri"/>
              <a:cs typeface="Calibri"/>
              <a:sym typeface="Calibri"/>
            </a:endParaRPr>
          </a:p>
        </p:txBody>
      </p:sp>
      <p:sp>
        <p:nvSpPr>
          <p:cNvPr id="294" name="Google Shape;294;g2c5240f5710_0_244"/>
          <p:cNvSpPr/>
          <p:nvPr/>
        </p:nvSpPr>
        <p:spPr>
          <a:xfrm>
            <a:off x="11863283" y="3835400"/>
            <a:ext cx="1117800" cy="1117500"/>
          </a:xfrm>
          <a:prstGeom prst="roundRect">
            <a:avLst>
              <a:gd fmla="val 378818" name="adj"/>
            </a:avLst>
          </a:prstGeom>
          <a:solidFill>
            <a:srgbClr val="010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5240f5710_0_244"/>
          <p:cNvSpPr/>
          <p:nvPr/>
        </p:nvSpPr>
        <p:spPr>
          <a:xfrm>
            <a:off x="12003000" y="3657600"/>
            <a:ext cx="11769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O</a:t>
            </a:r>
            <a:endParaRPr b="0" i="0" sz="8000" u="none" cap="none" strike="noStrike">
              <a:solidFill>
                <a:schemeClr val="dk1"/>
              </a:solidFill>
              <a:latin typeface="Calibri"/>
              <a:ea typeface="Calibri"/>
              <a:cs typeface="Calibri"/>
              <a:sym typeface="Calibri"/>
            </a:endParaRPr>
          </a:p>
        </p:txBody>
      </p:sp>
      <p:sp>
        <p:nvSpPr>
          <p:cNvPr id="296" name="Google Shape;296;g2c5240f5710_0_244"/>
          <p:cNvSpPr/>
          <p:nvPr/>
        </p:nvSpPr>
        <p:spPr>
          <a:xfrm>
            <a:off x="17299562" y="3835400"/>
            <a:ext cx="1117800" cy="1117500"/>
          </a:xfrm>
          <a:prstGeom prst="roundRect">
            <a:avLst>
              <a:gd fmla="val 378818" name="adj"/>
            </a:avLst>
          </a:prstGeom>
          <a:solidFill>
            <a:srgbClr val="010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5240f5710_0_244"/>
          <p:cNvSpPr/>
          <p:nvPr/>
        </p:nvSpPr>
        <p:spPr>
          <a:xfrm>
            <a:off x="17591699" y="3657600"/>
            <a:ext cx="872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T</a:t>
            </a:r>
            <a:endParaRPr b="0" i="0" sz="8000" u="none" cap="none" strike="noStrike">
              <a:solidFill>
                <a:schemeClr val="dk1"/>
              </a:solidFill>
              <a:latin typeface="Calibri"/>
              <a:ea typeface="Calibri"/>
              <a:cs typeface="Calibri"/>
              <a:sym typeface="Calibri"/>
            </a:endParaRPr>
          </a:p>
        </p:txBody>
      </p:sp>
      <p:sp>
        <p:nvSpPr>
          <p:cNvPr id="298" name="Google Shape;298;g2c5240f5710_0_244"/>
          <p:cNvSpPr/>
          <p:nvPr/>
        </p:nvSpPr>
        <p:spPr>
          <a:xfrm>
            <a:off x="1270159"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5240f5710_0_24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5240f5710_0_24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5240f5710_0_244"/>
          <p:cNvSpPr/>
          <p:nvPr/>
        </p:nvSpPr>
        <p:spPr>
          <a:xfrm>
            <a:off x="1270159"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02" name="Google Shape;302;g2c5240f5710_0_244"/>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3" name="Google Shape;303;g2c5240f5710_0_24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5240f5710_0_24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5240f5710_0_244"/>
          <p:cNvSpPr/>
          <p:nvPr/>
        </p:nvSpPr>
        <p:spPr>
          <a:xfrm>
            <a:off x="1270159"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06" name="Google Shape;306;g2c5240f5710_0_244"/>
          <p:cNvSpPr/>
          <p:nvPr/>
        </p:nvSpPr>
        <p:spPr>
          <a:xfrm>
            <a:off x="1270159"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7" name="Google Shape;307;g2c5240f5710_0_244"/>
          <p:cNvSpPr/>
          <p:nvPr/>
        </p:nvSpPr>
        <p:spPr>
          <a:xfrm>
            <a:off x="6769946"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5240f5710_0_24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5240f5710_0_24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5240f5710_0_244"/>
          <p:cNvSpPr/>
          <p:nvPr/>
        </p:nvSpPr>
        <p:spPr>
          <a:xfrm>
            <a:off x="6769946"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11" name="Google Shape;311;g2c5240f5710_0_244"/>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2" name="Google Shape;312;g2c5240f5710_0_24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5240f5710_0_24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5240f5710_0_244"/>
          <p:cNvSpPr/>
          <p:nvPr/>
        </p:nvSpPr>
        <p:spPr>
          <a:xfrm>
            <a:off x="6769946"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15" name="Google Shape;315;g2c5240f5710_0_244"/>
          <p:cNvSpPr/>
          <p:nvPr/>
        </p:nvSpPr>
        <p:spPr>
          <a:xfrm>
            <a:off x="6769946"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6" name="Google Shape;316;g2c5240f5710_0_244"/>
          <p:cNvSpPr/>
          <p:nvPr/>
        </p:nvSpPr>
        <p:spPr>
          <a:xfrm>
            <a:off x="12269734"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5240f5710_0_24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5240f5710_0_24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5240f5710_0_244"/>
          <p:cNvSpPr/>
          <p:nvPr/>
        </p:nvSpPr>
        <p:spPr>
          <a:xfrm>
            <a:off x="12269734"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20" name="Google Shape;320;g2c5240f5710_0_244"/>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1" name="Google Shape;321;g2c5240f5710_0_24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5240f5710_0_24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5240f5710_0_244"/>
          <p:cNvSpPr/>
          <p:nvPr/>
        </p:nvSpPr>
        <p:spPr>
          <a:xfrm>
            <a:off x="12269734"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24" name="Google Shape;324;g2c5240f5710_0_244"/>
          <p:cNvSpPr/>
          <p:nvPr/>
        </p:nvSpPr>
        <p:spPr>
          <a:xfrm>
            <a:off x="12269734"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5" name="Google Shape;325;g2c5240f5710_0_244"/>
          <p:cNvSpPr/>
          <p:nvPr/>
        </p:nvSpPr>
        <p:spPr>
          <a:xfrm>
            <a:off x="17769521"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5240f5710_0_24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5240f5710_0_24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5240f5710_0_244"/>
          <p:cNvSpPr/>
          <p:nvPr/>
        </p:nvSpPr>
        <p:spPr>
          <a:xfrm>
            <a:off x="17769521"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29" name="Google Shape;329;g2c5240f5710_0_244"/>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0" name="Google Shape;330;g2c5240f5710_0_24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5240f5710_0_24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5240f5710_0_244"/>
          <p:cNvSpPr/>
          <p:nvPr/>
        </p:nvSpPr>
        <p:spPr>
          <a:xfrm>
            <a:off x="17769521"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33" name="Google Shape;333;g2c5240f5710_0_244"/>
          <p:cNvSpPr/>
          <p:nvPr/>
        </p:nvSpPr>
        <p:spPr>
          <a:xfrm>
            <a:off x="17769521"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338" name="Shape 338"/>
        <p:cNvGrpSpPr/>
        <p:nvPr/>
      </p:nvGrpSpPr>
      <p:grpSpPr>
        <a:xfrm>
          <a:off x="0" y="0"/>
          <a:ext cx="0" cy="0"/>
          <a:chOff x="0" y="0"/>
          <a:chExt cx="0" cy="0"/>
        </a:xfrm>
      </p:grpSpPr>
      <p:pic>
        <p:nvPicPr>
          <p:cNvPr descr=" " id="339" name="Google Shape;339;g2c5240f5710_0_3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0" name="Google Shape;340;g2c5240f5710_0_313"/>
          <p:cNvPicPr preferRelativeResize="0"/>
          <p:nvPr/>
        </p:nvPicPr>
        <p:blipFill rotWithShape="1">
          <a:blip r:embed="rId4">
            <a:alphaModFix/>
          </a:blip>
          <a:srcRect b="0" l="0" r="0" t="0"/>
          <a:stretch/>
        </p:blipFill>
        <p:spPr>
          <a:xfrm>
            <a:off x="1003425" y="927100"/>
            <a:ext cx="965646" cy="1411399"/>
          </a:xfrm>
          <a:prstGeom prst="rect">
            <a:avLst/>
          </a:prstGeom>
          <a:noFill/>
          <a:ln>
            <a:noFill/>
          </a:ln>
        </p:spPr>
      </p:pic>
      <p:pic>
        <p:nvPicPr>
          <p:cNvPr descr=" " id="341" name="Google Shape;341;g2c5240f5710_0_313"/>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342" name="Google Shape;342;g2c5240f5710_0_313"/>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343" name="Google Shape;343;g2c5240f5710_0_313"/>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344" name="Google Shape;344;g2c5240f5710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c5240f5710_0_3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46" name="Google Shape;346;g2c5240f5710_0_313"/>
          <p:cNvPicPr preferRelativeResize="0"/>
          <p:nvPr/>
        </p:nvPicPr>
        <p:blipFill rotWithShape="1">
          <a:blip r:embed="rId9">
            <a:alphaModFix/>
          </a:blip>
          <a:srcRect b="0" l="0" r="0" t="0"/>
          <a:stretch/>
        </p:blipFill>
        <p:spPr>
          <a:xfrm>
            <a:off x="3835879" y="1168400"/>
            <a:ext cx="8357645" cy="11607800"/>
          </a:xfrm>
          <a:prstGeom prst="rect">
            <a:avLst/>
          </a:prstGeom>
          <a:noFill/>
          <a:ln>
            <a:noFill/>
          </a:ln>
        </p:spPr>
      </p:pic>
      <p:sp>
        <p:nvSpPr>
          <p:cNvPr id="347" name="Google Shape;347;g2c5240f5710_0_313"/>
          <p:cNvSpPr/>
          <p:nvPr/>
        </p:nvSpPr>
        <p:spPr>
          <a:xfrm>
            <a:off x="14543318" y="1651000"/>
            <a:ext cx="75660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Trade Winds"/>
              <a:buNone/>
            </a:pPr>
            <a:r>
              <a:rPr b="0" i="0" lang="en-US" sz="8000" u="none" cap="none" strike="noStrike">
                <a:solidFill>
                  <a:srgbClr val="0E0E0E"/>
                </a:solidFill>
                <a:latin typeface="Trade Winds"/>
                <a:ea typeface="Trade Winds"/>
                <a:cs typeface="Trade Winds"/>
                <a:sym typeface="Trade Winds"/>
              </a:rPr>
              <a:t>Some Data</a:t>
            </a:r>
            <a:endParaRPr b="0" i="0" sz="8000" u="none" cap="none" strike="noStrike">
              <a:solidFill>
                <a:schemeClr val="dk1"/>
              </a:solidFill>
              <a:latin typeface="Calibri"/>
              <a:ea typeface="Calibri"/>
              <a:cs typeface="Calibri"/>
              <a:sym typeface="Calibri"/>
            </a:endParaRPr>
          </a:p>
        </p:txBody>
      </p:sp>
      <p:sp>
        <p:nvSpPr>
          <p:cNvPr id="348" name="Google Shape;348;g2c5240f5710_0_313"/>
          <p:cNvSpPr/>
          <p:nvPr/>
        </p:nvSpPr>
        <p:spPr>
          <a:xfrm>
            <a:off x="14543318" y="3543300"/>
            <a:ext cx="78750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5240f5710_0_313"/>
          <p:cNvSpPr/>
          <p:nvPr/>
        </p:nvSpPr>
        <p:spPr>
          <a:xfrm>
            <a:off x="14543318" y="3543300"/>
            <a:ext cx="78750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5240f5710_0_313"/>
          <p:cNvSpPr/>
          <p:nvPr/>
        </p:nvSpPr>
        <p:spPr>
          <a:xfrm>
            <a:off x="14543318" y="3543300"/>
            <a:ext cx="2870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c5240f5710_0_313"/>
          <p:cNvSpPr/>
          <p:nvPr/>
        </p:nvSpPr>
        <p:spPr>
          <a:xfrm>
            <a:off x="14543318" y="3543300"/>
            <a:ext cx="34125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75%</a:t>
            </a:r>
            <a:endParaRPr b="0" i="0" sz="12800" u="none" cap="none" strike="noStrike">
              <a:solidFill>
                <a:schemeClr val="dk1"/>
              </a:solidFill>
              <a:latin typeface="Calibri"/>
              <a:ea typeface="Calibri"/>
              <a:cs typeface="Calibri"/>
              <a:sym typeface="Calibri"/>
            </a:endParaRPr>
          </a:p>
        </p:txBody>
      </p:sp>
      <p:sp>
        <p:nvSpPr>
          <p:cNvPr id="352" name="Google Shape;352;g2c5240f5710_0_313"/>
          <p:cNvSpPr/>
          <p:nvPr/>
        </p:nvSpPr>
        <p:spPr>
          <a:xfrm>
            <a:off x="14543318" y="62103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5240f5710_0_313"/>
          <p:cNvSpPr/>
          <p:nvPr/>
        </p:nvSpPr>
        <p:spPr>
          <a:xfrm>
            <a:off x="14543318" y="62103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Enchanted Creatures</a:t>
            </a:r>
            <a:endParaRPr b="0" i="0" sz="3600" u="none" cap="none" strike="noStrike">
              <a:solidFill>
                <a:schemeClr val="dk1"/>
              </a:solidFill>
              <a:latin typeface="Calibri"/>
              <a:ea typeface="Calibri"/>
              <a:cs typeface="Calibri"/>
              <a:sym typeface="Calibri"/>
            </a:endParaRPr>
          </a:p>
        </p:txBody>
      </p:sp>
      <p:sp>
        <p:nvSpPr>
          <p:cNvPr id="354" name="Google Shape;354;g2c5240f5710_0_313"/>
          <p:cNvSpPr/>
          <p:nvPr/>
        </p:nvSpPr>
        <p:spPr>
          <a:xfrm>
            <a:off x="14543318" y="6972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5" name="Google Shape;355;g2c5240f5710_0_313"/>
          <p:cNvSpPr/>
          <p:nvPr/>
        </p:nvSpPr>
        <p:spPr>
          <a:xfrm>
            <a:off x="14543318" y="8115300"/>
            <a:ext cx="78750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5240f5710_0_313"/>
          <p:cNvSpPr/>
          <p:nvPr/>
        </p:nvSpPr>
        <p:spPr>
          <a:xfrm>
            <a:off x="14543318" y="8115300"/>
            <a:ext cx="30612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5240f5710_0_313"/>
          <p:cNvSpPr/>
          <p:nvPr/>
        </p:nvSpPr>
        <p:spPr>
          <a:xfrm>
            <a:off x="14543318" y="8115300"/>
            <a:ext cx="36030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60%</a:t>
            </a:r>
            <a:endParaRPr b="0" i="0" sz="12800" u="none" cap="none" strike="noStrike">
              <a:solidFill>
                <a:schemeClr val="dk1"/>
              </a:solidFill>
              <a:latin typeface="Calibri"/>
              <a:ea typeface="Calibri"/>
              <a:cs typeface="Calibri"/>
              <a:sym typeface="Calibri"/>
            </a:endParaRPr>
          </a:p>
        </p:txBody>
      </p:sp>
      <p:sp>
        <p:nvSpPr>
          <p:cNvPr id="358" name="Google Shape;358;g2c5240f5710_0_313"/>
          <p:cNvSpPr/>
          <p:nvPr/>
        </p:nvSpPr>
        <p:spPr>
          <a:xfrm>
            <a:off x="14543318" y="107823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5240f5710_0_313"/>
          <p:cNvSpPr/>
          <p:nvPr/>
        </p:nvSpPr>
        <p:spPr>
          <a:xfrm>
            <a:off x="14543318" y="107823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Magic-Wielding Individuals</a:t>
            </a:r>
            <a:endParaRPr b="0" i="0" sz="3600" u="none" cap="none" strike="noStrike">
              <a:solidFill>
                <a:schemeClr val="dk1"/>
              </a:solidFill>
              <a:latin typeface="Calibri"/>
              <a:ea typeface="Calibri"/>
              <a:cs typeface="Calibri"/>
              <a:sym typeface="Calibri"/>
            </a:endParaRPr>
          </a:p>
        </p:txBody>
      </p:sp>
      <p:sp>
        <p:nvSpPr>
          <p:cNvPr id="360" name="Google Shape;360;g2c5240f5710_0_313"/>
          <p:cNvSpPr/>
          <p:nvPr/>
        </p:nvSpPr>
        <p:spPr>
          <a:xfrm>
            <a:off x="14543318" y="11544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365" name="Shape 365"/>
        <p:cNvGrpSpPr/>
        <p:nvPr/>
      </p:nvGrpSpPr>
      <p:grpSpPr>
        <a:xfrm>
          <a:off x="0" y="0"/>
          <a:ext cx="0" cy="0"/>
          <a:chOff x="0" y="0"/>
          <a:chExt cx="0" cy="0"/>
        </a:xfrm>
      </p:grpSpPr>
      <p:pic>
        <p:nvPicPr>
          <p:cNvPr descr=" " id="366" name="Google Shape;366;g2c5240f5710_0_33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7" name="Google Shape;367;g2c5240f5710_0_339"/>
          <p:cNvPicPr preferRelativeResize="0"/>
          <p:nvPr/>
        </p:nvPicPr>
        <p:blipFill rotWithShape="1">
          <a:blip r:embed="rId4">
            <a:alphaModFix/>
          </a:blip>
          <a:srcRect b="0" l="0" r="0" t="0"/>
          <a:stretch/>
        </p:blipFill>
        <p:spPr>
          <a:xfrm>
            <a:off x="533467" y="10947400"/>
            <a:ext cx="1219352" cy="2400300"/>
          </a:xfrm>
          <a:prstGeom prst="rect">
            <a:avLst/>
          </a:prstGeom>
          <a:noFill/>
          <a:ln>
            <a:noFill/>
          </a:ln>
        </p:spPr>
      </p:pic>
      <p:pic>
        <p:nvPicPr>
          <p:cNvPr descr=" " id="368" name="Google Shape;368;g2c5240f5710_0_339"/>
          <p:cNvPicPr preferRelativeResize="0"/>
          <p:nvPr/>
        </p:nvPicPr>
        <p:blipFill rotWithShape="1">
          <a:blip r:embed="rId5">
            <a:alphaModFix/>
          </a:blip>
          <a:srcRect b="0" l="0" r="0" t="0"/>
          <a:stretch/>
        </p:blipFill>
        <p:spPr>
          <a:xfrm>
            <a:off x="21160845" y="965200"/>
            <a:ext cx="1841730" cy="1803400"/>
          </a:xfrm>
          <a:prstGeom prst="rect">
            <a:avLst/>
          </a:prstGeom>
          <a:noFill/>
          <a:ln>
            <a:noFill/>
          </a:ln>
        </p:spPr>
      </p:pic>
      <p:pic>
        <p:nvPicPr>
          <p:cNvPr descr=" " id="369" name="Google Shape;369;g2c5240f5710_0_339"/>
          <p:cNvPicPr preferRelativeResize="0"/>
          <p:nvPr/>
        </p:nvPicPr>
        <p:blipFill rotWithShape="1">
          <a:blip r:embed="rId6">
            <a:alphaModFix/>
          </a:blip>
          <a:srcRect b="0" l="0" r="0" t="0"/>
          <a:stretch/>
        </p:blipFill>
        <p:spPr>
          <a:xfrm>
            <a:off x="0" y="0"/>
            <a:ext cx="5194949" cy="3759200"/>
          </a:xfrm>
          <a:prstGeom prst="rect">
            <a:avLst/>
          </a:prstGeom>
          <a:noFill/>
          <a:ln>
            <a:noFill/>
          </a:ln>
        </p:spPr>
      </p:pic>
      <p:sp>
        <p:nvSpPr>
          <p:cNvPr id="370" name="Google Shape;370;g2c5240f5710_0_3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2c5240f5710_0_33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2" name="Google Shape;372;g2c5240f5710_0_339"/>
          <p:cNvSpPr/>
          <p:nvPr/>
        </p:nvSpPr>
        <p:spPr>
          <a:xfrm>
            <a:off x="4305838" y="3403600"/>
            <a:ext cx="157626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5240f5710_0_339"/>
          <p:cNvSpPr/>
          <p:nvPr/>
        </p:nvSpPr>
        <p:spPr>
          <a:xfrm>
            <a:off x="4305838" y="3403600"/>
            <a:ext cx="15762600" cy="56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5240f5710_0_339"/>
          <p:cNvSpPr/>
          <p:nvPr/>
        </p:nvSpPr>
        <p:spPr>
          <a:xfrm>
            <a:off x="6001500" y="3403600"/>
            <a:ext cx="12371400" cy="54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24000"/>
              <a:buFont typeface="Trade Winds"/>
              <a:buNone/>
            </a:pPr>
            <a:r>
              <a:rPr b="0" i="0" lang="en-US" sz="24000" u="none" cap="none" strike="noStrike">
                <a:solidFill>
                  <a:srgbClr val="000000"/>
                </a:solidFill>
                <a:latin typeface="Trade Winds"/>
                <a:ea typeface="Trade Winds"/>
                <a:cs typeface="Trade Winds"/>
                <a:sym typeface="Trade Winds"/>
              </a:rPr>
              <a:t>234,567</a:t>
            </a:r>
            <a:endParaRPr b="0" i="0" sz="24000" u="none" cap="none" strike="noStrike">
              <a:solidFill>
                <a:schemeClr val="dk1"/>
              </a:solidFill>
              <a:latin typeface="Calibri"/>
              <a:ea typeface="Calibri"/>
              <a:cs typeface="Calibri"/>
              <a:sym typeface="Calibri"/>
            </a:endParaRPr>
          </a:p>
        </p:txBody>
      </p:sp>
      <p:sp>
        <p:nvSpPr>
          <p:cNvPr id="375" name="Google Shape;375;g2c5240f5710_0_339"/>
          <p:cNvSpPr/>
          <p:nvPr/>
        </p:nvSpPr>
        <p:spPr>
          <a:xfrm>
            <a:off x="4170355" y="8039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76" name="Google Shape;376;g2c5240f5710_0_339"/>
          <p:cNvSpPr/>
          <p:nvPr/>
        </p:nvSpPr>
        <p:spPr>
          <a:xfrm>
            <a:off x="7483352" y="9499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381" name="Shape 381"/>
        <p:cNvGrpSpPr/>
        <p:nvPr/>
      </p:nvGrpSpPr>
      <p:grpSpPr>
        <a:xfrm>
          <a:off x="0" y="0"/>
          <a:ext cx="0" cy="0"/>
          <a:chOff x="0" y="0"/>
          <a:chExt cx="0" cy="0"/>
        </a:xfrm>
      </p:grpSpPr>
      <p:pic>
        <p:nvPicPr>
          <p:cNvPr descr=" " id="382" name="Google Shape;382;g2c5240f5710_0_35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3" name="Google Shape;383;g2c5240f5710_0_354"/>
          <p:cNvPicPr preferRelativeResize="0"/>
          <p:nvPr/>
        </p:nvPicPr>
        <p:blipFill rotWithShape="1">
          <a:blip r:embed="rId4">
            <a:alphaModFix/>
          </a:blip>
          <a:srcRect b="0" l="0" r="0" t="0"/>
          <a:stretch/>
        </p:blipFill>
        <p:spPr>
          <a:xfrm>
            <a:off x="749394" y="1028700"/>
            <a:ext cx="6806829" cy="1240507"/>
          </a:xfrm>
          <a:prstGeom prst="rect">
            <a:avLst/>
          </a:prstGeom>
          <a:noFill/>
          <a:ln>
            <a:noFill/>
          </a:ln>
        </p:spPr>
      </p:pic>
      <p:pic>
        <p:nvPicPr>
          <p:cNvPr descr=" " id="384" name="Google Shape;384;g2c5240f5710_0_354"/>
          <p:cNvPicPr preferRelativeResize="0"/>
          <p:nvPr/>
        </p:nvPicPr>
        <p:blipFill rotWithShape="1">
          <a:blip r:embed="rId5">
            <a:alphaModFix/>
          </a:blip>
          <a:srcRect b="0" l="0" r="0" t="0"/>
          <a:stretch/>
        </p:blipFill>
        <p:spPr>
          <a:xfrm>
            <a:off x="20944918" y="7556500"/>
            <a:ext cx="2202259" cy="4058369"/>
          </a:xfrm>
          <a:prstGeom prst="rect">
            <a:avLst/>
          </a:prstGeom>
          <a:noFill/>
          <a:ln>
            <a:noFill/>
          </a:ln>
        </p:spPr>
      </p:pic>
      <p:pic>
        <p:nvPicPr>
          <p:cNvPr descr=" " id="385" name="Google Shape;385;g2c5240f5710_0_354"/>
          <p:cNvPicPr preferRelativeResize="0"/>
          <p:nvPr/>
        </p:nvPicPr>
        <p:blipFill rotWithShape="1">
          <a:blip r:embed="rId6">
            <a:alphaModFix/>
          </a:blip>
          <a:srcRect b="0" l="0" r="0" t="0"/>
          <a:stretch/>
        </p:blipFill>
        <p:spPr>
          <a:xfrm>
            <a:off x="19166696" y="1651000"/>
            <a:ext cx="3544022" cy="2062857"/>
          </a:xfrm>
          <a:prstGeom prst="rect">
            <a:avLst/>
          </a:prstGeom>
          <a:noFill/>
          <a:ln>
            <a:noFill/>
          </a:ln>
        </p:spPr>
      </p:pic>
      <p:pic>
        <p:nvPicPr>
          <p:cNvPr descr=" " id="386" name="Google Shape;386;g2c5240f5710_0_354"/>
          <p:cNvPicPr preferRelativeResize="0"/>
          <p:nvPr/>
        </p:nvPicPr>
        <p:blipFill rotWithShape="1">
          <a:blip r:embed="rId7">
            <a:alphaModFix/>
          </a:blip>
          <a:srcRect b="0" l="0" r="0" t="0"/>
          <a:stretch/>
        </p:blipFill>
        <p:spPr>
          <a:xfrm>
            <a:off x="2883260" y="4089400"/>
            <a:ext cx="2883260" cy="1676400"/>
          </a:xfrm>
          <a:prstGeom prst="rect">
            <a:avLst/>
          </a:prstGeom>
          <a:noFill/>
          <a:ln>
            <a:noFill/>
          </a:ln>
        </p:spPr>
      </p:pic>
      <p:sp>
        <p:nvSpPr>
          <p:cNvPr id="387" name="Google Shape;387;g2c5240f5710_0_3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8" name="Google Shape;388;g2c5240f5710_0_35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9" name="Google Shape;389;g2c5240f5710_0_354"/>
          <p:cNvSpPr/>
          <p:nvPr/>
        </p:nvSpPr>
        <p:spPr>
          <a:xfrm>
            <a:off x="3391324" y="32639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c5240f5710_0_354"/>
          <p:cNvSpPr/>
          <p:nvPr/>
        </p:nvSpPr>
        <p:spPr>
          <a:xfrm>
            <a:off x="3423078" y="3263900"/>
            <a:ext cx="7811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c5240f5710_0_354"/>
          <p:cNvSpPr/>
          <p:nvPr/>
        </p:nvSpPr>
        <p:spPr>
          <a:xfrm>
            <a:off x="3423078" y="3263900"/>
            <a:ext cx="83535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233 Coins</a:t>
            </a:r>
            <a:endParaRPr b="0" i="0" sz="12800" u="none" cap="none" strike="noStrike">
              <a:solidFill>
                <a:schemeClr val="dk1"/>
              </a:solidFill>
              <a:latin typeface="Calibri"/>
              <a:ea typeface="Calibri"/>
              <a:cs typeface="Calibri"/>
              <a:sym typeface="Calibri"/>
            </a:endParaRPr>
          </a:p>
        </p:txBody>
      </p:sp>
      <p:sp>
        <p:nvSpPr>
          <p:cNvPr id="392" name="Google Shape;392;g2c5240f5710_0_354"/>
          <p:cNvSpPr/>
          <p:nvPr/>
        </p:nvSpPr>
        <p:spPr>
          <a:xfrm>
            <a:off x="3391324" y="562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5240f5710_0_354"/>
          <p:cNvSpPr/>
          <p:nvPr/>
        </p:nvSpPr>
        <p:spPr>
          <a:xfrm>
            <a:off x="3323582" y="562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4" name="Google Shape;394;g2c5240f5710_0_354"/>
          <p:cNvSpPr/>
          <p:nvPr/>
        </p:nvSpPr>
        <p:spPr>
          <a:xfrm>
            <a:off x="3391324" y="69850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5240f5710_0_354"/>
          <p:cNvSpPr/>
          <p:nvPr/>
        </p:nvSpPr>
        <p:spPr>
          <a:xfrm>
            <a:off x="3067433" y="6985000"/>
            <a:ext cx="8522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c5240f5710_0_354"/>
          <p:cNvSpPr/>
          <p:nvPr/>
        </p:nvSpPr>
        <p:spPr>
          <a:xfrm>
            <a:off x="3067433" y="6985000"/>
            <a:ext cx="90648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456 Hours</a:t>
            </a:r>
            <a:endParaRPr b="0" i="0" sz="12800" u="none" cap="none" strike="noStrike">
              <a:solidFill>
                <a:schemeClr val="dk1"/>
              </a:solidFill>
              <a:latin typeface="Calibri"/>
              <a:ea typeface="Calibri"/>
              <a:cs typeface="Calibri"/>
              <a:sym typeface="Calibri"/>
            </a:endParaRPr>
          </a:p>
        </p:txBody>
      </p:sp>
      <p:sp>
        <p:nvSpPr>
          <p:cNvPr id="397" name="Google Shape;397;g2c5240f5710_0_354"/>
          <p:cNvSpPr/>
          <p:nvPr/>
        </p:nvSpPr>
        <p:spPr>
          <a:xfrm>
            <a:off x="3391324" y="9347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5240f5710_0_354"/>
          <p:cNvSpPr/>
          <p:nvPr/>
        </p:nvSpPr>
        <p:spPr>
          <a:xfrm>
            <a:off x="3323582" y="9347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99" name="Google Shape;399;g2c5240f5710_0_354"/>
          <p:cNvSpPr/>
          <p:nvPr/>
        </p:nvSpPr>
        <p:spPr>
          <a:xfrm>
            <a:off x="13552594" y="32639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c5240f5710_0_354"/>
          <p:cNvSpPr/>
          <p:nvPr/>
        </p:nvSpPr>
        <p:spPr>
          <a:xfrm>
            <a:off x="16016702" y="3263900"/>
            <a:ext cx="29469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c5240f5710_0_354"/>
          <p:cNvSpPr/>
          <p:nvPr/>
        </p:nvSpPr>
        <p:spPr>
          <a:xfrm>
            <a:off x="16016702" y="3263900"/>
            <a:ext cx="34887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85%</a:t>
            </a:r>
            <a:endParaRPr b="0" i="0" sz="12800" u="none" cap="none" strike="noStrike">
              <a:solidFill>
                <a:schemeClr val="dk1"/>
              </a:solidFill>
              <a:latin typeface="Calibri"/>
              <a:ea typeface="Calibri"/>
              <a:cs typeface="Calibri"/>
              <a:sym typeface="Calibri"/>
            </a:endParaRPr>
          </a:p>
        </p:txBody>
      </p:sp>
      <p:sp>
        <p:nvSpPr>
          <p:cNvPr id="402" name="Google Shape;402;g2c5240f5710_0_354"/>
          <p:cNvSpPr/>
          <p:nvPr/>
        </p:nvSpPr>
        <p:spPr>
          <a:xfrm>
            <a:off x="13552594" y="562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5240f5710_0_354"/>
          <p:cNvSpPr/>
          <p:nvPr/>
        </p:nvSpPr>
        <p:spPr>
          <a:xfrm>
            <a:off x="13484852" y="562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4" name="Google Shape;404;g2c5240f5710_0_354"/>
          <p:cNvSpPr/>
          <p:nvPr/>
        </p:nvSpPr>
        <p:spPr>
          <a:xfrm>
            <a:off x="13552594" y="69850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5240f5710_0_354"/>
          <p:cNvSpPr/>
          <p:nvPr/>
        </p:nvSpPr>
        <p:spPr>
          <a:xfrm>
            <a:off x="14530616" y="6985000"/>
            <a:ext cx="59190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5240f5710_0_354"/>
          <p:cNvSpPr/>
          <p:nvPr/>
        </p:nvSpPr>
        <p:spPr>
          <a:xfrm>
            <a:off x="14530616" y="6985000"/>
            <a:ext cx="64608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323 Km</a:t>
            </a:r>
            <a:endParaRPr b="0" i="0" sz="12800" u="none" cap="none" strike="noStrike">
              <a:solidFill>
                <a:schemeClr val="dk1"/>
              </a:solidFill>
              <a:latin typeface="Calibri"/>
              <a:ea typeface="Calibri"/>
              <a:cs typeface="Calibri"/>
              <a:sym typeface="Calibri"/>
            </a:endParaRPr>
          </a:p>
        </p:txBody>
      </p:sp>
      <p:sp>
        <p:nvSpPr>
          <p:cNvPr id="407" name="Google Shape;407;g2c5240f5710_0_354"/>
          <p:cNvSpPr/>
          <p:nvPr/>
        </p:nvSpPr>
        <p:spPr>
          <a:xfrm>
            <a:off x="13552594" y="9347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5240f5710_0_354"/>
          <p:cNvSpPr/>
          <p:nvPr/>
        </p:nvSpPr>
        <p:spPr>
          <a:xfrm>
            <a:off x="13484852" y="9347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413" name="Shape 413"/>
        <p:cNvGrpSpPr/>
        <p:nvPr/>
      </p:nvGrpSpPr>
      <p:grpSpPr>
        <a:xfrm>
          <a:off x="0" y="0"/>
          <a:ext cx="0" cy="0"/>
          <a:chOff x="0" y="0"/>
          <a:chExt cx="0" cy="0"/>
        </a:xfrm>
      </p:grpSpPr>
      <p:pic>
        <p:nvPicPr>
          <p:cNvPr descr=" " id="414" name="Google Shape;414;g2c5240f5710_0_38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5" name="Google Shape;415;g2c5240f5710_0_385"/>
          <p:cNvPicPr preferRelativeResize="0"/>
          <p:nvPr/>
        </p:nvPicPr>
        <p:blipFill rotWithShape="1">
          <a:blip r:embed="rId4">
            <a:alphaModFix/>
          </a:blip>
          <a:srcRect b="0" l="0" r="0" t="0"/>
          <a:stretch/>
        </p:blipFill>
        <p:spPr>
          <a:xfrm>
            <a:off x="1003425" y="927100"/>
            <a:ext cx="965646" cy="1411412"/>
          </a:xfrm>
          <a:prstGeom prst="rect">
            <a:avLst/>
          </a:prstGeom>
          <a:noFill/>
          <a:ln>
            <a:noFill/>
          </a:ln>
        </p:spPr>
      </p:pic>
      <p:pic>
        <p:nvPicPr>
          <p:cNvPr descr=" " id="416" name="Google Shape;416;g2c5240f5710_0_385"/>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417" name="Google Shape;417;g2c5240f5710_0_385"/>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418" name="Google Shape;418;g2c5240f5710_0_385"/>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419" name="Google Shape;419;g2c5240f5710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g2c5240f5710_0_3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1" name="Google Shape;421;g2c5240f5710_0_385"/>
          <p:cNvSpPr/>
          <p:nvPr/>
        </p:nvSpPr>
        <p:spPr>
          <a:xfrm>
            <a:off x="6841922" y="11430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Some Graph</a:t>
            </a:r>
            <a:endParaRPr b="0" i="0" sz="8000" u="none" cap="none" strike="noStrike">
              <a:solidFill>
                <a:schemeClr val="dk1"/>
              </a:solidFill>
              <a:latin typeface="Calibri"/>
              <a:ea typeface="Calibri"/>
              <a:cs typeface="Calibri"/>
              <a:sym typeface="Calibri"/>
            </a:endParaRPr>
          </a:p>
        </p:txBody>
      </p:sp>
      <p:sp>
        <p:nvSpPr>
          <p:cNvPr id="422" name="Google Shape;422;g2c5240f5710_0_38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c5240f5710_0_38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4" name="Google Shape;424;g2c5240f5710_0_38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5" name="Google Shape;425;g2c5240f5710_0_38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6" name="Google Shape;426;g2c5240f5710_0_38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7" name="Google Shape;427;g2c5240f5710_0_38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8" name="Google Shape;428;g2c5240f5710_0_38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9" name="Google Shape;429;g2c5240f5710_0_38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0" name="Google Shape;430;g2c5240f5710_0_38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1" name="Google Shape;431;g2c5240f5710_0_38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2185"/>
              <a:buFont typeface="Lato"/>
              <a:buNone/>
            </a:pPr>
            <a:r>
              <a:rPr b="0" i="0" lang="en-US" sz="2185" u="none" cap="none" strike="noStrike">
                <a:solidFill>
                  <a:srgbClr val="01020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2" name="Google Shape;432;g2c5240f5710_0_38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3" name="Google Shape;433;g2c5240f5710_0_38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4" name="Google Shape;434;g2c5240f5710_0_38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5" name="Google Shape;435;g2c5240f5710_0_38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6" name="Google Shape;436;g2c5240f5710_0_38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7" name="Google Shape;437;g2c5240f5710_0_38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8" name="Google Shape;438;g2c5240f5710_0_38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9" name="Google Shape;439;g2c5240f5710_0_38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0" name="Google Shape;440;g2c5240f5710_0_38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1" name="Google Shape;441;g2c5240f5710_0_38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201"/>
              </a:buClr>
              <a:buSzPts val="1820"/>
              <a:buFont typeface="Lato"/>
              <a:buNone/>
            </a:pPr>
            <a:r>
              <a:rPr b="0" i="0" lang="en-US" sz="1820" u="none" cap="none" strike="noStrike">
                <a:solidFill>
                  <a:srgbClr val="01020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2" name="Google Shape;442;g2c5240f5710_0_385"/>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43" name="Google Shape;443;g2c5240f5710_0_385"/>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44" name="Google Shape;444;g2c5240f5710_0_385"/>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5" name="Google Shape;445;g2c5240f5710_0_385"/>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46" name="Google Shape;446;g2c5240f5710_0_385"/>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47" name="Google Shape;447;g2c5240f5710_0_385"/>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48" name="Google Shape;448;g2c5240f5710_0_385"/>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49" name="Google Shape;449;g2c5240f5710_0_385"/>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50" name="Google Shape;450;g2c5240f5710_0_385"/>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51" name="Google Shape;451;g2c5240f5710_0_385"/>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52" name="Google Shape;452;g2c5240f5710_0_385"/>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53" name="Google Shape;453;g2c5240f5710_0_385"/>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54" name="Google Shape;454;g2c5240f5710_0_385"/>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5" name="Google Shape;455;g2c5240f5710_0_385"/>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56" name="Google Shape;456;g2c5240f5710_0_385"/>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57" name="Google Shape;457;g2c5240f5710_0_385"/>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58" name="Google Shape;458;g2c5240f5710_0_385"/>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59" name="Google Shape;459;g2c5240f5710_0_385"/>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60" name="Google Shape;460;g2c5240f5710_0_385"/>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61" name="Google Shape;461;g2c5240f5710_0_385"/>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62" name="Google Shape;462;g2c5240f5710_0_385"/>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63" name="Google Shape;463;g2c5240f5710_0_385"/>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64" name="Google Shape;464;g2c5240f5710_0_38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5240f5710_0_38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c5240f5710_0_38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67" name="Google Shape;467;g2c5240f5710_0_38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68" name="Google Shape;468;g2c5240f5710_0_385"/>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5240f5710_0_385"/>
          <p:cNvSpPr/>
          <p:nvPr/>
        </p:nvSpPr>
        <p:spPr>
          <a:xfrm>
            <a:off x="16232629" y="6267450"/>
            <a:ext cx="2133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34.574</a:t>
            </a:r>
            <a:endParaRPr b="0" i="0" sz="4800" u="none" cap="none" strike="noStrike">
              <a:solidFill>
                <a:schemeClr val="dk1"/>
              </a:solidFill>
              <a:latin typeface="Calibri"/>
              <a:ea typeface="Calibri"/>
              <a:cs typeface="Calibri"/>
              <a:sym typeface="Calibri"/>
            </a:endParaRPr>
          </a:p>
        </p:txBody>
      </p:sp>
      <p:sp>
        <p:nvSpPr>
          <p:cNvPr id="470" name="Google Shape;470;g2c5240f5710_0_385"/>
          <p:cNvSpPr/>
          <p:nvPr/>
        </p:nvSpPr>
        <p:spPr>
          <a:xfrm>
            <a:off x="16747043" y="71564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71" name="Google Shape;471;g2c5240f5710_0_385"/>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5240f5710_0_385"/>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5240f5710_0_385"/>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Treasure Found</a:t>
            </a:r>
            <a:endParaRPr b="0" i="0" sz="4800" u="none" cap="none" strike="noStrike">
              <a:solidFill>
                <a:schemeClr val="dk1"/>
              </a:solidFill>
              <a:latin typeface="Calibri"/>
              <a:ea typeface="Calibri"/>
              <a:cs typeface="Calibri"/>
              <a:sym typeface="Calibri"/>
            </a:endParaRPr>
          </a:p>
        </p:txBody>
      </p:sp>
      <p:sp>
        <p:nvSpPr>
          <p:cNvPr id="474" name="Google Shape;474;g2c5240f5710_0_385"/>
          <p:cNvSpPr/>
          <p:nvPr/>
        </p:nvSpPr>
        <p:spPr>
          <a:xfrm>
            <a:off x="13192716"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5" name="Google Shape;475;g2c5240f5710_0_385"/>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5240f5710_0_385"/>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c5240f5710_0_385"/>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Spellcasting Progress</a:t>
            </a:r>
            <a:endParaRPr b="0" i="0" sz="4800" u="none" cap="none" strike="noStrike">
              <a:solidFill>
                <a:schemeClr val="dk1"/>
              </a:solidFill>
              <a:latin typeface="Calibri"/>
              <a:ea typeface="Calibri"/>
              <a:cs typeface="Calibri"/>
              <a:sym typeface="Calibri"/>
            </a:endParaRPr>
          </a:p>
        </p:txBody>
      </p:sp>
      <p:sp>
        <p:nvSpPr>
          <p:cNvPr id="478" name="Google Shape;478;g2c5240f5710_0_385"/>
          <p:cNvSpPr/>
          <p:nvPr/>
        </p:nvSpPr>
        <p:spPr>
          <a:xfrm>
            <a:off x="3183865"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483" name="Shape 483"/>
        <p:cNvGrpSpPr/>
        <p:nvPr/>
      </p:nvGrpSpPr>
      <p:grpSpPr>
        <a:xfrm>
          <a:off x="0" y="0"/>
          <a:ext cx="0" cy="0"/>
          <a:chOff x="0" y="0"/>
          <a:chExt cx="0" cy="0"/>
        </a:xfrm>
      </p:grpSpPr>
      <p:pic>
        <p:nvPicPr>
          <p:cNvPr descr=" " id="484" name="Google Shape;484;g2c5240f5710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5" name="Google Shape;485;g2c5240f5710_0_454"/>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486" name="Google Shape;486;g2c5240f5710_0_454"/>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487" name="Google Shape;487;g2c5240f5710_0_454"/>
          <p:cNvPicPr preferRelativeResize="0"/>
          <p:nvPr/>
        </p:nvPicPr>
        <p:blipFill rotWithShape="1">
          <a:blip r:embed="rId6">
            <a:alphaModFix/>
          </a:blip>
          <a:srcRect b="0" l="0" r="0" t="0"/>
          <a:stretch/>
        </p:blipFill>
        <p:spPr>
          <a:xfrm>
            <a:off x="965321" y="10502900"/>
            <a:ext cx="1395649" cy="1512416"/>
          </a:xfrm>
          <a:prstGeom prst="rect">
            <a:avLst/>
          </a:prstGeom>
          <a:noFill/>
          <a:ln>
            <a:noFill/>
          </a:ln>
        </p:spPr>
      </p:pic>
      <p:pic>
        <p:nvPicPr>
          <p:cNvPr descr=" " id="488" name="Google Shape;488;g2c5240f5710_0_454"/>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489" name="Google Shape;489;g2c5240f5710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c5240f5710_0_45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1" name="Google Shape;491;g2c5240f5710_0_454"/>
          <p:cNvSpPr/>
          <p:nvPr/>
        </p:nvSpPr>
        <p:spPr>
          <a:xfrm>
            <a:off x="13450981" y="68707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5240f5710_0_454"/>
          <p:cNvSpPr/>
          <p:nvPr/>
        </p:nvSpPr>
        <p:spPr>
          <a:xfrm>
            <a:off x="13450981" y="68707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5240f5710_0_454"/>
          <p:cNvSpPr/>
          <p:nvPr/>
        </p:nvSpPr>
        <p:spPr>
          <a:xfrm>
            <a:off x="13450981" y="68707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 web application</a:t>
            </a:r>
            <a:endParaRPr b="0" i="0" sz="4800" u="none" cap="none" strike="noStrike">
              <a:solidFill>
                <a:schemeClr val="dk1"/>
              </a:solidFill>
              <a:latin typeface="Calibri"/>
              <a:ea typeface="Calibri"/>
              <a:cs typeface="Calibri"/>
              <a:sym typeface="Calibri"/>
            </a:endParaRPr>
          </a:p>
        </p:txBody>
      </p:sp>
      <p:sp>
        <p:nvSpPr>
          <p:cNvPr id="494" name="Google Shape;494;g2c5240f5710_0_454"/>
          <p:cNvSpPr/>
          <p:nvPr/>
        </p:nvSpPr>
        <p:spPr>
          <a:xfrm>
            <a:off x="13450981" y="7962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5" name="Google Shape;495;g2c5240f5710_0_454"/>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96" name="Google Shape;496;g2c5240f5710_0_454"/>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97" name="Google Shape;497;g2c5240f5710_0_454"/>
          <p:cNvSpPr/>
          <p:nvPr/>
        </p:nvSpPr>
        <p:spPr>
          <a:xfrm>
            <a:off x="13374772" y="3594100"/>
            <a:ext cx="106905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502" name="Shape 502"/>
        <p:cNvGrpSpPr/>
        <p:nvPr/>
      </p:nvGrpSpPr>
      <p:grpSpPr>
        <a:xfrm>
          <a:off x="0" y="0"/>
          <a:ext cx="0" cy="0"/>
          <a:chOff x="0" y="0"/>
          <a:chExt cx="0" cy="0"/>
        </a:xfrm>
      </p:grpSpPr>
      <p:pic>
        <p:nvPicPr>
          <p:cNvPr descr=" " id="503" name="Google Shape;503;g2c5240f5710_0_4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4" name="Google Shape;504;g2c5240f5710_0_472"/>
          <p:cNvPicPr preferRelativeResize="0"/>
          <p:nvPr/>
        </p:nvPicPr>
        <p:blipFill rotWithShape="1">
          <a:blip r:embed="rId4">
            <a:alphaModFix/>
          </a:blip>
          <a:srcRect b="0" l="0" r="0" t="0"/>
          <a:stretch/>
        </p:blipFill>
        <p:spPr>
          <a:xfrm>
            <a:off x="749394" y="1028700"/>
            <a:ext cx="6806829" cy="1240507"/>
          </a:xfrm>
          <a:prstGeom prst="rect">
            <a:avLst/>
          </a:prstGeom>
          <a:noFill/>
          <a:ln>
            <a:noFill/>
          </a:ln>
        </p:spPr>
      </p:pic>
      <p:pic>
        <p:nvPicPr>
          <p:cNvPr descr=" " id="505" name="Google Shape;505;g2c5240f5710_0_472"/>
          <p:cNvPicPr preferRelativeResize="0"/>
          <p:nvPr/>
        </p:nvPicPr>
        <p:blipFill rotWithShape="1">
          <a:blip r:embed="rId5">
            <a:alphaModFix/>
          </a:blip>
          <a:srcRect b="0" l="0" r="0" t="0"/>
          <a:stretch/>
        </p:blipFill>
        <p:spPr>
          <a:xfrm>
            <a:off x="20944918" y="7556500"/>
            <a:ext cx="2202259" cy="4058369"/>
          </a:xfrm>
          <a:prstGeom prst="rect">
            <a:avLst/>
          </a:prstGeom>
          <a:noFill/>
          <a:ln>
            <a:noFill/>
          </a:ln>
        </p:spPr>
      </p:pic>
      <p:pic>
        <p:nvPicPr>
          <p:cNvPr descr=" " id="506" name="Google Shape;506;g2c5240f5710_0_472"/>
          <p:cNvPicPr preferRelativeResize="0"/>
          <p:nvPr/>
        </p:nvPicPr>
        <p:blipFill rotWithShape="1">
          <a:blip r:embed="rId6">
            <a:alphaModFix/>
          </a:blip>
          <a:srcRect b="0" l="0" r="0" t="0"/>
          <a:stretch/>
        </p:blipFill>
        <p:spPr>
          <a:xfrm>
            <a:off x="19166696" y="1651000"/>
            <a:ext cx="3544022" cy="2062857"/>
          </a:xfrm>
          <a:prstGeom prst="rect">
            <a:avLst/>
          </a:prstGeom>
          <a:noFill/>
          <a:ln>
            <a:noFill/>
          </a:ln>
        </p:spPr>
      </p:pic>
      <p:pic>
        <p:nvPicPr>
          <p:cNvPr descr=" " id="507" name="Google Shape;507;g2c5240f5710_0_472"/>
          <p:cNvPicPr preferRelativeResize="0"/>
          <p:nvPr/>
        </p:nvPicPr>
        <p:blipFill rotWithShape="1">
          <a:blip r:embed="rId7">
            <a:alphaModFix/>
          </a:blip>
          <a:srcRect b="0" l="0" r="0" t="0"/>
          <a:stretch/>
        </p:blipFill>
        <p:spPr>
          <a:xfrm>
            <a:off x="2883260" y="4089400"/>
            <a:ext cx="2883260" cy="1676400"/>
          </a:xfrm>
          <a:prstGeom prst="rect">
            <a:avLst/>
          </a:prstGeom>
          <a:noFill/>
          <a:ln>
            <a:noFill/>
          </a:ln>
        </p:spPr>
      </p:pic>
      <p:sp>
        <p:nvSpPr>
          <p:cNvPr id="508" name="Google Shape;508;g2c5240f5710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c5240f5710_0_47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10" name="Google Shape;510;g2c5240f5710_0_472"/>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5240f5710_0_472"/>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5240f5710_0_472"/>
          <p:cNvSpPr/>
          <p:nvPr/>
        </p:nvSpPr>
        <p:spPr>
          <a:xfrm>
            <a:off x="2946768" y="4152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An mobile app</a:t>
            </a:r>
            <a:endParaRPr b="0" i="0" sz="4800" u="none" cap="none" strike="noStrike">
              <a:solidFill>
                <a:schemeClr val="dk1"/>
              </a:solidFill>
              <a:latin typeface="Calibri"/>
              <a:ea typeface="Calibri"/>
              <a:cs typeface="Calibri"/>
              <a:sym typeface="Calibri"/>
            </a:endParaRPr>
          </a:p>
        </p:txBody>
      </p:sp>
      <p:sp>
        <p:nvSpPr>
          <p:cNvPr id="513" name="Google Shape;513;g2c5240f5710_0_472"/>
          <p:cNvSpPr/>
          <p:nvPr/>
        </p:nvSpPr>
        <p:spPr>
          <a:xfrm>
            <a:off x="2946768" y="5245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4" name="Google Shape;514;g2c5240f5710_0_472"/>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15" name="Google Shape;515;g2c5240f5710_0_472"/>
          <p:cNvSpPr/>
          <p:nvPr/>
        </p:nvSpPr>
        <p:spPr>
          <a:xfrm>
            <a:off x="2895962" y="1854200"/>
            <a:ext cx="129006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The Future of Fantasy</a:t>
            </a:r>
            <a:endParaRPr b="0" i="0" sz="8000" u="none" cap="none" strike="noStrike">
              <a:solidFill>
                <a:schemeClr val="dk1"/>
              </a:solidFill>
              <a:latin typeface="Calibri"/>
              <a:ea typeface="Calibri"/>
              <a:cs typeface="Calibri"/>
              <a:sym typeface="Calibri"/>
            </a:endParaRPr>
          </a:p>
        </p:txBody>
      </p:sp>
      <p:pic>
        <p:nvPicPr>
          <p:cNvPr descr=" " id="516" name="Google Shape;516;g2c5240f5710_0_472"/>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17" name="Google Shape;517;g2c5240f5710_0_472"/>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522" name="Shape 522"/>
        <p:cNvGrpSpPr/>
        <p:nvPr/>
      </p:nvGrpSpPr>
      <p:grpSpPr>
        <a:xfrm>
          <a:off x="0" y="0"/>
          <a:ext cx="0" cy="0"/>
          <a:chOff x="0" y="0"/>
          <a:chExt cx="0" cy="0"/>
        </a:xfrm>
      </p:grpSpPr>
      <p:pic>
        <p:nvPicPr>
          <p:cNvPr descr=" " id="523" name="Google Shape;523;g2c5240f5710_0_49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4" name="Google Shape;524;g2c5240f5710_0_491"/>
          <p:cNvPicPr preferRelativeResize="0"/>
          <p:nvPr/>
        </p:nvPicPr>
        <p:blipFill rotWithShape="1">
          <a:blip r:embed="rId4">
            <a:alphaModFix/>
          </a:blip>
          <a:srcRect b="0" l="0" r="0" t="0"/>
          <a:stretch/>
        </p:blipFill>
        <p:spPr>
          <a:xfrm>
            <a:off x="1003425" y="927100"/>
            <a:ext cx="965646" cy="1411412"/>
          </a:xfrm>
          <a:prstGeom prst="rect">
            <a:avLst/>
          </a:prstGeom>
          <a:noFill/>
          <a:ln>
            <a:noFill/>
          </a:ln>
        </p:spPr>
      </p:pic>
      <p:pic>
        <p:nvPicPr>
          <p:cNvPr descr=" " id="525" name="Google Shape;525;g2c5240f5710_0_491"/>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526" name="Google Shape;526;g2c5240f5710_0_491"/>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527" name="Google Shape;527;g2c5240f5710_0_491"/>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528" name="Google Shape;528;g2c5240f5710_0_4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c5240f5710_0_49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0" name="Google Shape;530;g2c5240f5710_0_491"/>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5240f5710_0_491"/>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c5240f5710_0_491"/>
          <p:cNvSpPr/>
          <p:nvPr/>
        </p:nvSpPr>
        <p:spPr>
          <a:xfrm>
            <a:off x="16880410" y="40259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 web application</a:t>
            </a:r>
            <a:endParaRPr b="0" i="0" sz="4800" u="none" cap="none" strike="noStrike">
              <a:solidFill>
                <a:schemeClr val="dk1"/>
              </a:solidFill>
              <a:latin typeface="Calibri"/>
              <a:ea typeface="Calibri"/>
              <a:cs typeface="Calibri"/>
              <a:sym typeface="Calibri"/>
            </a:endParaRPr>
          </a:p>
        </p:txBody>
      </p:sp>
      <p:sp>
        <p:nvSpPr>
          <p:cNvPr id="533" name="Google Shape;533;g2c5240f5710_0_491"/>
          <p:cNvSpPr/>
          <p:nvPr/>
        </p:nvSpPr>
        <p:spPr>
          <a:xfrm>
            <a:off x="16880410" y="5118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4" name="Google Shape;534;g2c5240f5710_0_491"/>
          <p:cNvSpPr/>
          <p:nvPr/>
        </p:nvSpPr>
        <p:spPr>
          <a:xfrm>
            <a:off x="825603" y="4064000"/>
            <a:ext cx="7007100" cy="623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5" name="Google Shape;535;g2c5240f5710_0_491"/>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36" name="Google Shape;536;g2c5240f5710_0_491"/>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37" name="Google Shape;537;g2c5240f5710_0_491"/>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542" name="Shape 542"/>
        <p:cNvGrpSpPr/>
        <p:nvPr/>
      </p:nvGrpSpPr>
      <p:grpSpPr>
        <a:xfrm>
          <a:off x="0" y="0"/>
          <a:ext cx="0" cy="0"/>
          <a:chOff x="0" y="0"/>
          <a:chExt cx="0" cy="0"/>
        </a:xfrm>
      </p:grpSpPr>
      <p:pic>
        <p:nvPicPr>
          <p:cNvPr descr=" " id="543" name="Google Shape;543;g2c5240f5710_0_5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4" name="Google Shape;544;g2c5240f5710_0_5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c5240f5710_0_5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6" name="Google Shape;546;g2c5240f5710_0_510"/>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30" name="Shape 30"/>
        <p:cNvGrpSpPr/>
        <p:nvPr/>
      </p:nvGrpSpPr>
      <p:grpSpPr>
        <a:xfrm>
          <a:off x="0" y="0"/>
          <a:ext cx="0" cy="0"/>
          <a:chOff x="0" y="0"/>
          <a:chExt cx="0" cy="0"/>
        </a:xfrm>
      </p:grpSpPr>
      <p:pic>
        <p:nvPicPr>
          <p:cNvPr descr=" " id="31" name="Google Shape;31;g2c5240f5710_0_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 name="Google Shape;32;g2c5240f5710_0_14"/>
          <p:cNvPicPr preferRelativeResize="0"/>
          <p:nvPr/>
        </p:nvPicPr>
        <p:blipFill rotWithShape="1">
          <a:blip r:embed="rId4">
            <a:alphaModFix/>
          </a:blip>
          <a:srcRect b="0" l="0" r="0" t="0"/>
          <a:stretch/>
        </p:blipFill>
        <p:spPr>
          <a:xfrm>
            <a:off x="533467" y="10947400"/>
            <a:ext cx="1219352" cy="2400300"/>
          </a:xfrm>
          <a:prstGeom prst="rect">
            <a:avLst/>
          </a:prstGeom>
          <a:noFill/>
          <a:ln>
            <a:noFill/>
          </a:ln>
        </p:spPr>
      </p:pic>
      <p:pic>
        <p:nvPicPr>
          <p:cNvPr descr=" " id="33" name="Google Shape;33;g2c5240f5710_0_14"/>
          <p:cNvPicPr preferRelativeResize="0"/>
          <p:nvPr/>
        </p:nvPicPr>
        <p:blipFill rotWithShape="1">
          <a:blip r:embed="rId5">
            <a:alphaModFix/>
          </a:blip>
          <a:srcRect b="0" l="0" r="0" t="0"/>
          <a:stretch/>
        </p:blipFill>
        <p:spPr>
          <a:xfrm>
            <a:off x="21160845" y="965200"/>
            <a:ext cx="1841730" cy="1803400"/>
          </a:xfrm>
          <a:prstGeom prst="rect">
            <a:avLst/>
          </a:prstGeom>
          <a:noFill/>
          <a:ln>
            <a:noFill/>
          </a:ln>
        </p:spPr>
      </p:pic>
      <p:pic>
        <p:nvPicPr>
          <p:cNvPr descr=" " id="34" name="Google Shape;34;g2c5240f5710_0_14"/>
          <p:cNvPicPr preferRelativeResize="0"/>
          <p:nvPr/>
        </p:nvPicPr>
        <p:blipFill rotWithShape="1">
          <a:blip r:embed="rId6">
            <a:alphaModFix/>
          </a:blip>
          <a:srcRect b="0" l="0" r="0" t="0"/>
          <a:stretch/>
        </p:blipFill>
        <p:spPr>
          <a:xfrm>
            <a:off x="0" y="0"/>
            <a:ext cx="5194949" cy="3759200"/>
          </a:xfrm>
          <a:prstGeom prst="rect">
            <a:avLst/>
          </a:prstGeom>
          <a:noFill/>
          <a:ln>
            <a:noFill/>
          </a:ln>
        </p:spPr>
      </p:pic>
      <p:sp>
        <p:nvSpPr>
          <p:cNvPr id="35" name="Google Shape;35;g2c5240f5710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c5240f5710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 name="Google Shape;37;g2c5240f5710_0_14"/>
          <p:cNvSpPr/>
          <p:nvPr/>
        </p:nvSpPr>
        <p:spPr>
          <a:xfrm>
            <a:off x="8162887" y="4394200"/>
            <a:ext cx="8073900" cy="290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Welcome</a:t>
            </a:r>
            <a:endParaRPr b="0" i="0" sz="12800" u="none" cap="none" strike="noStrike">
              <a:solidFill>
                <a:schemeClr val="dk1"/>
              </a:solidFill>
              <a:latin typeface="Calibri"/>
              <a:ea typeface="Calibri"/>
              <a:cs typeface="Calibri"/>
              <a:sym typeface="Calibri"/>
            </a:endParaRPr>
          </a:p>
        </p:txBody>
      </p:sp>
      <p:sp>
        <p:nvSpPr>
          <p:cNvPr id="38" name="Google Shape;38;g2c5240f5710_0_14"/>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551" name="Shape 551"/>
        <p:cNvGrpSpPr/>
        <p:nvPr/>
      </p:nvGrpSpPr>
      <p:grpSpPr>
        <a:xfrm>
          <a:off x="0" y="0"/>
          <a:ext cx="0" cy="0"/>
          <a:chOff x="0" y="0"/>
          <a:chExt cx="0" cy="0"/>
        </a:xfrm>
      </p:grpSpPr>
      <p:pic>
        <p:nvPicPr>
          <p:cNvPr descr=" " id="552" name="Google Shape;552;g2c5240f5710_0_5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3" name="Google Shape;553;g2c5240f5710_0_518"/>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554" name="Google Shape;554;g2c5240f5710_0_518"/>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555" name="Google Shape;555;g2c5240f5710_0_518"/>
          <p:cNvPicPr preferRelativeResize="0"/>
          <p:nvPr/>
        </p:nvPicPr>
        <p:blipFill rotWithShape="1">
          <a:blip r:embed="rId6">
            <a:alphaModFix/>
          </a:blip>
          <a:srcRect b="0" l="0" r="0" t="0"/>
          <a:stretch/>
        </p:blipFill>
        <p:spPr>
          <a:xfrm>
            <a:off x="965321" y="10502900"/>
            <a:ext cx="1395649" cy="1512416"/>
          </a:xfrm>
          <a:prstGeom prst="rect">
            <a:avLst/>
          </a:prstGeom>
          <a:noFill/>
          <a:ln>
            <a:noFill/>
          </a:ln>
        </p:spPr>
      </p:pic>
      <p:pic>
        <p:nvPicPr>
          <p:cNvPr descr=" " id="556" name="Google Shape;556;g2c5240f5710_0_518"/>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557" name="Google Shape;557;g2c5240f5710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c5240f5710_0_5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59" name="Google Shape;559;g2c5240f5710_0_518"/>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60" name="Google Shape;560;g2c5240f5710_0_518"/>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61" name="Google Shape;561;g2c5240f5710_0_518"/>
          <p:cNvSpPr/>
          <p:nvPr/>
        </p:nvSpPr>
        <p:spPr>
          <a:xfrm>
            <a:off x="8675184"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5240f5710_0_518"/>
          <p:cNvSpPr/>
          <p:nvPr/>
        </p:nvSpPr>
        <p:spPr>
          <a:xfrm>
            <a:off x="8675184" y="2730500"/>
            <a:ext cx="74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5240f5710_0_518"/>
          <p:cNvSpPr/>
          <p:nvPr/>
        </p:nvSpPr>
        <p:spPr>
          <a:xfrm>
            <a:off x="8675184" y="2730500"/>
            <a:ext cx="1291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1</a:t>
            </a:r>
            <a:endParaRPr b="0" i="0" sz="12800" u="none" cap="none" strike="noStrike">
              <a:solidFill>
                <a:schemeClr val="dk1"/>
              </a:solidFill>
              <a:latin typeface="Calibri"/>
              <a:ea typeface="Calibri"/>
              <a:cs typeface="Calibri"/>
              <a:sym typeface="Calibri"/>
            </a:endParaRPr>
          </a:p>
        </p:txBody>
      </p:sp>
      <p:sp>
        <p:nvSpPr>
          <p:cNvPr id="564" name="Google Shape;564;g2c5240f5710_0_518"/>
          <p:cNvSpPr/>
          <p:nvPr/>
        </p:nvSpPr>
        <p:spPr>
          <a:xfrm>
            <a:off x="9627803" y="2171700"/>
            <a:ext cx="56523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c5240f5710_0_518"/>
          <p:cNvSpPr/>
          <p:nvPr/>
        </p:nvSpPr>
        <p:spPr>
          <a:xfrm>
            <a:off x="9627803" y="2171700"/>
            <a:ext cx="5855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Discover the secrets</a:t>
            </a:r>
            <a:endParaRPr b="0" i="0" sz="4800" u="none" cap="none" strike="noStrike">
              <a:solidFill>
                <a:schemeClr val="dk1"/>
              </a:solidFill>
              <a:latin typeface="Calibri"/>
              <a:ea typeface="Calibri"/>
              <a:cs typeface="Calibri"/>
              <a:sym typeface="Calibri"/>
            </a:endParaRPr>
          </a:p>
        </p:txBody>
      </p:sp>
      <p:sp>
        <p:nvSpPr>
          <p:cNvPr id="566" name="Google Shape;566;g2c5240f5710_0_518"/>
          <p:cNvSpPr/>
          <p:nvPr/>
        </p:nvSpPr>
        <p:spPr>
          <a:xfrm>
            <a:off x="9627803" y="4051300"/>
            <a:ext cx="5787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67" name="Google Shape;567;g2c5240f5710_0_518"/>
          <p:cNvSpPr/>
          <p:nvPr/>
        </p:nvSpPr>
        <p:spPr>
          <a:xfrm>
            <a:off x="1079635"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5240f5710_0_518"/>
          <p:cNvSpPr/>
          <p:nvPr/>
        </p:nvSpPr>
        <p:spPr>
          <a:xfrm>
            <a:off x="1079635" y="8788400"/>
            <a:ext cx="965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5240f5710_0_518"/>
          <p:cNvSpPr/>
          <p:nvPr/>
        </p:nvSpPr>
        <p:spPr>
          <a:xfrm>
            <a:off x="1079635" y="8788400"/>
            <a:ext cx="1507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3</a:t>
            </a:r>
            <a:endParaRPr b="0" i="0" sz="12800" u="none" cap="none" strike="noStrike">
              <a:solidFill>
                <a:schemeClr val="dk1"/>
              </a:solidFill>
              <a:latin typeface="Calibri"/>
              <a:ea typeface="Calibri"/>
              <a:cs typeface="Calibri"/>
              <a:sym typeface="Calibri"/>
            </a:endParaRPr>
          </a:p>
        </p:txBody>
      </p:sp>
      <p:sp>
        <p:nvSpPr>
          <p:cNvPr id="570" name="Google Shape;570;g2c5240f5710_0_518"/>
          <p:cNvSpPr/>
          <p:nvPr/>
        </p:nvSpPr>
        <p:spPr>
          <a:xfrm>
            <a:off x="2248181" y="7962900"/>
            <a:ext cx="54363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5240f5710_0_518"/>
          <p:cNvSpPr/>
          <p:nvPr/>
        </p:nvSpPr>
        <p:spPr>
          <a:xfrm>
            <a:off x="2248181" y="7962900"/>
            <a:ext cx="5639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Meet the creatures</a:t>
            </a:r>
            <a:endParaRPr b="0" i="0" sz="4800" u="none" cap="none" strike="noStrike">
              <a:solidFill>
                <a:schemeClr val="dk1"/>
              </a:solidFill>
              <a:latin typeface="Calibri"/>
              <a:ea typeface="Calibri"/>
              <a:cs typeface="Calibri"/>
              <a:sym typeface="Calibri"/>
            </a:endParaRPr>
          </a:p>
        </p:txBody>
      </p:sp>
      <p:sp>
        <p:nvSpPr>
          <p:cNvPr id="572" name="Google Shape;572;g2c5240f5710_0_518"/>
          <p:cNvSpPr/>
          <p:nvPr/>
        </p:nvSpPr>
        <p:spPr>
          <a:xfrm>
            <a:off x="2248181" y="9842500"/>
            <a:ext cx="5571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3" name="Google Shape;573;g2c5240f5710_0_518"/>
          <p:cNvSpPr/>
          <p:nvPr/>
        </p:nvSpPr>
        <p:spPr>
          <a:xfrm>
            <a:off x="8586273"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5240f5710_0_518"/>
          <p:cNvSpPr/>
          <p:nvPr/>
        </p:nvSpPr>
        <p:spPr>
          <a:xfrm>
            <a:off x="8586273" y="8788400"/>
            <a:ext cx="10161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c5240f5710_0_518"/>
          <p:cNvSpPr/>
          <p:nvPr/>
        </p:nvSpPr>
        <p:spPr>
          <a:xfrm>
            <a:off x="8586273" y="8788400"/>
            <a:ext cx="1558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4</a:t>
            </a:r>
            <a:endParaRPr b="0" i="0" sz="12800" u="none" cap="none" strike="noStrike">
              <a:solidFill>
                <a:schemeClr val="dk1"/>
              </a:solidFill>
              <a:latin typeface="Calibri"/>
              <a:ea typeface="Calibri"/>
              <a:cs typeface="Calibri"/>
              <a:sym typeface="Calibri"/>
            </a:endParaRPr>
          </a:p>
        </p:txBody>
      </p:sp>
      <p:sp>
        <p:nvSpPr>
          <p:cNvPr id="576" name="Google Shape;576;g2c5240f5710_0_518"/>
          <p:cNvSpPr/>
          <p:nvPr/>
        </p:nvSpPr>
        <p:spPr>
          <a:xfrm>
            <a:off x="9805626" y="7962900"/>
            <a:ext cx="53856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5240f5710_0_518"/>
          <p:cNvSpPr/>
          <p:nvPr/>
        </p:nvSpPr>
        <p:spPr>
          <a:xfrm>
            <a:off x="9805626" y="7962900"/>
            <a:ext cx="55887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Uncover the magic</a:t>
            </a:r>
            <a:endParaRPr b="0" i="0" sz="4800" u="none" cap="none" strike="noStrike">
              <a:solidFill>
                <a:schemeClr val="dk1"/>
              </a:solidFill>
              <a:latin typeface="Calibri"/>
              <a:ea typeface="Calibri"/>
              <a:cs typeface="Calibri"/>
              <a:sym typeface="Calibri"/>
            </a:endParaRPr>
          </a:p>
        </p:txBody>
      </p:sp>
      <p:sp>
        <p:nvSpPr>
          <p:cNvPr id="578" name="Google Shape;578;g2c5240f5710_0_518"/>
          <p:cNvSpPr/>
          <p:nvPr/>
        </p:nvSpPr>
        <p:spPr>
          <a:xfrm>
            <a:off x="9805626" y="9842500"/>
            <a:ext cx="5520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9" name="Google Shape;579;g2c5240f5710_0_518"/>
          <p:cNvSpPr/>
          <p:nvPr/>
        </p:nvSpPr>
        <p:spPr>
          <a:xfrm>
            <a:off x="16181822"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5240f5710_0_518"/>
          <p:cNvSpPr/>
          <p:nvPr/>
        </p:nvSpPr>
        <p:spPr>
          <a:xfrm>
            <a:off x="16181822" y="2730500"/>
            <a:ext cx="965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5240f5710_0_518"/>
          <p:cNvSpPr/>
          <p:nvPr/>
        </p:nvSpPr>
        <p:spPr>
          <a:xfrm>
            <a:off x="16181822" y="2730500"/>
            <a:ext cx="1507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2</a:t>
            </a:r>
            <a:endParaRPr b="0" i="0" sz="12800" u="none" cap="none" strike="noStrike">
              <a:solidFill>
                <a:schemeClr val="dk1"/>
              </a:solidFill>
              <a:latin typeface="Calibri"/>
              <a:ea typeface="Calibri"/>
              <a:cs typeface="Calibri"/>
              <a:sym typeface="Calibri"/>
            </a:endParaRPr>
          </a:p>
        </p:txBody>
      </p:sp>
      <p:sp>
        <p:nvSpPr>
          <p:cNvPr id="582" name="Google Shape;582;g2c5240f5710_0_518"/>
          <p:cNvSpPr/>
          <p:nvPr/>
        </p:nvSpPr>
        <p:spPr>
          <a:xfrm>
            <a:off x="17350369" y="2171700"/>
            <a:ext cx="54363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5240f5710_0_518"/>
          <p:cNvSpPr/>
          <p:nvPr/>
        </p:nvSpPr>
        <p:spPr>
          <a:xfrm>
            <a:off x="17350369" y="2171700"/>
            <a:ext cx="5639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Find your own path</a:t>
            </a:r>
            <a:endParaRPr b="0" i="0" sz="4800" u="none" cap="none" strike="noStrike">
              <a:solidFill>
                <a:schemeClr val="dk1"/>
              </a:solidFill>
              <a:latin typeface="Calibri"/>
              <a:ea typeface="Calibri"/>
              <a:cs typeface="Calibri"/>
              <a:sym typeface="Calibri"/>
            </a:endParaRPr>
          </a:p>
        </p:txBody>
      </p:sp>
      <p:sp>
        <p:nvSpPr>
          <p:cNvPr id="584" name="Google Shape;584;g2c5240f5710_0_518"/>
          <p:cNvSpPr/>
          <p:nvPr/>
        </p:nvSpPr>
        <p:spPr>
          <a:xfrm>
            <a:off x="17350369" y="4051300"/>
            <a:ext cx="5571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589" name="Shape 589"/>
        <p:cNvGrpSpPr/>
        <p:nvPr/>
      </p:nvGrpSpPr>
      <p:grpSpPr>
        <a:xfrm>
          <a:off x="0" y="0"/>
          <a:ext cx="0" cy="0"/>
          <a:chOff x="0" y="0"/>
          <a:chExt cx="0" cy="0"/>
        </a:xfrm>
      </p:grpSpPr>
      <p:pic>
        <p:nvPicPr>
          <p:cNvPr descr=" " id="590" name="Google Shape;590;g2c5240f5710_0_55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91" name="Google Shape;591;g2c5240f5710_0_555"/>
          <p:cNvPicPr preferRelativeResize="0"/>
          <p:nvPr/>
        </p:nvPicPr>
        <p:blipFill rotWithShape="1">
          <a:blip r:embed="rId4">
            <a:alphaModFix/>
          </a:blip>
          <a:srcRect b="0" l="0" r="0" t="0"/>
          <a:stretch/>
        </p:blipFill>
        <p:spPr>
          <a:xfrm>
            <a:off x="749394" y="1028700"/>
            <a:ext cx="6806829" cy="1240507"/>
          </a:xfrm>
          <a:prstGeom prst="rect">
            <a:avLst/>
          </a:prstGeom>
          <a:noFill/>
          <a:ln>
            <a:noFill/>
          </a:ln>
        </p:spPr>
      </p:pic>
      <p:pic>
        <p:nvPicPr>
          <p:cNvPr descr=" " id="592" name="Google Shape;592;g2c5240f5710_0_555"/>
          <p:cNvPicPr preferRelativeResize="0"/>
          <p:nvPr/>
        </p:nvPicPr>
        <p:blipFill rotWithShape="1">
          <a:blip r:embed="rId5">
            <a:alphaModFix/>
          </a:blip>
          <a:srcRect b="0" l="0" r="0" t="0"/>
          <a:stretch/>
        </p:blipFill>
        <p:spPr>
          <a:xfrm>
            <a:off x="20944918" y="7556500"/>
            <a:ext cx="2202259" cy="4058369"/>
          </a:xfrm>
          <a:prstGeom prst="rect">
            <a:avLst/>
          </a:prstGeom>
          <a:noFill/>
          <a:ln>
            <a:noFill/>
          </a:ln>
        </p:spPr>
      </p:pic>
      <p:pic>
        <p:nvPicPr>
          <p:cNvPr descr=" " id="593" name="Google Shape;593;g2c5240f5710_0_555"/>
          <p:cNvPicPr preferRelativeResize="0"/>
          <p:nvPr/>
        </p:nvPicPr>
        <p:blipFill rotWithShape="1">
          <a:blip r:embed="rId6">
            <a:alphaModFix/>
          </a:blip>
          <a:srcRect b="0" l="0" r="0" t="0"/>
          <a:stretch/>
        </p:blipFill>
        <p:spPr>
          <a:xfrm>
            <a:off x="19166696" y="1651000"/>
            <a:ext cx="3544022" cy="2062857"/>
          </a:xfrm>
          <a:prstGeom prst="rect">
            <a:avLst/>
          </a:prstGeom>
          <a:noFill/>
          <a:ln>
            <a:noFill/>
          </a:ln>
        </p:spPr>
      </p:pic>
      <p:pic>
        <p:nvPicPr>
          <p:cNvPr descr=" " id="594" name="Google Shape;594;g2c5240f5710_0_555"/>
          <p:cNvPicPr preferRelativeResize="0"/>
          <p:nvPr/>
        </p:nvPicPr>
        <p:blipFill rotWithShape="1">
          <a:blip r:embed="rId7">
            <a:alphaModFix/>
          </a:blip>
          <a:srcRect b="0" l="0" r="0" t="0"/>
          <a:stretch/>
        </p:blipFill>
        <p:spPr>
          <a:xfrm>
            <a:off x="2883260" y="4089400"/>
            <a:ext cx="2883260" cy="1676400"/>
          </a:xfrm>
          <a:prstGeom prst="rect">
            <a:avLst/>
          </a:prstGeom>
          <a:noFill/>
          <a:ln>
            <a:noFill/>
          </a:ln>
        </p:spPr>
      </p:pic>
      <p:sp>
        <p:nvSpPr>
          <p:cNvPr id="595" name="Google Shape;595;g2c5240f5710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c5240f5710_0_55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97" name="Google Shape;597;g2c5240f5710_0_555"/>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598" name="Google Shape;598;g2c5240f5710_0_555"/>
          <p:cNvSpPr/>
          <p:nvPr/>
        </p:nvSpPr>
        <p:spPr>
          <a:xfrm>
            <a:off x="5012893" y="1104900"/>
            <a:ext cx="14348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Fantasy Realm at a Glance</a:t>
            </a:r>
            <a:endParaRPr b="0" i="0" sz="8000" u="none" cap="none" strike="noStrike">
              <a:solidFill>
                <a:schemeClr val="dk1"/>
              </a:solidFill>
              <a:latin typeface="Calibri"/>
              <a:ea typeface="Calibri"/>
              <a:cs typeface="Calibri"/>
              <a:sym typeface="Calibri"/>
            </a:endParaRPr>
          </a:p>
        </p:txBody>
      </p:sp>
      <p:sp>
        <p:nvSpPr>
          <p:cNvPr id="599" name="Google Shape;599;g2c5240f5710_0_555"/>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5240f5710_0_555"/>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5240f5710_0_555"/>
          <p:cNvSpPr/>
          <p:nvPr/>
        </p:nvSpPr>
        <p:spPr>
          <a:xfrm>
            <a:off x="1714714" y="33655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Forest</a:t>
            </a:r>
            <a:endParaRPr b="0" i="0" sz="4800" u="none" cap="none" strike="noStrike">
              <a:solidFill>
                <a:schemeClr val="dk1"/>
              </a:solidFill>
              <a:latin typeface="Calibri"/>
              <a:ea typeface="Calibri"/>
              <a:cs typeface="Calibri"/>
              <a:sym typeface="Calibri"/>
            </a:endParaRPr>
          </a:p>
        </p:txBody>
      </p:sp>
      <p:sp>
        <p:nvSpPr>
          <p:cNvPr id="602" name="Google Shape;602;g2c5240f5710_0_555"/>
          <p:cNvSpPr/>
          <p:nvPr/>
        </p:nvSpPr>
        <p:spPr>
          <a:xfrm>
            <a:off x="1714714" y="43561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603" name="Google Shape;603;g2c5240f5710_0_555"/>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5240f5710_0_555"/>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5240f5710_0_555"/>
          <p:cNvSpPr/>
          <p:nvPr/>
        </p:nvSpPr>
        <p:spPr>
          <a:xfrm>
            <a:off x="1714714" y="65278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Caves</a:t>
            </a:r>
            <a:endParaRPr b="0" i="0" sz="4800" u="none" cap="none" strike="noStrike">
              <a:solidFill>
                <a:schemeClr val="dk1"/>
              </a:solidFill>
              <a:latin typeface="Calibri"/>
              <a:ea typeface="Calibri"/>
              <a:cs typeface="Calibri"/>
              <a:sym typeface="Calibri"/>
            </a:endParaRPr>
          </a:p>
        </p:txBody>
      </p:sp>
      <p:sp>
        <p:nvSpPr>
          <p:cNvPr id="606" name="Google Shape;606;g2c5240f5710_0_555"/>
          <p:cNvSpPr/>
          <p:nvPr/>
        </p:nvSpPr>
        <p:spPr>
          <a:xfrm>
            <a:off x="1714714" y="7518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07" name="Google Shape;607;g2c5240f5710_0_555"/>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5240f5710_0_555"/>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5240f5710_0_555"/>
          <p:cNvSpPr/>
          <p:nvPr/>
        </p:nvSpPr>
        <p:spPr>
          <a:xfrm>
            <a:off x="1714714" y="96901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Lair</a:t>
            </a:r>
            <a:endParaRPr b="0" i="0" sz="4800" u="none" cap="none" strike="noStrike">
              <a:solidFill>
                <a:schemeClr val="dk1"/>
              </a:solidFill>
              <a:latin typeface="Calibri"/>
              <a:ea typeface="Calibri"/>
              <a:cs typeface="Calibri"/>
              <a:sym typeface="Calibri"/>
            </a:endParaRPr>
          </a:p>
        </p:txBody>
      </p:sp>
      <p:sp>
        <p:nvSpPr>
          <p:cNvPr id="610" name="Google Shape;610;g2c5240f5710_0_555"/>
          <p:cNvSpPr/>
          <p:nvPr/>
        </p:nvSpPr>
        <p:spPr>
          <a:xfrm>
            <a:off x="1714714" y="1068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615" name="Shape 615"/>
        <p:cNvGrpSpPr/>
        <p:nvPr/>
      </p:nvGrpSpPr>
      <p:grpSpPr>
        <a:xfrm>
          <a:off x="0" y="0"/>
          <a:ext cx="0" cy="0"/>
          <a:chOff x="0" y="0"/>
          <a:chExt cx="0" cy="0"/>
        </a:xfrm>
      </p:grpSpPr>
      <p:pic>
        <p:nvPicPr>
          <p:cNvPr descr=" " id="616" name="Google Shape;616;g2c5240f5710_0_58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7" name="Google Shape;617;g2c5240f5710_0_580"/>
          <p:cNvPicPr preferRelativeResize="0"/>
          <p:nvPr/>
        </p:nvPicPr>
        <p:blipFill rotWithShape="1">
          <a:blip r:embed="rId4">
            <a:alphaModFix/>
          </a:blip>
          <a:srcRect b="0" l="0" r="0" t="0"/>
          <a:stretch/>
        </p:blipFill>
        <p:spPr>
          <a:xfrm>
            <a:off x="1003425" y="927100"/>
            <a:ext cx="965646" cy="1411412"/>
          </a:xfrm>
          <a:prstGeom prst="rect">
            <a:avLst/>
          </a:prstGeom>
          <a:noFill/>
          <a:ln>
            <a:noFill/>
          </a:ln>
        </p:spPr>
      </p:pic>
      <p:pic>
        <p:nvPicPr>
          <p:cNvPr descr=" " id="618" name="Google Shape;618;g2c5240f5710_0_580"/>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619" name="Google Shape;619;g2c5240f5710_0_580"/>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620" name="Google Shape;620;g2c5240f5710_0_580"/>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621" name="Google Shape;621;g2c5240f5710_0_5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c5240f5710_0_58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3" name="Google Shape;623;g2c5240f5710_0_580"/>
          <p:cNvSpPr/>
          <p:nvPr/>
        </p:nvSpPr>
        <p:spPr>
          <a:xfrm>
            <a:off x="6054423" y="1104900"/>
            <a:ext cx="122781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The Timeline</a:t>
            </a:r>
            <a:endParaRPr b="0" i="0" sz="8000" u="none" cap="none" strike="noStrike">
              <a:solidFill>
                <a:schemeClr val="dk1"/>
              </a:solidFill>
              <a:latin typeface="Calibri"/>
              <a:ea typeface="Calibri"/>
              <a:cs typeface="Calibri"/>
              <a:sym typeface="Calibri"/>
            </a:endParaRPr>
          </a:p>
        </p:txBody>
      </p:sp>
      <p:sp>
        <p:nvSpPr>
          <p:cNvPr id="624" name="Google Shape;624;g2c5240f5710_0_580"/>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5240f5710_0_580"/>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c5240f5710_0_580"/>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627" name="Google Shape;627;g2c5240f5710_0_580"/>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628" name="Google Shape;628;g2c5240f5710_0_580"/>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629" name="Google Shape;629;g2c5240f5710_0_580"/>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630" name="Google Shape;630;g2c5240f5710_0_580"/>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631" name="Google Shape;631;g2c5240f5710_0_580"/>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c5240f5710_0_580"/>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c5240f5710_0_580"/>
          <p:cNvSpPr/>
          <p:nvPr/>
        </p:nvSpPr>
        <p:spPr>
          <a:xfrm>
            <a:off x="1740117" y="47752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War</a:t>
            </a:r>
            <a:endParaRPr b="0" i="0" sz="3600" u="none" cap="none" strike="noStrike">
              <a:solidFill>
                <a:schemeClr val="dk1"/>
              </a:solidFill>
              <a:latin typeface="Calibri"/>
              <a:ea typeface="Calibri"/>
              <a:cs typeface="Calibri"/>
              <a:sym typeface="Calibri"/>
            </a:endParaRPr>
          </a:p>
        </p:txBody>
      </p:sp>
      <p:sp>
        <p:nvSpPr>
          <p:cNvPr id="634" name="Google Shape;634;g2c5240f5710_0_580"/>
          <p:cNvSpPr/>
          <p:nvPr/>
        </p:nvSpPr>
        <p:spPr>
          <a:xfrm>
            <a:off x="1740117" y="5638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35" name="Google Shape;635;g2c5240f5710_0_580"/>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5240f5710_0_580"/>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c5240f5710_0_580"/>
          <p:cNvSpPr/>
          <p:nvPr/>
        </p:nvSpPr>
        <p:spPr>
          <a:xfrm>
            <a:off x="13069934" y="32893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Transformation</a:t>
            </a:r>
            <a:endParaRPr b="0" i="0" sz="3600" u="none" cap="none" strike="noStrike">
              <a:solidFill>
                <a:schemeClr val="dk1"/>
              </a:solidFill>
              <a:latin typeface="Calibri"/>
              <a:ea typeface="Calibri"/>
              <a:cs typeface="Calibri"/>
              <a:sym typeface="Calibri"/>
            </a:endParaRPr>
          </a:p>
        </p:txBody>
      </p:sp>
      <p:sp>
        <p:nvSpPr>
          <p:cNvPr id="638" name="Google Shape;638;g2c5240f5710_0_580"/>
          <p:cNvSpPr/>
          <p:nvPr/>
        </p:nvSpPr>
        <p:spPr>
          <a:xfrm>
            <a:off x="13069934" y="4152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39" name="Google Shape;639;g2c5240f5710_0_580"/>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5240f5710_0_580"/>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5240f5710_0_580"/>
          <p:cNvSpPr/>
          <p:nvPr/>
        </p:nvSpPr>
        <p:spPr>
          <a:xfrm>
            <a:off x="7417727"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Rise</a:t>
            </a:r>
            <a:endParaRPr b="0" i="0" sz="3600" u="none" cap="none" strike="noStrike">
              <a:solidFill>
                <a:schemeClr val="dk1"/>
              </a:solidFill>
              <a:latin typeface="Calibri"/>
              <a:ea typeface="Calibri"/>
              <a:cs typeface="Calibri"/>
              <a:sym typeface="Calibri"/>
            </a:endParaRPr>
          </a:p>
        </p:txBody>
      </p:sp>
      <p:sp>
        <p:nvSpPr>
          <p:cNvPr id="642" name="Google Shape;642;g2c5240f5710_0_580"/>
          <p:cNvSpPr/>
          <p:nvPr/>
        </p:nvSpPr>
        <p:spPr>
          <a:xfrm>
            <a:off x="7417727" y="9296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43" name="Google Shape;643;g2c5240f5710_0_580"/>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5240f5710_0_580"/>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c5240f5710_0_580"/>
          <p:cNvSpPr/>
          <p:nvPr/>
        </p:nvSpPr>
        <p:spPr>
          <a:xfrm>
            <a:off x="18747543"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Invasion</a:t>
            </a:r>
            <a:endParaRPr b="0" i="0" sz="3600" u="none" cap="none" strike="noStrike">
              <a:solidFill>
                <a:schemeClr val="dk1"/>
              </a:solidFill>
              <a:latin typeface="Calibri"/>
              <a:ea typeface="Calibri"/>
              <a:cs typeface="Calibri"/>
              <a:sym typeface="Calibri"/>
            </a:endParaRPr>
          </a:p>
        </p:txBody>
      </p:sp>
      <p:sp>
        <p:nvSpPr>
          <p:cNvPr id="646" name="Google Shape;646;g2c5240f5710_0_580"/>
          <p:cNvSpPr/>
          <p:nvPr/>
        </p:nvSpPr>
        <p:spPr>
          <a:xfrm>
            <a:off x="18747543" y="92964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47" name="Google Shape;647;g2c5240f5710_0_580"/>
          <p:cNvSpPr/>
          <p:nvPr/>
        </p:nvSpPr>
        <p:spPr>
          <a:xfrm rot="-5400000">
            <a:off x="795915" y="8446871"/>
            <a:ext cx="1308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2020</a:t>
            </a:r>
            <a:endParaRPr b="0" i="0" sz="3600" u="none" cap="none" strike="noStrike">
              <a:solidFill>
                <a:schemeClr val="dk1"/>
              </a:solidFill>
              <a:latin typeface="Calibri"/>
              <a:ea typeface="Calibri"/>
              <a:cs typeface="Calibri"/>
              <a:sym typeface="Calibri"/>
            </a:endParaRPr>
          </a:p>
        </p:txBody>
      </p:sp>
      <p:sp>
        <p:nvSpPr>
          <p:cNvPr id="648" name="Google Shape;648;g2c5240f5710_0_580"/>
          <p:cNvSpPr/>
          <p:nvPr/>
        </p:nvSpPr>
        <p:spPr>
          <a:xfrm rot="-5400000">
            <a:off x="12125779" y="8465895"/>
            <a:ext cx="1282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2022</a:t>
            </a:r>
            <a:endParaRPr b="0" i="0" sz="3600" u="none" cap="none" strike="noStrike">
              <a:solidFill>
                <a:schemeClr val="dk1"/>
              </a:solidFill>
              <a:latin typeface="Calibri"/>
              <a:ea typeface="Calibri"/>
              <a:cs typeface="Calibri"/>
              <a:sym typeface="Calibri"/>
            </a:endParaRPr>
          </a:p>
        </p:txBody>
      </p:sp>
      <p:sp>
        <p:nvSpPr>
          <p:cNvPr id="649" name="Google Shape;649;g2c5240f5710_0_580"/>
          <p:cNvSpPr/>
          <p:nvPr/>
        </p:nvSpPr>
        <p:spPr>
          <a:xfrm rot="-5400000">
            <a:off x="6478926" y="6567091"/>
            <a:ext cx="1219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2021</a:t>
            </a:r>
            <a:endParaRPr b="0" i="0" sz="3600" u="none" cap="none" strike="noStrike">
              <a:solidFill>
                <a:schemeClr val="dk1"/>
              </a:solidFill>
              <a:latin typeface="Calibri"/>
              <a:ea typeface="Calibri"/>
              <a:cs typeface="Calibri"/>
              <a:sym typeface="Calibri"/>
            </a:endParaRPr>
          </a:p>
        </p:txBody>
      </p:sp>
      <p:sp>
        <p:nvSpPr>
          <p:cNvPr id="650" name="Google Shape;650;g2c5240f5710_0_580"/>
          <p:cNvSpPr/>
          <p:nvPr/>
        </p:nvSpPr>
        <p:spPr>
          <a:xfrm rot="-5400000">
            <a:off x="17777985" y="6535495"/>
            <a:ext cx="1282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655" name="Shape 655"/>
        <p:cNvGrpSpPr/>
        <p:nvPr/>
      </p:nvGrpSpPr>
      <p:grpSpPr>
        <a:xfrm>
          <a:off x="0" y="0"/>
          <a:ext cx="0" cy="0"/>
          <a:chOff x="0" y="0"/>
          <a:chExt cx="0" cy="0"/>
        </a:xfrm>
      </p:grpSpPr>
      <p:pic>
        <p:nvPicPr>
          <p:cNvPr descr=" " id="656" name="Google Shape;656;g2c5240f5710_0_6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57" name="Google Shape;657;g2c5240f5710_0_619"/>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658" name="Google Shape;658;g2c5240f5710_0_619"/>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659" name="Google Shape;659;g2c5240f5710_0_619"/>
          <p:cNvPicPr preferRelativeResize="0"/>
          <p:nvPr/>
        </p:nvPicPr>
        <p:blipFill rotWithShape="1">
          <a:blip r:embed="rId6">
            <a:alphaModFix/>
          </a:blip>
          <a:srcRect b="0" l="0" r="0" t="0"/>
          <a:stretch/>
        </p:blipFill>
        <p:spPr>
          <a:xfrm>
            <a:off x="965321" y="10502900"/>
            <a:ext cx="1395649" cy="1512416"/>
          </a:xfrm>
          <a:prstGeom prst="rect">
            <a:avLst/>
          </a:prstGeom>
          <a:noFill/>
          <a:ln>
            <a:noFill/>
          </a:ln>
        </p:spPr>
      </p:pic>
      <p:pic>
        <p:nvPicPr>
          <p:cNvPr descr=" " id="660" name="Google Shape;660;g2c5240f5710_0_619"/>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661" name="Google Shape;661;g2c5240f5710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c5240f5710_0_6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63" name="Google Shape;663;g2c5240f5710_0_619"/>
          <p:cNvSpPr/>
          <p:nvPr/>
        </p:nvSpPr>
        <p:spPr>
          <a:xfrm>
            <a:off x="9267925" y="711200"/>
            <a:ext cx="58512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Our Team</a:t>
            </a:r>
            <a:endParaRPr b="0" i="0" sz="8000" u="none" cap="none" strike="noStrike">
              <a:solidFill>
                <a:schemeClr val="dk1"/>
              </a:solidFill>
              <a:latin typeface="Calibri"/>
              <a:ea typeface="Calibri"/>
              <a:cs typeface="Calibri"/>
              <a:sym typeface="Calibri"/>
            </a:endParaRPr>
          </a:p>
        </p:txBody>
      </p:sp>
      <p:sp>
        <p:nvSpPr>
          <p:cNvPr id="664" name="Google Shape;664;g2c5240f5710_0_619"/>
          <p:cNvSpPr/>
          <p:nvPr/>
        </p:nvSpPr>
        <p:spPr>
          <a:xfrm>
            <a:off x="255301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c5240f5710_0_619"/>
          <p:cNvPicPr preferRelativeResize="0"/>
          <p:nvPr/>
        </p:nvPicPr>
        <p:blipFill rotWithShape="1">
          <a:blip r:embed="rId9">
            <a:alphaModFix/>
          </a:blip>
          <a:srcRect b="0" l="0" r="0" t="0"/>
          <a:stretch/>
        </p:blipFill>
        <p:spPr>
          <a:xfrm>
            <a:off x="2553019" y="2921000"/>
            <a:ext cx="6096762" cy="6096000"/>
          </a:xfrm>
          <a:prstGeom prst="rect">
            <a:avLst/>
          </a:prstGeom>
          <a:noFill/>
          <a:ln>
            <a:noFill/>
          </a:ln>
        </p:spPr>
      </p:pic>
      <p:sp>
        <p:nvSpPr>
          <p:cNvPr id="666" name="Google Shape;666;g2c5240f5710_0_619"/>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c5240f5710_0_619"/>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c5240f5710_0_619"/>
          <p:cNvSpPr/>
          <p:nvPr/>
        </p:nvSpPr>
        <p:spPr>
          <a:xfrm>
            <a:off x="245140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Eldruin</a:t>
            </a:r>
            <a:endParaRPr b="0" i="0" sz="4800" u="none" cap="none" strike="noStrike">
              <a:solidFill>
                <a:schemeClr val="dk1"/>
              </a:solidFill>
              <a:latin typeface="Calibri"/>
              <a:ea typeface="Calibri"/>
              <a:cs typeface="Calibri"/>
              <a:sym typeface="Calibri"/>
            </a:endParaRPr>
          </a:p>
        </p:txBody>
      </p:sp>
      <p:sp>
        <p:nvSpPr>
          <p:cNvPr id="669" name="Google Shape;669;g2c5240f5710_0_619"/>
          <p:cNvSpPr/>
          <p:nvPr/>
        </p:nvSpPr>
        <p:spPr>
          <a:xfrm>
            <a:off x="248527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70" name="Google Shape;670;g2c5240f5710_0_619"/>
          <p:cNvSpPr/>
          <p:nvPr/>
        </p:nvSpPr>
        <p:spPr>
          <a:xfrm>
            <a:off x="9513489" y="53594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c5240f5710_0_619"/>
          <p:cNvPicPr preferRelativeResize="0"/>
          <p:nvPr/>
        </p:nvPicPr>
        <p:blipFill rotWithShape="1">
          <a:blip r:embed="rId10">
            <a:alphaModFix/>
          </a:blip>
          <a:srcRect b="0" l="0" r="0" t="0"/>
          <a:stretch/>
        </p:blipFill>
        <p:spPr>
          <a:xfrm>
            <a:off x="9513489" y="5359400"/>
            <a:ext cx="6096762" cy="6096000"/>
          </a:xfrm>
          <a:prstGeom prst="rect">
            <a:avLst/>
          </a:prstGeom>
          <a:noFill/>
          <a:ln>
            <a:noFill/>
          </a:ln>
        </p:spPr>
      </p:pic>
      <p:sp>
        <p:nvSpPr>
          <p:cNvPr id="672" name="Google Shape;672;g2c5240f5710_0_619"/>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c5240f5710_0_619"/>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c5240f5710_0_619"/>
          <p:cNvSpPr/>
          <p:nvPr/>
        </p:nvSpPr>
        <p:spPr>
          <a:xfrm>
            <a:off x="9411876" y="11658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Elementalen</a:t>
            </a:r>
            <a:endParaRPr b="0" i="0" sz="4800" u="none" cap="none" strike="noStrike">
              <a:solidFill>
                <a:schemeClr val="dk1"/>
              </a:solidFill>
              <a:latin typeface="Calibri"/>
              <a:ea typeface="Calibri"/>
              <a:cs typeface="Calibri"/>
              <a:sym typeface="Calibri"/>
            </a:endParaRPr>
          </a:p>
        </p:txBody>
      </p:sp>
      <p:sp>
        <p:nvSpPr>
          <p:cNvPr id="675" name="Google Shape;675;g2c5240f5710_0_619"/>
          <p:cNvSpPr/>
          <p:nvPr/>
        </p:nvSpPr>
        <p:spPr>
          <a:xfrm>
            <a:off x="9445747" y="12700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76" name="Google Shape;676;g2c5240f5710_0_619"/>
          <p:cNvSpPr/>
          <p:nvPr/>
        </p:nvSpPr>
        <p:spPr>
          <a:xfrm>
            <a:off x="1647395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c5240f5710_0_619"/>
          <p:cNvPicPr preferRelativeResize="0"/>
          <p:nvPr/>
        </p:nvPicPr>
        <p:blipFill rotWithShape="1">
          <a:blip r:embed="rId11">
            <a:alphaModFix/>
          </a:blip>
          <a:srcRect b="0" l="0" r="0" t="0"/>
          <a:stretch/>
        </p:blipFill>
        <p:spPr>
          <a:xfrm>
            <a:off x="16473959" y="2921000"/>
            <a:ext cx="6096762" cy="6096000"/>
          </a:xfrm>
          <a:prstGeom prst="rect">
            <a:avLst/>
          </a:prstGeom>
          <a:noFill/>
          <a:ln>
            <a:noFill/>
          </a:ln>
        </p:spPr>
      </p:pic>
      <p:sp>
        <p:nvSpPr>
          <p:cNvPr id="678" name="Google Shape;678;g2c5240f5710_0_619"/>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c5240f5710_0_619"/>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c5240f5710_0_619"/>
          <p:cNvSpPr/>
          <p:nvPr/>
        </p:nvSpPr>
        <p:spPr>
          <a:xfrm>
            <a:off x="1637234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Lunaria</a:t>
            </a:r>
            <a:endParaRPr b="0" i="0" sz="4800" u="none" cap="none" strike="noStrike">
              <a:solidFill>
                <a:schemeClr val="dk1"/>
              </a:solidFill>
              <a:latin typeface="Calibri"/>
              <a:ea typeface="Calibri"/>
              <a:cs typeface="Calibri"/>
              <a:sym typeface="Calibri"/>
            </a:endParaRPr>
          </a:p>
        </p:txBody>
      </p:sp>
      <p:sp>
        <p:nvSpPr>
          <p:cNvPr id="681" name="Google Shape;681;g2c5240f5710_0_619"/>
          <p:cNvSpPr/>
          <p:nvPr/>
        </p:nvSpPr>
        <p:spPr>
          <a:xfrm>
            <a:off x="1640621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686" name="Shape 686"/>
        <p:cNvGrpSpPr/>
        <p:nvPr/>
      </p:nvGrpSpPr>
      <p:grpSpPr>
        <a:xfrm>
          <a:off x="0" y="0"/>
          <a:ext cx="0" cy="0"/>
          <a:chOff x="0" y="0"/>
          <a:chExt cx="0" cy="0"/>
        </a:xfrm>
      </p:grpSpPr>
      <p:pic>
        <p:nvPicPr>
          <p:cNvPr descr=" " id="687" name="Google Shape;687;g2c5240f5710_0_64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88" name="Google Shape;688;g2c5240f5710_0_649"/>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689" name="Google Shape;689;g2c5240f5710_0_649"/>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690" name="Google Shape;690;g2c5240f5710_0_649"/>
          <p:cNvPicPr preferRelativeResize="0"/>
          <p:nvPr/>
        </p:nvPicPr>
        <p:blipFill rotWithShape="1">
          <a:blip r:embed="rId6">
            <a:alphaModFix/>
          </a:blip>
          <a:srcRect b="0" l="0" r="0" t="0"/>
          <a:stretch/>
        </p:blipFill>
        <p:spPr>
          <a:xfrm>
            <a:off x="965321" y="10502900"/>
            <a:ext cx="1395649" cy="1512416"/>
          </a:xfrm>
          <a:prstGeom prst="rect">
            <a:avLst/>
          </a:prstGeom>
          <a:noFill/>
          <a:ln>
            <a:noFill/>
          </a:ln>
        </p:spPr>
      </p:pic>
      <p:pic>
        <p:nvPicPr>
          <p:cNvPr descr=" " id="691" name="Google Shape;691;g2c5240f5710_0_649"/>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692" name="Google Shape;692;g2c5240f5710_0_6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c5240f5710_0_64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94" name="Google Shape;694;g2c5240f5710_0_649"/>
          <p:cNvSpPr/>
          <p:nvPr/>
        </p:nvSpPr>
        <p:spPr>
          <a:xfrm>
            <a:off x="7794541" y="1092200"/>
            <a:ext cx="8810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The List</a:t>
            </a:r>
            <a:endParaRPr b="0" i="0" sz="8000" u="none" cap="none" strike="noStrike">
              <a:solidFill>
                <a:schemeClr val="dk1"/>
              </a:solidFill>
              <a:latin typeface="Calibri"/>
              <a:ea typeface="Calibri"/>
              <a:cs typeface="Calibri"/>
              <a:sym typeface="Calibri"/>
            </a:endParaRPr>
          </a:p>
        </p:txBody>
      </p:sp>
      <p:sp>
        <p:nvSpPr>
          <p:cNvPr id="695" name="Google Shape;695;g2c5240f5710_0_649"/>
          <p:cNvSpPr/>
          <p:nvPr/>
        </p:nvSpPr>
        <p:spPr>
          <a:xfrm>
            <a:off x="3670759" y="3975100"/>
            <a:ext cx="17032800" cy="74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c5240f5710_0_649"/>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c5240f5710_0_649"/>
          <p:cNvSpPr/>
          <p:nvPr/>
        </p:nvSpPr>
        <p:spPr>
          <a:xfrm>
            <a:off x="3670759" y="41783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Dragons</a:t>
            </a:r>
            <a:endParaRPr b="0" i="0" sz="3600" u="none" cap="none" strike="noStrike">
              <a:solidFill>
                <a:schemeClr val="dk1"/>
              </a:solidFill>
              <a:latin typeface="Calibri"/>
              <a:ea typeface="Calibri"/>
              <a:cs typeface="Calibri"/>
              <a:sym typeface="Calibri"/>
            </a:endParaRPr>
          </a:p>
        </p:txBody>
      </p:sp>
      <p:sp>
        <p:nvSpPr>
          <p:cNvPr id="698" name="Google Shape;698;g2c5240f5710_0_649"/>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99" name="Google Shape;699;g2c5240f5710_0_649"/>
          <p:cNvSpPr/>
          <p:nvPr/>
        </p:nvSpPr>
        <p:spPr>
          <a:xfrm>
            <a:off x="3670759" y="5651500"/>
            <a:ext cx="17032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c5240f5710_0_649"/>
          <p:cNvSpPr/>
          <p:nvPr/>
        </p:nvSpPr>
        <p:spPr>
          <a:xfrm>
            <a:off x="3670759" y="56515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Medieval-like Settings</a:t>
            </a:r>
            <a:endParaRPr b="0" i="0" sz="3600" u="none" cap="none" strike="noStrike">
              <a:solidFill>
                <a:schemeClr val="dk1"/>
              </a:solidFill>
              <a:latin typeface="Calibri"/>
              <a:ea typeface="Calibri"/>
              <a:cs typeface="Calibri"/>
              <a:sym typeface="Calibri"/>
            </a:endParaRPr>
          </a:p>
        </p:txBody>
      </p:sp>
      <p:sp>
        <p:nvSpPr>
          <p:cNvPr id="701" name="Google Shape;701;g2c5240f5710_0_649"/>
          <p:cNvSpPr/>
          <p:nvPr/>
        </p:nvSpPr>
        <p:spPr>
          <a:xfrm>
            <a:off x="10072359" y="57150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702" name="Google Shape;702;g2c5240f5710_0_649"/>
          <p:cNvSpPr/>
          <p:nvPr/>
        </p:nvSpPr>
        <p:spPr>
          <a:xfrm>
            <a:off x="3670759" y="6921500"/>
            <a:ext cx="17032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c5240f5710_0_649"/>
          <p:cNvSpPr/>
          <p:nvPr/>
        </p:nvSpPr>
        <p:spPr>
          <a:xfrm>
            <a:off x="3670759" y="69215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Chosen One Trope</a:t>
            </a:r>
            <a:endParaRPr b="0" i="0" sz="3600" u="none" cap="none" strike="noStrike">
              <a:solidFill>
                <a:schemeClr val="dk1"/>
              </a:solidFill>
              <a:latin typeface="Calibri"/>
              <a:ea typeface="Calibri"/>
              <a:cs typeface="Calibri"/>
              <a:sym typeface="Calibri"/>
            </a:endParaRPr>
          </a:p>
        </p:txBody>
      </p:sp>
      <p:sp>
        <p:nvSpPr>
          <p:cNvPr id="704" name="Google Shape;704;g2c5240f5710_0_649"/>
          <p:cNvSpPr/>
          <p:nvPr/>
        </p:nvSpPr>
        <p:spPr>
          <a:xfrm>
            <a:off x="10072359" y="69850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705" name="Google Shape;705;g2c5240f5710_0_649"/>
          <p:cNvSpPr/>
          <p:nvPr/>
        </p:nvSpPr>
        <p:spPr>
          <a:xfrm>
            <a:off x="3670759" y="8191500"/>
            <a:ext cx="17032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c5240f5710_0_649"/>
          <p:cNvSpPr/>
          <p:nvPr/>
        </p:nvSpPr>
        <p:spPr>
          <a:xfrm>
            <a:off x="3670759" y="81915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Magic</a:t>
            </a:r>
            <a:endParaRPr b="0" i="0" sz="3600" u="none" cap="none" strike="noStrike">
              <a:solidFill>
                <a:schemeClr val="dk1"/>
              </a:solidFill>
              <a:latin typeface="Calibri"/>
              <a:ea typeface="Calibri"/>
              <a:cs typeface="Calibri"/>
              <a:sym typeface="Calibri"/>
            </a:endParaRPr>
          </a:p>
        </p:txBody>
      </p:sp>
      <p:sp>
        <p:nvSpPr>
          <p:cNvPr id="707" name="Google Shape;707;g2c5240f5710_0_649"/>
          <p:cNvSpPr/>
          <p:nvPr/>
        </p:nvSpPr>
        <p:spPr>
          <a:xfrm>
            <a:off x="10072359" y="82550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708" name="Google Shape;708;g2c5240f5710_0_649"/>
          <p:cNvSpPr/>
          <p:nvPr/>
        </p:nvSpPr>
        <p:spPr>
          <a:xfrm>
            <a:off x="3670759" y="9461500"/>
            <a:ext cx="17032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c5240f5710_0_649"/>
          <p:cNvSpPr/>
          <p:nvPr/>
        </p:nvSpPr>
        <p:spPr>
          <a:xfrm>
            <a:off x="3670759" y="94615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The Best Curse</a:t>
            </a:r>
            <a:endParaRPr b="0" i="0" sz="3600" u="none" cap="none" strike="noStrike">
              <a:solidFill>
                <a:schemeClr val="dk1"/>
              </a:solidFill>
              <a:latin typeface="Calibri"/>
              <a:ea typeface="Calibri"/>
              <a:cs typeface="Calibri"/>
              <a:sym typeface="Calibri"/>
            </a:endParaRPr>
          </a:p>
        </p:txBody>
      </p:sp>
      <p:sp>
        <p:nvSpPr>
          <p:cNvPr id="710" name="Google Shape;710;g2c5240f5710_0_649"/>
          <p:cNvSpPr/>
          <p:nvPr/>
        </p:nvSpPr>
        <p:spPr>
          <a:xfrm>
            <a:off x="10072359" y="95250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11" name="Google Shape;711;g2c5240f5710_0_649"/>
          <p:cNvSpPr/>
          <p:nvPr/>
        </p:nvSpPr>
        <p:spPr>
          <a:xfrm>
            <a:off x="3670759" y="10731500"/>
            <a:ext cx="17032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c5240f5710_0_649"/>
          <p:cNvSpPr/>
          <p:nvPr/>
        </p:nvSpPr>
        <p:spPr>
          <a:xfrm>
            <a:off x="3670759" y="107315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Unique Creatures</a:t>
            </a:r>
            <a:endParaRPr b="0" i="0" sz="3600" u="none" cap="none" strike="noStrike">
              <a:solidFill>
                <a:schemeClr val="dk1"/>
              </a:solidFill>
              <a:latin typeface="Calibri"/>
              <a:ea typeface="Calibri"/>
              <a:cs typeface="Calibri"/>
              <a:sym typeface="Calibri"/>
            </a:endParaRPr>
          </a:p>
        </p:txBody>
      </p:sp>
      <p:sp>
        <p:nvSpPr>
          <p:cNvPr id="713" name="Google Shape;713;g2c5240f5710_0_649"/>
          <p:cNvSpPr/>
          <p:nvPr/>
        </p:nvSpPr>
        <p:spPr>
          <a:xfrm>
            <a:off x="10072359" y="107950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718" name="Shape 718"/>
        <p:cNvGrpSpPr/>
        <p:nvPr/>
      </p:nvGrpSpPr>
      <p:grpSpPr>
        <a:xfrm>
          <a:off x="0" y="0"/>
          <a:ext cx="0" cy="0"/>
          <a:chOff x="0" y="0"/>
          <a:chExt cx="0" cy="0"/>
        </a:xfrm>
      </p:grpSpPr>
      <p:pic>
        <p:nvPicPr>
          <p:cNvPr descr=" " id="719" name="Google Shape;719;g2c5240f5710_0_68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20" name="Google Shape;720;g2c5240f5710_0_680"/>
          <p:cNvPicPr preferRelativeResize="0"/>
          <p:nvPr/>
        </p:nvPicPr>
        <p:blipFill rotWithShape="1">
          <a:blip r:embed="rId4">
            <a:alphaModFix/>
          </a:blip>
          <a:srcRect b="0" l="0" r="0" t="0"/>
          <a:stretch/>
        </p:blipFill>
        <p:spPr>
          <a:xfrm>
            <a:off x="533467" y="10947400"/>
            <a:ext cx="1219352" cy="2400300"/>
          </a:xfrm>
          <a:prstGeom prst="rect">
            <a:avLst/>
          </a:prstGeom>
          <a:noFill/>
          <a:ln>
            <a:noFill/>
          </a:ln>
        </p:spPr>
      </p:pic>
      <p:pic>
        <p:nvPicPr>
          <p:cNvPr descr=" " id="721" name="Google Shape;721;g2c5240f5710_0_680"/>
          <p:cNvPicPr preferRelativeResize="0"/>
          <p:nvPr/>
        </p:nvPicPr>
        <p:blipFill rotWithShape="1">
          <a:blip r:embed="rId5">
            <a:alphaModFix/>
          </a:blip>
          <a:srcRect b="0" l="0" r="0" t="0"/>
          <a:stretch/>
        </p:blipFill>
        <p:spPr>
          <a:xfrm>
            <a:off x="21160845" y="965200"/>
            <a:ext cx="1841730" cy="1803400"/>
          </a:xfrm>
          <a:prstGeom prst="rect">
            <a:avLst/>
          </a:prstGeom>
          <a:noFill/>
          <a:ln>
            <a:noFill/>
          </a:ln>
        </p:spPr>
      </p:pic>
      <p:pic>
        <p:nvPicPr>
          <p:cNvPr descr=" " id="722" name="Google Shape;722;g2c5240f5710_0_680"/>
          <p:cNvPicPr preferRelativeResize="0"/>
          <p:nvPr/>
        </p:nvPicPr>
        <p:blipFill rotWithShape="1">
          <a:blip r:embed="rId6">
            <a:alphaModFix/>
          </a:blip>
          <a:srcRect b="0" l="0" r="0" t="0"/>
          <a:stretch/>
        </p:blipFill>
        <p:spPr>
          <a:xfrm>
            <a:off x="0" y="0"/>
            <a:ext cx="5194949" cy="3759200"/>
          </a:xfrm>
          <a:prstGeom prst="rect">
            <a:avLst/>
          </a:prstGeom>
          <a:noFill/>
          <a:ln>
            <a:noFill/>
          </a:ln>
        </p:spPr>
      </p:pic>
      <p:sp>
        <p:nvSpPr>
          <p:cNvPr id="723" name="Google Shape;723;g2c5240f5710_0_6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g2c5240f5710_0_68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25" name="Google Shape;725;g2c5240f5710_0_680"/>
          <p:cNvSpPr/>
          <p:nvPr/>
        </p:nvSpPr>
        <p:spPr>
          <a:xfrm>
            <a:off x="2603825" y="3035300"/>
            <a:ext cx="95727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Thank you for choosing EaTemp</a:t>
            </a:r>
            <a:endParaRPr b="0" i="0" sz="8000" u="none" cap="none" strike="noStrike">
              <a:solidFill>
                <a:schemeClr val="dk1"/>
              </a:solidFill>
              <a:latin typeface="Calibri"/>
              <a:ea typeface="Calibri"/>
              <a:cs typeface="Calibri"/>
              <a:sym typeface="Calibri"/>
            </a:endParaRPr>
          </a:p>
        </p:txBody>
      </p:sp>
      <p:sp>
        <p:nvSpPr>
          <p:cNvPr id="726" name="Google Shape;726;g2c5240f5710_0_680"/>
          <p:cNvSpPr/>
          <p:nvPr/>
        </p:nvSpPr>
        <p:spPr>
          <a:xfrm>
            <a:off x="2603825"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7" name="Google Shape;727;g2c5240f5710_0_68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8" name="Google Shape;728;g2c5240f5710_0_680"/>
          <p:cNvPicPr preferRelativeResize="0"/>
          <p:nvPr/>
        </p:nvPicPr>
        <p:blipFill rotWithShape="1">
          <a:blip r:embed="rId9">
            <a:alphaModFix/>
          </a:blip>
          <a:srcRect b="0" l="0" r="0" t="0"/>
          <a:stretch/>
        </p:blipFill>
        <p:spPr>
          <a:xfrm>
            <a:off x="12193524" y="736600"/>
            <a:ext cx="8967321" cy="1187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43" name="Shape 43"/>
        <p:cNvGrpSpPr/>
        <p:nvPr/>
      </p:nvGrpSpPr>
      <p:grpSpPr>
        <a:xfrm>
          <a:off x="0" y="0"/>
          <a:ext cx="0" cy="0"/>
          <a:chOff x="0" y="0"/>
          <a:chExt cx="0" cy="0"/>
        </a:xfrm>
      </p:grpSpPr>
      <p:pic>
        <p:nvPicPr>
          <p:cNvPr descr=" " id="44" name="Google Shape;44;g2c5240f5710_0_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 name="Google Shape;45;g2c5240f5710_0_26"/>
          <p:cNvPicPr preferRelativeResize="0"/>
          <p:nvPr/>
        </p:nvPicPr>
        <p:blipFill rotWithShape="1">
          <a:blip r:embed="rId4">
            <a:alphaModFix/>
          </a:blip>
          <a:srcRect b="0" l="0" r="0" t="0"/>
          <a:stretch/>
        </p:blipFill>
        <p:spPr>
          <a:xfrm>
            <a:off x="749394" y="1028700"/>
            <a:ext cx="6806829" cy="1240510"/>
          </a:xfrm>
          <a:prstGeom prst="rect">
            <a:avLst/>
          </a:prstGeom>
          <a:noFill/>
          <a:ln>
            <a:noFill/>
          </a:ln>
        </p:spPr>
      </p:pic>
      <p:pic>
        <p:nvPicPr>
          <p:cNvPr descr=" " id="46" name="Google Shape;46;g2c5240f5710_0_26"/>
          <p:cNvPicPr preferRelativeResize="0"/>
          <p:nvPr/>
        </p:nvPicPr>
        <p:blipFill rotWithShape="1">
          <a:blip r:embed="rId5">
            <a:alphaModFix/>
          </a:blip>
          <a:srcRect b="0" l="0" r="0" t="0"/>
          <a:stretch/>
        </p:blipFill>
        <p:spPr>
          <a:xfrm>
            <a:off x="20944918" y="7556500"/>
            <a:ext cx="2202259" cy="4058360"/>
          </a:xfrm>
          <a:prstGeom prst="rect">
            <a:avLst/>
          </a:prstGeom>
          <a:noFill/>
          <a:ln>
            <a:noFill/>
          </a:ln>
        </p:spPr>
      </p:pic>
      <p:pic>
        <p:nvPicPr>
          <p:cNvPr descr=" " id="47" name="Google Shape;47;g2c5240f5710_0_26"/>
          <p:cNvPicPr preferRelativeResize="0"/>
          <p:nvPr/>
        </p:nvPicPr>
        <p:blipFill rotWithShape="1">
          <a:blip r:embed="rId6">
            <a:alphaModFix/>
          </a:blip>
          <a:srcRect b="0" l="0" r="0" t="0"/>
          <a:stretch/>
        </p:blipFill>
        <p:spPr>
          <a:xfrm>
            <a:off x="19649184" y="1431875"/>
            <a:ext cx="3544022" cy="2062860"/>
          </a:xfrm>
          <a:prstGeom prst="rect">
            <a:avLst/>
          </a:prstGeom>
          <a:noFill/>
          <a:ln>
            <a:noFill/>
          </a:ln>
        </p:spPr>
      </p:pic>
      <p:pic>
        <p:nvPicPr>
          <p:cNvPr descr=" " id="48" name="Google Shape;48;g2c5240f5710_0_26"/>
          <p:cNvPicPr preferRelativeResize="0"/>
          <p:nvPr/>
        </p:nvPicPr>
        <p:blipFill rotWithShape="1">
          <a:blip r:embed="rId7">
            <a:alphaModFix/>
          </a:blip>
          <a:srcRect b="0" l="0" r="0" t="0"/>
          <a:stretch/>
        </p:blipFill>
        <p:spPr>
          <a:xfrm>
            <a:off x="8645735" y="3703075"/>
            <a:ext cx="2883260" cy="1676400"/>
          </a:xfrm>
          <a:prstGeom prst="rect">
            <a:avLst/>
          </a:prstGeom>
          <a:noFill/>
          <a:ln>
            <a:noFill/>
          </a:ln>
        </p:spPr>
      </p:pic>
      <p:sp>
        <p:nvSpPr>
          <p:cNvPr id="49" name="Google Shape;49;g2c5240f5710_0_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c5240f5710_0_2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1" name="Google Shape;51;g2c5240f5710_0_26"/>
          <p:cNvSpPr/>
          <p:nvPr/>
        </p:nvSpPr>
        <p:spPr>
          <a:xfrm>
            <a:off x="4890111" y="1320800"/>
            <a:ext cx="151614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Trade Winds"/>
              <a:buNone/>
            </a:pPr>
            <a:r>
              <a:rPr b="0" i="0" lang="en-US" sz="12800" u="none" cap="none" strike="noStrike">
                <a:solidFill>
                  <a:srgbClr val="000000"/>
                </a:solidFill>
                <a:latin typeface="Trade Winds"/>
                <a:ea typeface="Trade Winds"/>
                <a:cs typeface="Trade Winds"/>
                <a:sym typeface="Trade Winds"/>
              </a:rPr>
              <a:t>Table of Contents</a:t>
            </a:r>
            <a:endParaRPr b="0" i="0" sz="12800" u="none" cap="none" strike="noStrike">
              <a:solidFill>
                <a:schemeClr val="dk1"/>
              </a:solidFill>
              <a:latin typeface="Calibri"/>
              <a:ea typeface="Calibri"/>
              <a:cs typeface="Calibri"/>
              <a:sym typeface="Calibri"/>
            </a:endParaRPr>
          </a:p>
        </p:txBody>
      </p:sp>
      <p:sp>
        <p:nvSpPr>
          <p:cNvPr id="52" name="Google Shape;52;g2c5240f5710_0_26"/>
          <p:cNvSpPr/>
          <p:nvPr/>
        </p:nvSpPr>
        <p:spPr>
          <a:xfrm>
            <a:off x="0"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5240f5710_0_26"/>
          <p:cNvSpPr/>
          <p:nvPr/>
        </p:nvSpPr>
        <p:spPr>
          <a:xfrm>
            <a:off x="-203225" y="4572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Introduction</a:t>
            </a:r>
            <a:endParaRPr b="0" i="0" sz="4800" u="none" cap="none" strike="noStrike">
              <a:solidFill>
                <a:schemeClr val="dk1"/>
              </a:solidFill>
              <a:latin typeface="Calibri"/>
              <a:ea typeface="Calibri"/>
              <a:cs typeface="Calibri"/>
              <a:sym typeface="Calibri"/>
            </a:endParaRPr>
          </a:p>
        </p:txBody>
      </p:sp>
      <p:sp>
        <p:nvSpPr>
          <p:cNvPr id="54" name="Google Shape;54;g2c5240f5710_0_26"/>
          <p:cNvSpPr/>
          <p:nvPr/>
        </p:nvSpPr>
        <p:spPr>
          <a:xfrm>
            <a:off x="-135484" y="5562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5" name="Google Shape;55;g2c5240f5710_0_26"/>
          <p:cNvPicPr preferRelativeResize="0"/>
          <p:nvPr/>
        </p:nvPicPr>
        <p:blipFill rotWithShape="1">
          <a:blip r:embed="rId9">
            <a:alphaModFix/>
          </a:blip>
          <a:srcRect b="0" l="0" r="0" t="0"/>
          <a:stretch/>
        </p:blipFill>
        <p:spPr>
          <a:xfrm>
            <a:off x="6134867" y="4521200"/>
            <a:ext cx="1625803" cy="1625600"/>
          </a:xfrm>
          <a:prstGeom prst="rect">
            <a:avLst/>
          </a:prstGeom>
          <a:noFill/>
          <a:ln>
            <a:noFill/>
          </a:ln>
        </p:spPr>
      </p:pic>
      <p:sp>
        <p:nvSpPr>
          <p:cNvPr id="56" name="Google Shape;56;g2c5240f5710_0_26"/>
          <p:cNvSpPr/>
          <p:nvPr/>
        </p:nvSpPr>
        <p:spPr>
          <a:xfrm>
            <a:off x="6134867" y="45212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5240f5710_0_26"/>
          <p:cNvSpPr/>
          <p:nvPr/>
        </p:nvSpPr>
        <p:spPr>
          <a:xfrm>
            <a:off x="6496862" y="4787900"/>
            <a:ext cx="901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01</a:t>
            </a:r>
            <a:endParaRPr b="0" i="0" sz="4800" u="none" cap="none" strike="noStrike">
              <a:solidFill>
                <a:schemeClr val="dk1"/>
              </a:solidFill>
              <a:latin typeface="Calibri"/>
              <a:ea typeface="Calibri"/>
              <a:cs typeface="Calibri"/>
              <a:sym typeface="Calibri"/>
            </a:endParaRPr>
          </a:p>
        </p:txBody>
      </p:sp>
      <p:sp>
        <p:nvSpPr>
          <p:cNvPr id="58" name="Google Shape;58;g2c5240f5710_0_26"/>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c5240f5710_0_26"/>
          <p:cNvPicPr preferRelativeResize="0"/>
          <p:nvPr/>
        </p:nvPicPr>
        <p:blipFill rotWithShape="1">
          <a:blip r:embed="rId9">
            <a:alphaModFix/>
          </a:blip>
          <a:srcRect b="0" l="0" r="0" t="0"/>
          <a:stretch/>
        </p:blipFill>
        <p:spPr>
          <a:xfrm>
            <a:off x="16626378" y="4521200"/>
            <a:ext cx="1625803" cy="1625600"/>
          </a:xfrm>
          <a:prstGeom prst="rect">
            <a:avLst/>
          </a:prstGeom>
          <a:noFill/>
          <a:ln>
            <a:noFill/>
          </a:ln>
        </p:spPr>
      </p:pic>
      <p:sp>
        <p:nvSpPr>
          <p:cNvPr id="60" name="Google Shape;60;g2c5240f5710_0_26"/>
          <p:cNvSpPr/>
          <p:nvPr/>
        </p:nvSpPr>
        <p:spPr>
          <a:xfrm>
            <a:off x="16626378" y="45212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5240f5710_0_26"/>
          <p:cNvSpPr/>
          <p:nvPr/>
        </p:nvSpPr>
        <p:spPr>
          <a:xfrm>
            <a:off x="16950269" y="4787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02</a:t>
            </a:r>
            <a:endParaRPr b="0" i="0" sz="4800" u="none" cap="none" strike="noStrike">
              <a:solidFill>
                <a:schemeClr val="dk1"/>
              </a:solidFill>
              <a:latin typeface="Calibri"/>
              <a:ea typeface="Calibri"/>
              <a:cs typeface="Calibri"/>
              <a:sym typeface="Calibri"/>
            </a:endParaRPr>
          </a:p>
        </p:txBody>
      </p:sp>
      <p:sp>
        <p:nvSpPr>
          <p:cNvPr id="62" name="Google Shape;62;g2c5240f5710_0_26"/>
          <p:cNvSpPr/>
          <p:nvPr/>
        </p:nvSpPr>
        <p:spPr>
          <a:xfrm>
            <a:off x="18455407"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5240f5710_0_26"/>
          <p:cNvSpPr/>
          <p:nvPr/>
        </p:nvSpPr>
        <p:spPr>
          <a:xfrm>
            <a:off x="18455407" y="4572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Encounters</a:t>
            </a:r>
            <a:endParaRPr b="0" i="0" sz="4800" u="none" cap="none" strike="noStrike">
              <a:solidFill>
                <a:schemeClr val="dk1"/>
              </a:solidFill>
              <a:latin typeface="Calibri"/>
              <a:ea typeface="Calibri"/>
              <a:cs typeface="Calibri"/>
              <a:sym typeface="Calibri"/>
            </a:endParaRPr>
          </a:p>
        </p:txBody>
      </p:sp>
      <p:sp>
        <p:nvSpPr>
          <p:cNvPr id="64" name="Google Shape;64;g2c5240f5710_0_26"/>
          <p:cNvSpPr/>
          <p:nvPr/>
        </p:nvSpPr>
        <p:spPr>
          <a:xfrm>
            <a:off x="18455407" y="5562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c5240f5710_0_26"/>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5240f5710_0_26"/>
          <p:cNvSpPr/>
          <p:nvPr/>
        </p:nvSpPr>
        <p:spPr>
          <a:xfrm>
            <a:off x="0"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5240f5710_0_26"/>
          <p:cNvSpPr/>
          <p:nvPr/>
        </p:nvSpPr>
        <p:spPr>
          <a:xfrm>
            <a:off x="-203225" y="75565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Wonders</a:t>
            </a:r>
            <a:endParaRPr b="0" i="0" sz="4800" u="none" cap="none" strike="noStrike">
              <a:solidFill>
                <a:schemeClr val="dk1"/>
              </a:solidFill>
              <a:latin typeface="Calibri"/>
              <a:ea typeface="Calibri"/>
              <a:cs typeface="Calibri"/>
              <a:sym typeface="Calibri"/>
            </a:endParaRPr>
          </a:p>
        </p:txBody>
      </p:sp>
      <p:sp>
        <p:nvSpPr>
          <p:cNvPr id="68" name="Google Shape;68;g2c5240f5710_0_26"/>
          <p:cNvSpPr/>
          <p:nvPr/>
        </p:nvSpPr>
        <p:spPr>
          <a:xfrm>
            <a:off x="-135484" y="8547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9" name="Google Shape;69;g2c5240f5710_0_26"/>
          <p:cNvPicPr preferRelativeResize="0"/>
          <p:nvPr/>
        </p:nvPicPr>
        <p:blipFill rotWithShape="1">
          <a:blip r:embed="rId9">
            <a:alphaModFix/>
          </a:blip>
          <a:srcRect b="0" l="0" r="0" t="0"/>
          <a:stretch/>
        </p:blipFill>
        <p:spPr>
          <a:xfrm>
            <a:off x="6134867" y="7505700"/>
            <a:ext cx="1625803" cy="1625600"/>
          </a:xfrm>
          <a:prstGeom prst="rect">
            <a:avLst/>
          </a:prstGeom>
          <a:noFill/>
          <a:ln>
            <a:noFill/>
          </a:ln>
        </p:spPr>
      </p:pic>
      <p:sp>
        <p:nvSpPr>
          <p:cNvPr id="70" name="Google Shape;70;g2c5240f5710_0_26"/>
          <p:cNvSpPr/>
          <p:nvPr/>
        </p:nvSpPr>
        <p:spPr>
          <a:xfrm>
            <a:off x="6134867" y="75057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5240f5710_0_26"/>
          <p:cNvSpPr/>
          <p:nvPr/>
        </p:nvSpPr>
        <p:spPr>
          <a:xfrm>
            <a:off x="6458757" y="77724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03</a:t>
            </a:r>
            <a:endParaRPr b="0" i="0" sz="4800" u="none" cap="none" strike="noStrike">
              <a:solidFill>
                <a:schemeClr val="dk1"/>
              </a:solidFill>
              <a:latin typeface="Calibri"/>
              <a:ea typeface="Calibri"/>
              <a:cs typeface="Calibri"/>
              <a:sym typeface="Calibri"/>
            </a:endParaRPr>
          </a:p>
        </p:txBody>
      </p:sp>
      <p:sp>
        <p:nvSpPr>
          <p:cNvPr id="72" name="Google Shape;72;g2c5240f5710_0_26"/>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c5240f5710_0_26"/>
          <p:cNvPicPr preferRelativeResize="0"/>
          <p:nvPr/>
        </p:nvPicPr>
        <p:blipFill rotWithShape="1">
          <a:blip r:embed="rId9">
            <a:alphaModFix/>
          </a:blip>
          <a:srcRect b="0" l="0" r="0" t="0"/>
          <a:stretch/>
        </p:blipFill>
        <p:spPr>
          <a:xfrm>
            <a:off x="16626378" y="7505700"/>
            <a:ext cx="1625803" cy="1625600"/>
          </a:xfrm>
          <a:prstGeom prst="rect">
            <a:avLst/>
          </a:prstGeom>
          <a:noFill/>
          <a:ln>
            <a:noFill/>
          </a:ln>
        </p:spPr>
      </p:pic>
      <p:sp>
        <p:nvSpPr>
          <p:cNvPr id="74" name="Google Shape;74;g2c5240f5710_0_26"/>
          <p:cNvSpPr/>
          <p:nvPr/>
        </p:nvSpPr>
        <p:spPr>
          <a:xfrm>
            <a:off x="16626378" y="75057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5240f5710_0_26"/>
          <p:cNvSpPr/>
          <p:nvPr/>
        </p:nvSpPr>
        <p:spPr>
          <a:xfrm>
            <a:off x="16937567" y="77724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04</a:t>
            </a:r>
            <a:endParaRPr b="0" i="0" sz="4800" u="none" cap="none" strike="noStrike">
              <a:solidFill>
                <a:schemeClr val="dk1"/>
              </a:solidFill>
              <a:latin typeface="Calibri"/>
              <a:ea typeface="Calibri"/>
              <a:cs typeface="Calibri"/>
              <a:sym typeface="Calibri"/>
            </a:endParaRPr>
          </a:p>
        </p:txBody>
      </p:sp>
      <p:sp>
        <p:nvSpPr>
          <p:cNvPr id="76" name="Google Shape;76;g2c5240f5710_0_26"/>
          <p:cNvSpPr/>
          <p:nvPr/>
        </p:nvSpPr>
        <p:spPr>
          <a:xfrm>
            <a:off x="18455407"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5240f5710_0_26"/>
          <p:cNvSpPr/>
          <p:nvPr/>
        </p:nvSpPr>
        <p:spPr>
          <a:xfrm>
            <a:off x="18455407" y="75565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Magic</a:t>
            </a:r>
            <a:endParaRPr b="0" i="0" sz="4800" u="none" cap="none" strike="noStrike">
              <a:solidFill>
                <a:schemeClr val="dk1"/>
              </a:solidFill>
              <a:latin typeface="Calibri"/>
              <a:ea typeface="Calibri"/>
              <a:cs typeface="Calibri"/>
              <a:sym typeface="Calibri"/>
            </a:endParaRPr>
          </a:p>
        </p:txBody>
      </p:sp>
      <p:sp>
        <p:nvSpPr>
          <p:cNvPr id="78" name="Google Shape;78;g2c5240f5710_0_26"/>
          <p:cNvSpPr/>
          <p:nvPr/>
        </p:nvSpPr>
        <p:spPr>
          <a:xfrm>
            <a:off x="18455407" y="8547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9" name="Google Shape;79;g2c5240f5710_0_26"/>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5240f5710_0_26"/>
          <p:cNvSpPr/>
          <p:nvPr/>
        </p:nvSpPr>
        <p:spPr>
          <a:xfrm>
            <a:off x="0"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5240f5710_0_26"/>
          <p:cNvSpPr/>
          <p:nvPr/>
        </p:nvSpPr>
        <p:spPr>
          <a:xfrm>
            <a:off x="-203225" y="10541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Adventure</a:t>
            </a:r>
            <a:endParaRPr b="0" i="0" sz="4800" u="none" cap="none" strike="noStrike">
              <a:solidFill>
                <a:schemeClr val="dk1"/>
              </a:solidFill>
              <a:latin typeface="Calibri"/>
              <a:ea typeface="Calibri"/>
              <a:cs typeface="Calibri"/>
              <a:sym typeface="Calibri"/>
            </a:endParaRPr>
          </a:p>
        </p:txBody>
      </p:sp>
      <p:sp>
        <p:nvSpPr>
          <p:cNvPr id="82" name="Google Shape;82;g2c5240f5710_0_26"/>
          <p:cNvSpPr/>
          <p:nvPr/>
        </p:nvSpPr>
        <p:spPr>
          <a:xfrm>
            <a:off x="-135484" y="11531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3" name="Google Shape;83;g2c5240f5710_0_26"/>
          <p:cNvPicPr preferRelativeResize="0"/>
          <p:nvPr/>
        </p:nvPicPr>
        <p:blipFill rotWithShape="1">
          <a:blip r:embed="rId9">
            <a:alphaModFix/>
          </a:blip>
          <a:srcRect b="0" l="0" r="0" t="0"/>
          <a:stretch/>
        </p:blipFill>
        <p:spPr>
          <a:xfrm>
            <a:off x="6134867" y="10490200"/>
            <a:ext cx="1625803" cy="1625600"/>
          </a:xfrm>
          <a:prstGeom prst="rect">
            <a:avLst/>
          </a:prstGeom>
          <a:noFill/>
          <a:ln>
            <a:noFill/>
          </a:ln>
        </p:spPr>
      </p:pic>
      <p:sp>
        <p:nvSpPr>
          <p:cNvPr id="84" name="Google Shape;84;g2c5240f5710_0_26"/>
          <p:cNvSpPr/>
          <p:nvPr/>
        </p:nvSpPr>
        <p:spPr>
          <a:xfrm>
            <a:off x="6134867" y="104902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5240f5710_0_26"/>
          <p:cNvSpPr/>
          <p:nvPr/>
        </p:nvSpPr>
        <p:spPr>
          <a:xfrm>
            <a:off x="6458757" y="10756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05</a:t>
            </a:r>
            <a:endParaRPr b="0" i="0" sz="4800" u="none" cap="none" strike="noStrike">
              <a:solidFill>
                <a:schemeClr val="dk1"/>
              </a:solidFill>
              <a:latin typeface="Calibri"/>
              <a:ea typeface="Calibri"/>
              <a:cs typeface="Calibri"/>
              <a:sym typeface="Calibri"/>
            </a:endParaRPr>
          </a:p>
        </p:txBody>
      </p:sp>
      <p:sp>
        <p:nvSpPr>
          <p:cNvPr id="86" name="Google Shape;86;g2c5240f5710_0_26"/>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5240f5710_0_26"/>
          <p:cNvPicPr preferRelativeResize="0"/>
          <p:nvPr/>
        </p:nvPicPr>
        <p:blipFill rotWithShape="1">
          <a:blip r:embed="rId9">
            <a:alphaModFix/>
          </a:blip>
          <a:srcRect b="0" l="0" r="0" t="0"/>
          <a:stretch/>
        </p:blipFill>
        <p:spPr>
          <a:xfrm>
            <a:off x="16626378" y="10490200"/>
            <a:ext cx="1625803" cy="1625600"/>
          </a:xfrm>
          <a:prstGeom prst="rect">
            <a:avLst/>
          </a:prstGeom>
          <a:noFill/>
          <a:ln>
            <a:noFill/>
          </a:ln>
        </p:spPr>
      </p:pic>
      <p:sp>
        <p:nvSpPr>
          <p:cNvPr id="88" name="Google Shape;88;g2c5240f5710_0_26"/>
          <p:cNvSpPr/>
          <p:nvPr/>
        </p:nvSpPr>
        <p:spPr>
          <a:xfrm>
            <a:off x="16626378" y="10490200"/>
            <a:ext cx="1625700" cy="1625700"/>
          </a:xfrm>
          <a:prstGeom prst="roundRect">
            <a:avLst>
              <a:gd fmla="val 781313" name="adj"/>
            </a:avLst>
          </a:prstGeom>
          <a:noFill/>
          <a:ln cap="flat" cmpd="sng" w="50800">
            <a:solidFill>
              <a:srgbClr val="0102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c5240f5710_0_26"/>
          <p:cNvSpPr/>
          <p:nvPr/>
        </p:nvSpPr>
        <p:spPr>
          <a:xfrm>
            <a:off x="16950269" y="10756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201"/>
              </a:buClr>
              <a:buSzPts val="4800"/>
              <a:buFont typeface="Trade Winds"/>
              <a:buNone/>
            </a:pPr>
            <a:r>
              <a:rPr b="0" i="0" lang="en-US" sz="4800" u="none" cap="none" strike="noStrike">
                <a:solidFill>
                  <a:srgbClr val="010201"/>
                </a:solidFill>
                <a:latin typeface="Trade Winds"/>
                <a:ea typeface="Trade Winds"/>
                <a:cs typeface="Trade Winds"/>
                <a:sym typeface="Trade Winds"/>
              </a:rPr>
              <a:t>06</a:t>
            </a:r>
            <a:endParaRPr b="0" i="0" sz="4800" u="none" cap="none" strike="noStrike">
              <a:solidFill>
                <a:schemeClr val="dk1"/>
              </a:solidFill>
              <a:latin typeface="Calibri"/>
              <a:ea typeface="Calibri"/>
              <a:cs typeface="Calibri"/>
              <a:sym typeface="Calibri"/>
            </a:endParaRPr>
          </a:p>
        </p:txBody>
      </p:sp>
      <p:sp>
        <p:nvSpPr>
          <p:cNvPr id="90" name="Google Shape;90;g2c5240f5710_0_26"/>
          <p:cNvSpPr/>
          <p:nvPr/>
        </p:nvSpPr>
        <p:spPr>
          <a:xfrm>
            <a:off x="18455407"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5240f5710_0_26"/>
          <p:cNvSpPr/>
          <p:nvPr/>
        </p:nvSpPr>
        <p:spPr>
          <a:xfrm>
            <a:off x="18455407" y="1054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Conclusion</a:t>
            </a:r>
            <a:endParaRPr b="0" i="0" sz="4800" u="none" cap="none" strike="noStrike">
              <a:solidFill>
                <a:schemeClr val="dk1"/>
              </a:solidFill>
              <a:latin typeface="Calibri"/>
              <a:ea typeface="Calibri"/>
              <a:cs typeface="Calibri"/>
              <a:sym typeface="Calibri"/>
            </a:endParaRPr>
          </a:p>
        </p:txBody>
      </p:sp>
      <p:sp>
        <p:nvSpPr>
          <p:cNvPr id="92" name="Google Shape;92;g2c5240f5710_0_26"/>
          <p:cNvSpPr/>
          <p:nvPr/>
        </p:nvSpPr>
        <p:spPr>
          <a:xfrm>
            <a:off x="18455407" y="11531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3" name="Google Shape;93;g2c5240f5710_0_26"/>
          <p:cNvPicPr preferRelativeResize="0"/>
          <p:nvPr/>
        </p:nvPicPr>
        <p:blipFill rotWithShape="1">
          <a:blip r:embed="rId10">
            <a:alphaModFix/>
          </a:blip>
          <a:srcRect b="0" l="0" r="0" t="0"/>
          <a:stretch/>
        </p:blipFill>
        <p:spPr>
          <a:xfrm>
            <a:off x="8052806" y="3035300"/>
            <a:ext cx="8294137" cy="9664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98" name="Shape 98"/>
        <p:cNvGrpSpPr/>
        <p:nvPr/>
      </p:nvGrpSpPr>
      <p:grpSpPr>
        <a:xfrm>
          <a:off x="0" y="0"/>
          <a:ext cx="0" cy="0"/>
          <a:chOff x="0" y="0"/>
          <a:chExt cx="0" cy="0"/>
        </a:xfrm>
      </p:grpSpPr>
      <p:pic>
        <p:nvPicPr>
          <p:cNvPr descr=" " id="99" name="Google Shape;99;g2c5240f5710_0_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0" name="Google Shape;100;g2c5240f5710_0_81"/>
          <p:cNvPicPr preferRelativeResize="0"/>
          <p:nvPr/>
        </p:nvPicPr>
        <p:blipFill rotWithShape="1">
          <a:blip r:embed="rId4">
            <a:alphaModFix/>
          </a:blip>
          <a:srcRect b="0" l="0" r="0" t="0"/>
          <a:stretch/>
        </p:blipFill>
        <p:spPr>
          <a:xfrm>
            <a:off x="1003425" y="927100"/>
            <a:ext cx="965646" cy="1411405"/>
          </a:xfrm>
          <a:prstGeom prst="rect">
            <a:avLst/>
          </a:prstGeom>
          <a:noFill/>
          <a:ln>
            <a:noFill/>
          </a:ln>
        </p:spPr>
      </p:pic>
      <p:pic>
        <p:nvPicPr>
          <p:cNvPr descr=" " id="101" name="Google Shape;101;g2c5240f5710_0_81"/>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102" name="Google Shape;102;g2c5240f5710_0_81"/>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103" name="Google Shape;103;g2c5240f5710_0_81"/>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104" name="Google Shape;104;g2c5240f5710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5240f5710_0_8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6" name="Google Shape;106;g2c5240f5710_0_81"/>
          <p:cNvSpPr/>
          <p:nvPr/>
        </p:nvSpPr>
        <p:spPr>
          <a:xfrm>
            <a:off x="2959470" y="2743200"/>
            <a:ext cx="168507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The Realm of the Extraordinary</a:t>
            </a:r>
            <a:endParaRPr b="0" i="0" sz="8000" u="none" cap="none" strike="noStrike">
              <a:solidFill>
                <a:schemeClr val="dk1"/>
              </a:solidFill>
              <a:latin typeface="Calibri"/>
              <a:ea typeface="Calibri"/>
              <a:cs typeface="Calibri"/>
              <a:sym typeface="Calibri"/>
            </a:endParaRPr>
          </a:p>
        </p:txBody>
      </p:sp>
      <p:sp>
        <p:nvSpPr>
          <p:cNvPr id="107" name="Google Shape;107;g2c5240f5710_0_8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8" name="Google Shape;108;g2c5240f5710_0_8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113" name="Shape 113"/>
        <p:cNvGrpSpPr/>
        <p:nvPr/>
      </p:nvGrpSpPr>
      <p:grpSpPr>
        <a:xfrm>
          <a:off x="0" y="0"/>
          <a:ext cx="0" cy="0"/>
          <a:chOff x="0" y="0"/>
          <a:chExt cx="0" cy="0"/>
        </a:xfrm>
      </p:grpSpPr>
      <p:pic>
        <p:nvPicPr>
          <p:cNvPr descr=" " id="114" name="Google Shape;114;g2c5240f5710_0_9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5" name="Google Shape;115;g2c5240f5710_0_95"/>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116" name="Google Shape;116;g2c5240f5710_0_95"/>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117" name="Google Shape;117;g2c5240f5710_0_95"/>
          <p:cNvPicPr preferRelativeResize="0"/>
          <p:nvPr/>
        </p:nvPicPr>
        <p:blipFill rotWithShape="1">
          <a:blip r:embed="rId6">
            <a:alphaModFix/>
          </a:blip>
          <a:srcRect b="0" l="0" r="0" t="0"/>
          <a:stretch/>
        </p:blipFill>
        <p:spPr>
          <a:xfrm>
            <a:off x="965321" y="10502900"/>
            <a:ext cx="1395649" cy="1512422"/>
          </a:xfrm>
          <a:prstGeom prst="rect">
            <a:avLst/>
          </a:prstGeom>
          <a:noFill/>
          <a:ln>
            <a:noFill/>
          </a:ln>
        </p:spPr>
      </p:pic>
      <p:pic>
        <p:nvPicPr>
          <p:cNvPr descr=" " id="118" name="Google Shape;118;g2c5240f5710_0_95"/>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119" name="Google Shape;119;g2c5240f5710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c5240f5710_0_9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1" name="Google Shape;121;g2c5240f5710_0_95"/>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2" name="Google Shape;122;g2c5240f5710_0_95"/>
          <p:cNvSpPr/>
          <p:nvPr/>
        </p:nvSpPr>
        <p:spPr>
          <a:xfrm>
            <a:off x="1816327"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5240f5710_0_95"/>
          <p:cNvPicPr preferRelativeResize="0"/>
          <p:nvPr/>
        </p:nvPicPr>
        <p:blipFill rotWithShape="1">
          <a:blip r:embed="rId10">
            <a:alphaModFix/>
          </a:blip>
          <a:srcRect b="0" l="0" r="0" t="0"/>
          <a:stretch/>
        </p:blipFill>
        <p:spPr>
          <a:xfrm>
            <a:off x="1816327" y="10033000"/>
            <a:ext cx="1794344" cy="1625600"/>
          </a:xfrm>
          <a:prstGeom prst="rect">
            <a:avLst/>
          </a:prstGeom>
          <a:noFill/>
          <a:ln>
            <a:noFill/>
          </a:ln>
        </p:spPr>
      </p:pic>
      <p:sp>
        <p:nvSpPr>
          <p:cNvPr id="124" name="Google Shape;124;g2c5240f5710_0_95"/>
          <p:cNvSpPr/>
          <p:nvPr/>
        </p:nvSpPr>
        <p:spPr>
          <a:xfrm>
            <a:off x="4017122" y="9499600"/>
            <a:ext cx="77064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5240f5710_0_95"/>
          <p:cNvSpPr/>
          <p:nvPr/>
        </p:nvSpPr>
        <p:spPr>
          <a:xfrm>
            <a:off x="4017122" y="9499600"/>
            <a:ext cx="7909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c5240f5710_0_95"/>
          <p:cNvSpPr/>
          <p:nvPr/>
        </p:nvSpPr>
        <p:spPr>
          <a:xfrm>
            <a:off x="4017122" y="10591800"/>
            <a:ext cx="7842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g2c5240f5710_0_95"/>
          <p:cNvSpPr/>
          <p:nvPr/>
        </p:nvSpPr>
        <p:spPr>
          <a:xfrm>
            <a:off x="12676184"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c5240f5710_0_95"/>
          <p:cNvPicPr preferRelativeResize="0"/>
          <p:nvPr/>
        </p:nvPicPr>
        <p:blipFill rotWithShape="1">
          <a:blip r:embed="rId11">
            <a:alphaModFix/>
          </a:blip>
          <a:srcRect b="0" l="0" r="0" t="0"/>
          <a:stretch/>
        </p:blipFill>
        <p:spPr>
          <a:xfrm>
            <a:off x="12676184" y="10033000"/>
            <a:ext cx="1256635" cy="1625600"/>
          </a:xfrm>
          <a:prstGeom prst="rect">
            <a:avLst/>
          </a:prstGeom>
          <a:noFill/>
          <a:ln>
            <a:noFill/>
          </a:ln>
        </p:spPr>
      </p:pic>
      <p:sp>
        <p:nvSpPr>
          <p:cNvPr id="129" name="Google Shape;129;g2c5240f5710_0_95"/>
          <p:cNvSpPr/>
          <p:nvPr/>
        </p:nvSpPr>
        <p:spPr>
          <a:xfrm>
            <a:off x="14339271" y="9499600"/>
            <a:ext cx="82443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5240f5710_0_95"/>
          <p:cNvSpPr/>
          <p:nvPr/>
        </p:nvSpPr>
        <p:spPr>
          <a:xfrm>
            <a:off x="14339271" y="9499600"/>
            <a:ext cx="8447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131" name="Google Shape;131;g2c5240f5710_0_95"/>
          <p:cNvSpPr/>
          <p:nvPr/>
        </p:nvSpPr>
        <p:spPr>
          <a:xfrm>
            <a:off x="14339271" y="10591800"/>
            <a:ext cx="8379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136" name="Shape 136"/>
        <p:cNvGrpSpPr/>
        <p:nvPr/>
      </p:nvGrpSpPr>
      <p:grpSpPr>
        <a:xfrm>
          <a:off x="0" y="0"/>
          <a:ext cx="0" cy="0"/>
          <a:chOff x="0" y="0"/>
          <a:chExt cx="0" cy="0"/>
        </a:xfrm>
      </p:grpSpPr>
      <p:pic>
        <p:nvPicPr>
          <p:cNvPr descr=" " id="137" name="Google Shape;137;g2c5240f5710_0_1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8" name="Google Shape;138;g2c5240f5710_0_117"/>
          <p:cNvPicPr preferRelativeResize="0"/>
          <p:nvPr/>
        </p:nvPicPr>
        <p:blipFill rotWithShape="1">
          <a:blip r:embed="rId4">
            <a:alphaModFix/>
          </a:blip>
          <a:srcRect b="0" l="0" r="0" t="0"/>
          <a:stretch/>
        </p:blipFill>
        <p:spPr>
          <a:xfrm>
            <a:off x="749394" y="1028700"/>
            <a:ext cx="6806829" cy="1240513"/>
          </a:xfrm>
          <a:prstGeom prst="rect">
            <a:avLst/>
          </a:prstGeom>
          <a:noFill/>
          <a:ln>
            <a:noFill/>
          </a:ln>
        </p:spPr>
      </p:pic>
      <p:pic>
        <p:nvPicPr>
          <p:cNvPr descr=" " id="139" name="Google Shape;139;g2c5240f5710_0_117"/>
          <p:cNvPicPr preferRelativeResize="0"/>
          <p:nvPr/>
        </p:nvPicPr>
        <p:blipFill rotWithShape="1">
          <a:blip r:embed="rId5">
            <a:alphaModFix/>
          </a:blip>
          <a:srcRect b="0" l="0" r="0" t="0"/>
          <a:stretch/>
        </p:blipFill>
        <p:spPr>
          <a:xfrm>
            <a:off x="20944918" y="7556500"/>
            <a:ext cx="2202259" cy="4058363"/>
          </a:xfrm>
          <a:prstGeom prst="rect">
            <a:avLst/>
          </a:prstGeom>
          <a:noFill/>
          <a:ln>
            <a:noFill/>
          </a:ln>
        </p:spPr>
      </p:pic>
      <p:pic>
        <p:nvPicPr>
          <p:cNvPr descr=" " id="140" name="Google Shape;140;g2c5240f5710_0_117"/>
          <p:cNvPicPr preferRelativeResize="0"/>
          <p:nvPr/>
        </p:nvPicPr>
        <p:blipFill rotWithShape="1">
          <a:blip r:embed="rId6">
            <a:alphaModFix/>
          </a:blip>
          <a:srcRect b="0" l="0" r="0" t="0"/>
          <a:stretch/>
        </p:blipFill>
        <p:spPr>
          <a:xfrm>
            <a:off x="19166696" y="1651000"/>
            <a:ext cx="3544022" cy="2062863"/>
          </a:xfrm>
          <a:prstGeom prst="rect">
            <a:avLst/>
          </a:prstGeom>
          <a:noFill/>
          <a:ln>
            <a:noFill/>
          </a:ln>
        </p:spPr>
      </p:pic>
      <p:pic>
        <p:nvPicPr>
          <p:cNvPr descr=" " id="141" name="Google Shape;141;g2c5240f5710_0_117"/>
          <p:cNvPicPr preferRelativeResize="0"/>
          <p:nvPr/>
        </p:nvPicPr>
        <p:blipFill rotWithShape="1">
          <a:blip r:embed="rId7">
            <a:alphaModFix/>
          </a:blip>
          <a:srcRect b="0" l="0" r="0" t="0"/>
          <a:stretch/>
        </p:blipFill>
        <p:spPr>
          <a:xfrm>
            <a:off x="2883260" y="4089400"/>
            <a:ext cx="2883260" cy="1676400"/>
          </a:xfrm>
          <a:prstGeom prst="rect">
            <a:avLst/>
          </a:prstGeom>
          <a:noFill/>
          <a:ln>
            <a:noFill/>
          </a:ln>
        </p:spPr>
      </p:pic>
      <p:sp>
        <p:nvSpPr>
          <p:cNvPr id="142" name="Google Shape;142;g2c5240f5710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c5240f5710_0_1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4" name="Google Shape;144;g2c5240f5710_0_117"/>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5240f5710_0_117"/>
          <p:cNvSpPr/>
          <p:nvPr/>
        </p:nvSpPr>
        <p:spPr>
          <a:xfrm>
            <a:off x="914514" y="3492500"/>
            <a:ext cx="54237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5240f5710_0_117"/>
          <p:cNvSpPr/>
          <p:nvPr/>
        </p:nvSpPr>
        <p:spPr>
          <a:xfrm>
            <a:off x="914514" y="3492500"/>
            <a:ext cx="562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47" name="Google Shape;147;g2c5240f5710_0_117"/>
          <p:cNvSpPr/>
          <p:nvPr/>
        </p:nvSpPr>
        <p:spPr>
          <a:xfrm>
            <a:off x="914514"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5240f5710_0_117"/>
          <p:cNvSpPr/>
          <p:nvPr/>
        </p:nvSpPr>
        <p:spPr>
          <a:xfrm>
            <a:off x="914514"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9" name="Google Shape;149;g2c5240f5710_0_117"/>
          <p:cNvPicPr preferRelativeResize="0"/>
          <p:nvPr/>
        </p:nvPicPr>
        <p:blipFill rotWithShape="1">
          <a:blip r:embed="rId9">
            <a:alphaModFix/>
          </a:blip>
          <a:srcRect b="0" l="0" r="0" t="0"/>
          <a:stretch/>
        </p:blipFill>
        <p:spPr>
          <a:xfrm>
            <a:off x="914514" y="7200900"/>
            <a:ext cx="7023978" cy="5054600"/>
          </a:xfrm>
          <a:prstGeom prst="rect">
            <a:avLst/>
          </a:prstGeom>
          <a:noFill/>
          <a:ln>
            <a:noFill/>
          </a:ln>
        </p:spPr>
      </p:pic>
      <p:sp>
        <p:nvSpPr>
          <p:cNvPr id="150" name="Google Shape;150;g2c5240f5710_0_117"/>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5240f5710_0_117"/>
          <p:cNvSpPr/>
          <p:nvPr/>
        </p:nvSpPr>
        <p:spPr>
          <a:xfrm>
            <a:off x="15826178" y="3492500"/>
            <a:ext cx="54237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5240f5710_0_117"/>
          <p:cNvSpPr/>
          <p:nvPr/>
        </p:nvSpPr>
        <p:spPr>
          <a:xfrm>
            <a:off x="15826178" y="3492500"/>
            <a:ext cx="562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g2c5240f5710_0_117"/>
          <p:cNvSpPr/>
          <p:nvPr/>
        </p:nvSpPr>
        <p:spPr>
          <a:xfrm>
            <a:off x="15826178"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5240f5710_0_117"/>
          <p:cNvSpPr/>
          <p:nvPr/>
        </p:nvSpPr>
        <p:spPr>
          <a:xfrm>
            <a:off x="15826178"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5" name="Google Shape;155;g2c5240f5710_0_117"/>
          <p:cNvPicPr preferRelativeResize="0"/>
          <p:nvPr/>
        </p:nvPicPr>
        <p:blipFill rotWithShape="1">
          <a:blip r:embed="rId10">
            <a:alphaModFix/>
          </a:blip>
          <a:srcRect b="0" l="0" r="0" t="0"/>
          <a:stretch/>
        </p:blipFill>
        <p:spPr>
          <a:xfrm>
            <a:off x="15826178" y="7200900"/>
            <a:ext cx="7023978" cy="5054600"/>
          </a:xfrm>
          <a:prstGeom prst="rect">
            <a:avLst/>
          </a:prstGeom>
          <a:noFill/>
          <a:ln>
            <a:noFill/>
          </a:ln>
        </p:spPr>
      </p:pic>
      <p:sp>
        <p:nvSpPr>
          <p:cNvPr id="156" name="Google Shape;156;g2c5240f5710_0_117"/>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5240f5710_0_117"/>
          <p:cNvSpPr/>
          <p:nvPr/>
        </p:nvSpPr>
        <p:spPr>
          <a:xfrm>
            <a:off x="8370346" y="1498600"/>
            <a:ext cx="4598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5240f5710_0_117"/>
          <p:cNvSpPr/>
          <p:nvPr/>
        </p:nvSpPr>
        <p:spPr>
          <a:xfrm>
            <a:off x="8370346" y="1498600"/>
            <a:ext cx="4801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159" name="Google Shape;159;g2c5240f5710_0_117"/>
          <p:cNvSpPr/>
          <p:nvPr/>
        </p:nvSpPr>
        <p:spPr>
          <a:xfrm>
            <a:off x="8370346" y="2997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5240f5710_0_117"/>
          <p:cNvSpPr/>
          <p:nvPr/>
        </p:nvSpPr>
        <p:spPr>
          <a:xfrm>
            <a:off x="8370346" y="2997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1" name="Google Shape;161;g2c5240f5710_0_117"/>
          <p:cNvPicPr preferRelativeResize="0"/>
          <p:nvPr/>
        </p:nvPicPr>
        <p:blipFill rotWithShape="1">
          <a:blip r:embed="rId11">
            <a:alphaModFix/>
          </a:blip>
          <a:srcRect b="0" l="0" r="0" t="0"/>
          <a:stretch/>
        </p:blipFill>
        <p:spPr>
          <a:xfrm>
            <a:off x="8370346" y="5207000"/>
            <a:ext cx="7023978" cy="50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166" name="Shape 166"/>
        <p:cNvGrpSpPr/>
        <p:nvPr/>
      </p:nvGrpSpPr>
      <p:grpSpPr>
        <a:xfrm>
          <a:off x="0" y="0"/>
          <a:ext cx="0" cy="0"/>
          <a:chOff x="0" y="0"/>
          <a:chExt cx="0" cy="0"/>
        </a:xfrm>
      </p:grpSpPr>
      <p:pic>
        <p:nvPicPr>
          <p:cNvPr descr=" " id="167" name="Google Shape;167;g2c5240f5710_0_14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8" name="Google Shape;168;g2c5240f5710_0_146"/>
          <p:cNvPicPr preferRelativeResize="0"/>
          <p:nvPr/>
        </p:nvPicPr>
        <p:blipFill rotWithShape="1">
          <a:blip r:embed="rId4">
            <a:alphaModFix/>
          </a:blip>
          <a:srcRect b="0" l="0" r="0" t="0"/>
          <a:stretch/>
        </p:blipFill>
        <p:spPr>
          <a:xfrm>
            <a:off x="533467" y="10947400"/>
            <a:ext cx="1219352" cy="2400300"/>
          </a:xfrm>
          <a:prstGeom prst="rect">
            <a:avLst/>
          </a:prstGeom>
          <a:noFill/>
          <a:ln>
            <a:noFill/>
          </a:ln>
        </p:spPr>
      </p:pic>
      <p:pic>
        <p:nvPicPr>
          <p:cNvPr descr=" " id="169" name="Google Shape;169;g2c5240f5710_0_146"/>
          <p:cNvPicPr preferRelativeResize="0"/>
          <p:nvPr/>
        </p:nvPicPr>
        <p:blipFill rotWithShape="1">
          <a:blip r:embed="rId5">
            <a:alphaModFix/>
          </a:blip>
          <a:srcRect b="0" l="0" r="0" t="0"/>
          <a:stretch/>
        </p:blipFill>
        <p:spPr>
          <a:xfrm>
            <a:off x="21160845" y="965200"/>
            <a:ext cx="1841730" cy="1803400"/>
          </a:xfrm>
          <a:prstGeom prst="rect">
            <a:avLst/>
          </a:prstGeom>
          <a:noFill/>
          <a:ln>
            <a:noFill/>
          </a:ln>
        </p:spPr>
      </p:pic>
      <p:pic>
        <p:nvPicPr>
          <p:cNvPr descr=" " id="170" name="Google Shape;170;g2c5240f5710_0_146"/>
          <p:cNvPicPr preferRelativeResize="0"/>
          <p:nvPr/>
        </p:nvPicPr>
        <p:blipFill rotWithShape="1">
          <a:blip r:embed="rId6">
            <a:alphaModFix/>
          </a:blip>
          <a:srcRect b="0" l="0" r="0" t="0"/>
          <a:stretch/>
        </p:blipFill>
        <p:spPr>
          <a:xfrm>
            <a:off x="0" y="0"/>
            <a:ext cx="5194949" cy="3759200"/>
          </a:xfrm>
          <a:prstGeom prst="rect">
            <a:avLst/>
          </a:prstGeom>
          <a:noFill/>
          <a:ln>
            <a:noFill/>
          </a:ln>
        </p:spPr>
      </p:pic>
      <p:sp>
        <p:nvSpPr>
          <p:cNvPr id="171" name="Google Shape;171;g2c5240f5710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c5240f5710_0_1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3" name="Google Shape;173;g2c5240f5710_0_146"/>
          <p:cNvPicPr preferRelativeResize="0"/>
          <p:nvPr/>
        </p:nvPicPr>
        <p:blipFill rotWithShape="1">
          <a:blip r:embed="rId8">
            <a:alphaModFix/>
          </a:blip>
          <a:srcRect b="0" l="0" r="0" t="0"/>
          <a:stretch/>
        </p:blipFill>
        <p:spPr>
          <a:xfrm>
            <a:off x="1143143" y="1295400"/>
            <a:ext cx="5966698" cy="4437887"/>
          </a:xfrm>
          <a:prstGeom prst="rect">
            <a:avLst/>
          </a:prstGeom>
          <a:noFill/>
          <a:ln>
            <a:noFill/>
          </a:ln>
        </p:spPr>
      </p:pic>
      <p:sp>
        <p:nvSpPr>
          <p:cNvPr id="174" name="Google Shape;174;g2c5240f5710_0_146"/>
          <p:cNvSpPr/>
          <p:nvPr/>
        </p:nvSpPr>
        <p:spPr>
          <a:xfrm>
            <a:off x="5842730" y="4229100"/>
            <a:ext cx="13603500" cy="629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5240f5710_0_146"/>
          <p:cNvSpPr/>
          <p:nvPr/>
        </p:nvSpPr>
        <p:spPr>
          <a:xfrm>
            <a:off x="5842730" y="42291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6" name="Google Shape;176;g2c5240f5710_0_146"/>
          <p:cNvSpPr/>
          <p:nvPr/>
        </p:nvSpPr>
        <p:spPr>
          <a:xfrm>
            <a:off x="15025978" y="9867900"/>
            <a:ext cx="4572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181" name="Shape 181"/>
        <p:cNvGrpSpPr/>
        <p:nvPr/>
      </p:nvGrpSpPr>
      <p:grpSpPr>
        <a:xfrm>
          <a:off x="0" y="0"/>
          <a:ext cx="0" cy="0"/>
          <a:chOff x="0" y="0"/>
          <a:chExt cx="0" cy="0"/>
        </a:xfrm>
      </p:grpSpPr>
      <p:pic>
        <p:nvPicPr>
          <p:cNvPr descr=" " id="182" name="Google Shape;182;g2c5240f5710_0_1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3" name="Google Shape;183;g2c5240f5710_0_160"/>
          <p:cNvPicPr preferRelativeResize="0"/>
          <p:nvPr/>
        </p:nvPicPr>
        <p:blipFill rotWithShape="1">
          <a:blip r:embed="rId4">
            <a:alphaModFix/>
          </a:blip>
          <a:srcRect b="0" l="0" r="0" t="0"/>
          <a:stretch/>
        </p:blipFill>
        <p:spPr>
          <a:xfrm>
            <a:off x="1003425" y="927100"/>
            <a:ext cx="965646" cy="1411399"/>
          </a:xfrm>
          <a:prstGeom prst="rect">
            <a:avLst/>
          </a:prstGeom>
          <a:noFill/>
          <a:ln>
            <a:noFill/>
          </a:ln>
        </p:spPr>
      </p:pic>
      <p:pic>
        <p:nvPicPr>
          <p:cNvPr descr=" " id="184" name="Google Shape;184;g2c5240f5710_0_160"/>
          <p:cNvPicPr preferRelativeResize="0"/>
          <p:nvPr/>
        </p:nvPicPr>
        <p:blipFill rotWithShape="1">
          <a:blip r:embed="rId5">
            <a:alphaModFix/>
          </a:blip>
          <a:srcRect b="0" l="0" r="0" t="0"/>
          <a:stretch/>
        </p:blipFill>
        <p:spPr>
          <a:xfrm>
            <a:off x="21160845" y="11328400"/>
            <a:ext cx="1689311" cy="1270000"/>
          </a:xfrm>
          <a:prstGeom prst="rect">
            <a:avLst/>
          </a:prstGeom>
          <a:noFill/>
          <a:ln>
            <a:noFill/>
          </a:ln>
        </p:spPr>
      </p:pic>
      <p:pic>
        <p:nvPicPr>
          <p:cNvPr descr=" " id="185" name="Google Shape;185;g2c5240f5710_0_160"/>
          <p:cNvPicPr preferRelativeResize="0"/>
          <p:nvPr/>
        </p:nvPicPr>
        <p:blipFill rotWithShape="1">
          <a:blip r:embed="rId6">
            <a:alphaModFix/>
          </a:blip>
          <a:srcRect b="0" l="0" r="0" t="0"/>
          <a:stretch/>
        </p:blipFill>
        <p:spPr>
          <a:xfrm>
            <a:off x="20005000" y="927100"/>
            <a:ext cx="2819752" cy="1638300"/>
          </a:xfrm>
          <a:prstGeom prst="rect">
            <a:avLst/>
          </a:prstGeom>
          <a:noFill/>
          <a:ln>
            <a:noFill/>
          </a:ln>
        </p:spPr>
      </p:pic>
      <p:pic>
        <p:nvPicPr>
          <p:cNvPr descr=" " id="186" name="Google Shape;186;g2c5240f5710_0_160"/>
          <p:cNvPicPr preferRelativeResize="0"/>
          <p:nvPr/>
        </p:nvPicPr>
        <p:blipFill rotWithShape="1">
          <a:blip r:embed="rId7">
            <a:alphaModFix/>
          </a:blip>
          <a:srcRect b="0" l="0" r="0" t="0"/>
          <a:stretch/>
        </p:blipFill>
        <p:spPr>
          <a:xfrm>
            <a:off x="19966896" y="2654300"/>
            <a:ext cx="2959470" cy="2044700"/>
          </a:xfrm>
          <a:prstGeom prst="rect">
            <a:avLst/>
          </a:prstGeom>
          <a:noFill/>
          <a:ln>
            <a:noFill/>
          </a:ln>
        </p:spPr>
      </p:pic>
      <p:sp>
        <p:nvSpPr>
          <p:cNvPr id="187" name="Google Shape;187;g2c5240f5710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5240f5710_0_16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89" name="Google Shape;189;g2c5240f5710_0_160"/>
          <p:cNvPicPr preferRelativeResize="0"/>
          <p:nvPr/>
        </p:nvPicPr>
        <p:blipFill rotWithShape="1">
          <a:blip r:embed="rId9">
            <a:alphaModFix/>
          </a:blip>
          <a:srcRect b="0" l="0" r="0" t="0"/>
          <a:stretch/>
        </p:blipFill>
        <p:spPr>
          <a:xfrm>
            <a:off x="1524191" y="1866900"/>
            <a:ext cx="7595549" cy="10147300"/>
          </a:xfrm>
          <a:prstGeom prst="rect">
            <a:avLst/>
          </a:prstGeom>
          <a:noFill/>
          <a:ln>
            <a:noFill/>
          </a:ln>
        </p:spPr>
      </p:pic>
      <p:pic>
        <p:nvPicPr>
          <p:cNvPr descr=" " id="190" name="Google Shape;190;g2c5240f5710_0_160"/>
          <p:cNvPicPr preferRelativeResize="0"/>
          <p:nvPr/>
        </p:nvPicPr>
        <p:blipFill rotWithShape="1">
          <a:blip r:embed="rId10">
            <a:alphaModFix/>
          </a:blip>
          <a:srcRect b="0" l="0" r="0" t="0"/>
          <a:stretch/>
        </p:blipFill>
        <p:spPr>
          <a:xfrm>
            <a:off x="9335667" y="1866900"/>
            <a:ext cx="5728416" cy="10147300"/>
          </a:xfrm>
          <a:prstGeom prst="rect">
            <a:avLst/>
          </a:prstGeom>
          <a:noFill/>
          <a:ln>
            <a:noFill/>
          </a:ln>
        </p:spPr>
      </p:pic>
      <p:sp>
        <p:nvSpPr>
          <p:cNvPr id="191" name="Google Shape;191;g2c5240f5710_0_160"/>
          <p:cNvSpPr/>
          <p:nvPr/>
        </p:nvSpPr>
        <p:spPr>
          <a:xfrm>
            <a:off x="16004000" y="3111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c5240f5710_0_160"/>
          <p:cNvSpPr/>
          <p:nvPr/>
        </p:nvSpPr>
        <p:spPr>
          <a:xfrm>
            <a:off x="16004000" y="3111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 Technique</a:t>
            </a:r>
            <a:endParaRPr b="0" i="0" sz="4800" u="none" cap="none" strike="noStrike">
              <a:solidFill>
                <a:schemeClr val="dk1"/>
              </a:solidFill>
              <a:latin typeface="Calibri"/>
              <a:ea typeface="Calibri"/>
              <a:cs typeface="Calibri"/>
              <a:sym typeface="Calibri"/>
            </a:endParaRPr>
          </a:p>
        </p:txBody>
      </p:sp>
      <p:sp>
        <p:nvSpPr>
          <p:cNvPr id="193" name="Google Shape;193;g2c5240f5710_0_160"/>
          <p:cNvSpPr/>
          <p:nvPr/>
        </p:nvSpPr>
        <p:spPr>
          <a:xfrm>
            <a:off x="16004000" y="5194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4" name="Google Shape;194;g2c5240f5710_0_160"/>
          <p:cNvSpPr/>
          <p:nvPr/>
        </p:nvSpPr>
        <p:spPr>
          <a:xfrm>
            <a:off x="16004000" y="6540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5240f5710_0_160"/>
          <p:cNvSpPr/>
          <p:nvPr/>
        </p:nvSpPr>
        <p:spPr>
          <a:xfrm>
            <a:off x="16004000" y="6540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Art of Unicorn Sighting</a:t>
            </a:r>
            <a:endParaRPr b="0" i="0" sz="4800" u="none" cap="none" strike="noStrike">
              <a:solidFill>
                <a:schemeClr val="dk1"/>
              </a:solidFill>
              <a:latin typeface="Calibri"/>
              <a:ea typeface="Calibri"/>
              <a:cs typeface="Calibri"/>
              <a:sym typeface="Calibri"/>
            </a:endParaRPr>
          </a:p>
        </p:txBody>
      </p:sp>
      <p:sp>
        <p:nvSpPr>
          <p:cNvPr id="196" name="Google Shape;196;g2c5240f5710_0_160"/>
          <p:cNvSpPr/>
          <p:nvPr/>
        </p:nvSpPr>
        <p:spPr>
          <a:xfrm>
            <a:off x="16004000" y="8623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EAD1"/>
        </a:solidFill>
      </p:bgPr>
    </p:bg>
    <p:spTree>
      <p:nvGrpSpPr>
        <p:cNvPr id="201" name="Shape 201"/>
        <p:cNvGrpSpPr/>
        <p:nvPr/>
      </p:nvGrpSpPr>
      <p:grpSpPr>
        <a:xfrm>
          <a:off x="0" y="0"/>
          <a:ext cx="0" cy="0"/>
          <a:chOff x="0" y="0"/>
          <a:chExt cx="0" cy="0"/>
        </a:xfrm>
      </p:grpSpPr>
      <p:pic>
        <p:nvPicPr>
          <p:cNvPr descr=" " id="202" name="Google Shape;202;g2c5240f5710_0_17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3" name="Google Shape;203;g2c5240f5710_0_179"/>
          <p:cNvPicPr preferRelativeResize="0"/>
          <p:nvPr/>
        </p:nvPicPr>
        <p:blipFill rotWithShape="1">
          <a:blip r:embed="rId4">
            <a:alphaModFix/>
          </a:blip>
          <a:srcRect b="0" l="0" r="0" t="0"/>
          <a:stretch/>
        </p:blipFill>
        <p:spPr>
          <a:xfrm>
            <a:off x="0" y="0"/>
            <a:ext cx="6045956" cy="3873500"/>
          </a:xfrm>
          <a:prstGeom prst="rect">
            <a:avLst/>
          </a:prstGeom>
          <a:noFill/>
          <a:ln>
            <a:noFill/>
          </a:ln>
        </p:spPr>
      </p:pic>
      <p:pic>
        <p:nvPicPr>
          <p:cNvPr descr=" " id="204" name="Google Shape;204;g2c5240f5710_0_179"/>
          <p:cNvPicPr preferRelativeResize="0"/>
          <p:nvPr/>
        </p:nvPicPr>
        <p:blipFill rotWithShape="1">
          <a:blip r:embed="rId5">
            <a:alphaModFix/>
          </a:blip>
          <a:srcRect b="0" l="0" r="0" t="0"/>
          <a:stretch/>
        </p:blipFill>
        <p:spPr>
          <a:xfrm>
            <a:off x="19090486" y="0"/>
            <a:ext cx="5296562" cy="3835400"/>
          </a:xfrm>
          <a:prstGeom prst="rect">
            <a:avLst/>
          </a:prstGeom>
          <a:noFill/>
          <a:ln>
            <a:noFill/>
          </a:ln>
        </p:spPr>
      </p:pic>
      <p:pic>
        <p:nvPicPr>
          <p:cNvPr descr=" " id="205" name="Google Shape;205;g2c5240f5710_0_179"/>
          <p:cNvPicPr preferRelativeResize="0"/>
          <p:nvPr/>
        </p:nvPicPr>
        <p:blipFill rotWithShape="1">
          <a:blip r:embed="rId6">
            <a:alphaModFix/>
          </a:blip>
          <a:srcRect b="0" l="0" r="0" t="0"/>
          <a:stretch/>
        </p:blipFill>
        <p:spPr>
          <a:xfrm>
            <a:off x="965321" y="10502900"/>
            <a:ext cx="1395649" cy="1512416"/>
          </a:xfrm>
          <a:prstGeom prst="rect">
            <a:avLst/>
          </a:prstGeom>
          <a:noFill/>
          <a:ln>
            <a:noFill/>
          </a:ln>
        </p:spPr>
      </p:pic>
      <p:pic>
        <p:nvPicPr>
          <p:cNvPr descr=" " id="206" name="Google Shape;206;g2c5240f5710_0_179"/>
          <p:cNvPicPr preferRelativeResize="0"/>
          <p:nvPr/>
        </p:nvPicPr>
        <p:blipFill rotWithShape="1">
          <a:blip r:embed="rId7">
            <a:alphaModFix/>
          </a:blip>
          <a:srcRect b="0" l="0" r="0" t="0"/>
          <a:stretch/>
        </p:blipFill>
        <p:spPr>
          <a:xfrm>
            <a:off x="21618102" y="3873500"/>
            <a:ext cx="1517589" cy="917228"/>
          </a:xfrm>
          <a:prstGeom prst="rect">
            <a:avLst/>
          </a:prstGeom>
          <a:noFill/>
          <a:ln>
            <a:noFill/>
          </a:ln>
        </p:spPr>
      </p:pic>
      <p:sp>
        <p:nvSpPr>
          <p:cNvPr id="207" name="Google Shape;207;g2c5240f5710_0_179"/>
          <p:cNvSpPr/>
          <p:nvPr/>
        </p:nvSpPr>
        <p:spPr>
          <a:xfrm>
            <a:off x="2091528" y="1574800"/>
            <a:ext cx="20216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Trade Winds"/>
              <a:buNone/>
            </a:pPr>
            <a:r>
              <a:rPr b="0" i="0" lang="en-US" sz="8000" u="none" cap="none" strike="noStrike">
                <a:solidFill>
                  <a:srgbClr val="000000"/>
                </a:solidFill>
                <a:latin typeface="Trade Winds"/>
                <a:ea typeface="Trade Winds"/>
                <a:cs typeface="Trade Winds"/>
                <a:sym typeface="Trade Winds"/>
              </a:rPr>
              <a:t>The Magic of Dragons: A Research</a:t>
            </a:r>
            <a:endParaRPr b="0" i="0" sz="8000" u="none" cap="none" strike="noStrike">
              <a:solidFill>
                <a:schemeClr val="dk1"/>
              </a:solidFill>
              <a:latin typeface="Calibri"/>
              <a:ea typeface="Calibri"/>
              <a:cs typeface="Calibri"/>
              <a:sym typeface="Calibri"/>
            </a:endParaRPr>
          </a:p>
        </p:txBody>
      </p:sp>
      <p:sp>
        <p:nvSpPr>
          <p:cNvPr id="208" name="Google Shape;208;g2c5240f5710_0_179"/>
          <p:cNvSpPr/>
          <p:nvPr/>
        </p:nvSpPr>
        <p:spPr>
          <a:xfrm>
            <a:off x="14352794" y="4025900"/>
            <a:ext cx="6642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5240f5710_0_179"/>
          <p:cNvSpPr/>
          <p:nvPr/>
        </p:nvSpPr>
        <p:spPr>
          <a:xfrm>
            <a:off x="15273659" y="4025900"/>
            <a:ext cx="4801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210" name="Google Shape;210;g2c5240f5710_0_179"/>
          <p:cNvSpPr/>
          <p:nvPr/>
        </p:nvSpPr>
        <p:spPr>
          <a:xfrm>
            <a:off x="14352794" y="5219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c5240f5710_0_179"/>
          <p:cNvPicPr preferRelativeResize="0"/>
          <p:nvPr/>
        </p:nvPicPr>
        <p:blipFill rotWithShape="1">
          <a:blip r:embed="rId8">
            <a:alphaModFix/>
          </a:blip>
          <a:srcRect b="0" l="0" r="0" t="0"/>
          <a:stretch/>
        </p:blipFill>
        <p:spPr>
          <a:xfrm>
            <a:off x="14352794" y="5219700"/>
            <a:ext cx="6642930" cy="6642100"/>
          </a:xfrm>
          <a:prstGeom prst="rect">
            <a:avLst/>
          </a:prstGeom>
          <a:noFill/>
          <a:ln>
            <a:noFill/>
          </a:ln>
        </p:spPr>
      </p:pic>
      <p:pic>
        <p:nvPicPr>
          <p:cNvPr descr=" " id="212" name="Google Shape;212;g2c5240f5710_0_179"/>
          <p:cNvPicPr preferRelativeResize="0"/>
          <p:nvPr/>
        </p:nvPicPr>
        <p:blipFill rotWithShape="1">
          <a:blip r:embed="rId9">
            <a:alphaModFix/>
          </a:blip>
          <a:srcRect b="0" l="0" r="0" t="0"/>
          <a:stretch/>
        </p:blipFill>
        <p:spPr>
          <a:xfrm>
            <a:off x="14352791" y="5219700"/>
            <a:ext cx="6642933" cy="6642100"/>
          </a:xfrm>
          <a:prstGeom prst="rect">
            <a:avLst/>
          </a:prstGeom>
          <a:noFill/>
          <a:ln>
            <a:noFill/>
          </a:ln>
        </p:spPr>
      </p:pic>
      <p:sp>
        <p:nvSpPr>
          <p:cNvPr id="213" name="Google Shape;213;g2c5240f5710_0_179"/>
          <p:cNvSpPr/>
          <p:nvPr/>
        </p:nvSpPr>
        <p:spPr>
          <a:xfrm>
            <a:off x="15762670" y="6616700"/>
            <a:ext cx="3835800" cy="3835500"/>
          </a:xfrm>
          <a:prstGeom prst="roundRect">
            <a:avLst>
              <a:gd fmla="val 3311285" name="adj"/>
            </a:avLst>
          </a:prstGeom>
          <a:solidFill>
            <a:srgbClr val="B7D0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c5240f5710_0_179"/>
          <p:cNvPicPr preferRelativeResize="0"/>
          <p:nvPr/>
        </p:nvPicPr>
        <p:blipFill rotWithShape="1">
          <a:blip r:embed="rId10">
            <a:alphaModFix/>
          </a:blip>
          <a:srcRect b="0" l="0" r="0" t="0"/>
          <a:stretch/>
        </p:blipFill>
        <p:spPr>
          <a:xfrm>
            <a:off x="17008796" y="7124700"/>
            <a:ext cx="1343627" cy="1625600"/>
          </a:xfrm>
          <a:prstGeom prst="rect">
            <a:avLst/>
          </a:prstGeom>
          <a:noFill/>
          <a:ln>
            <a:noFill/>
          </a:ln>
        </p:spPr>
      </p:pic>
      <p:sp>
        <p:nvSpPr>
          <p:cNvPr id="215" name="Google Shape;215;g2c5240f5710_0_179"/>
          <p:cNvSpPr/>
          <p:nvPr/>
        </p:nvSpPr>
        <p:spPr>
          <a:xfrm>
            <a:off x="15915089" y="9055100"/>
            <a:ext cx="35310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c5240f5710_0_179"/>
          <p:cNvSpPr/>
          <p:nvPr/>
        </p:nvSpPr>
        <p:spPr>
          <a:xfrm>
            <a:off x="15813476" y="90551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a:t>
            </a:r>
            <a:endParaRPr b="0" i="0" sz="4800" u="none" cap="none" strike="noStrike">
              <a:solidFill>
                <a:schemeClr val="dk1"/>
              </a:solidFill>
              <a:latin typeface="Calibri"/>
              <a:ea typeface="Calibri"/>
              <a:cs typeface="Calibri"/>
              <a:sym typeface="Calibri"/>
            </a:endParaRPr>
          </a:p>
        </p:txBody>
      </p:sp>
      <p:sp>
        <p:nvSpPr>
          <p:cNvPr id="217" name="Google Shape;217;g2c5240f5710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c5240f5710_0_17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19" name="Google Shape;219;g2c5240f5710_0_179"/>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c5240f5710_0_179"/>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5240f5710_0_179"/>
          <p:cNvSpPr/>
          <p:nvPr/>
        </p:nvSpPr>
        <p:spPr>
          <a:xfrm>
            <a:off x="3149994"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Archery</a:t>
            </a:r>
            <a:endParaRPr b="0" i="0" sz="4800" u="none" cap="none" strike="noStrike">
              <a:solidFill>
                <a:schemeClr val="dk1"/>
              </a:solidFill>
              <a:latin typeface="Calibri"/>
              <a:ea typeface="Calibri"/>
              <a:cs typeface="Calibri"/>
              <a:sym typeface="Calibri"/>
            </a:endParaRPr>
          </a:p>
        </p:txBody>
      </p:sp>
      <p:sp>
        <p:nvSpPr>
          <p:cNvPr id="222" name="Google Shape;222;g2c5240f5710_0_179"/>
          <p:cNvSpPr/>
          <p:nvPr/>
        </p:nvSpPr>
        <p:spPr>
          <a:xfrm>
            <a:off x="3149994"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3" name="Google Shape;223;g2c5240f5710_0_179"/>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5240f5710_0_179"/>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c5240f5710_0_179"/>
          <p:cNvSpPr/>
          <p:nvPr/>
        </p:nvSpPr>
        <p:spPr>
          <a:xfrm>
            <a:off x="8370346"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a:t>
            </a:r>
            <a:endParaRPr b="0" i="0" sz="4800" u="none" cap="none" strike="noStrike">
              <a:solidFill>
                <a:schemeClr val="dk1"/>
              </a:solidFill>
              <a:latin typeface="Calibri"/>
              <a:ea typeface="Calibri"/>
              <a:cs typeface="Calibri"/>
              <a:sym typeface="Calibri"/>
            </a:endParaRPr>
          </a:p>
        </p:txBody>
      </p:sp>
      <p:sp>
        <p:nvSpPr>
          <p:cNvPr id="226" name="Google Shape;226;g2c5240f5710_0_179"/>
          <p:cNvSpPr/>
          <p:nvPr/>
        </p:nvSpPr>
        <p:spPr>
          <a:xfrm>
            <a:off x="8370346"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7" name="Google Shape;227;g2c5240f5710_0_179"/>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c5240f5710_0_179"/>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c5240f5710_0_179"/>
          <p:cNvSpPr/>
          <p:nvPr/>
        </p:nvSpPr>
        <p:spPr>
          <a:xfrm>
            <a:off x="8370346"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Music</a:t>
            </a:r>
            <a:endParaRPr b="0" i="0" sz="4800" u="none" cap="none" strike="noStrike">
              <a:solidFill>
                <a:schemeClr val="dk1"/>
              </a:solidFill>
              <a:latin typeface="Calibri"/>
              <a:ea typeface="Calibri"/>
              <a:cs typeface="Calibri"/>
              <a:sym typeface="Calibri"/>
            </a:endParaRPr>
          </a:p>
        </p:txBody>
      </p:sp>
      <p:sp>
        <p:nvSpPr>
          <p:cNvPr id="230" name="Google Shape;230;g2c5240f5710_0_179"/>
          <p:cNvSpPr/>
          <p:nvPr/>
        </p:nvSpPr>
        <p:spPr>
          <a:xfrm>
            <a:off x="8370346"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1" name="Google Shape;231;g2c5240f5710_0_179"/>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5240f5710_0_179"/>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5240f5710_0_179"/>
          <p:cNvSpPr/>
          <p:nvPr/>
        </p:nvSpPr>
        <p:spPr>
          <a:xfrm>
            <a:off x="3149994"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Life</a:t>
            </a:r>
            <a:endParaRPr b="0" i="0" sz="4800" u="none" cap="none" strike="noStrike">
              <a:solidFill>
                <a:schemeClr val="dk1"/>
              </a:solidFill>
              <a:latin typeface="Calibri"/>
              <a:ea typeface="Calibri"/>
              <a:cs typeface="Calibri"/>
              <a:sym typeface="Calibri"/>
            </a:endParaRPr>
          </a:p>
        </p:txBody>
      </p:sp>
      <p:sp>
        <p:nvSpPr>
          <p:cNvPr id="234" name="Google Shape;234;g2c5240f5710_0_179"/>
          <p:cNvSpPr/>
          <p:nvPr/>
        </p:nvSpPr>
        <p:spPr>
          <a:xfrm>
            <a:off x="3149994"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2024-03-21T09:56:44Z</dcterms:created>
  <dc:creator>PptxGenJS</dc:creator>
</cp:coreProperties>
</file>