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tableStyles+xml" PartName="/ppt/tableStyles.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Lst>
  <p:sldSz cy="38404800" cx="384048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tableStyles.xml><?xml version="1.0" encoding="utf-8"?>
<a:tblStyleLst xmlns:a="http://schemas.openxmlformats.org/drawingml/2006/main" xmlns:r="http://schemas.openxmlformats.org/officeDocument/2006/relationships" def="{C9B5A935-4513-4FCA-8BE1-029C6D7FF46A}">
  <a:tblStyle styleId="{C9B5A935-4513-4FCA-8BE1-029C6D7FF46A}" styleName="Table_0">
    <a:wholeTbl>
      <a:tcTxStyle>
        <a:font>
          <a:latin typeface="Arial"/>
          <a:ea typeface="Arial"/>
          <a:cs typeface="Arial"/>
        </a:font>
        <a:srgbClr val="000000"/>
      </a:tcTxStyle>
      <a:tcStyle>
        <a:tcBdr>
          <a:left>
            <a:ln cap="flat" cmpd="sng" w="9525">
              <a:solidFill>
                <a:srgbClr val="9E9E9E"/>
              </a:solidFill>
              <a:prstDash val="solid"/>
              <a:round/>
              <a:headEnd len="sm" w="sm" type="none"/>
              <a:tailEnd len="sm" w="sm" type="none"/>
            </a:ln>
          </a:left>
          <a:right>
            <a:ln cap="flat" cmpd="sng" w="9525">
              <a:solidFill>
                <a:srgbClr val="9E9E9E"/>
              </a:solidFill>
              <a:prstDash val="solid"/>
              <a:round/>
              <a:headEnd len="sm" w="sm" type="none"/>
              <a:tailEnd len="sm" w="sm" type="none"/>
            </a:ln>
          </a:right>
          <a:top>
            <a:ln cap="flat" cmpd="sng" w="9525">
              <a:solidFill>
                <a:srgbClr val="9E9E9E"/>
              </a:solidFill>
              <a:prstDash val="solid"/>
              <a:round/>
              <a:headEnd len="sm" w="sm" type="none"/>
              <a:tailEnd len="sm" w="sm" type="none"/>
            </a:ln>
          </a:top>
          <a:bottom>
            <a:ln cap="flat" cmpd="sng" w="9525">
              <a:solidFill>
                <a:srgbClr val="9E9E9E"/>
              </a:solidFill>
              <a:prstDash val="solid"/>
              <a:round/>
              <a:headEnd len="sm" w="sm" type="none"/>
              <a:tailEnd len="sm" w="sm" type="none"/>
            </a:ln>
          </a:bottom>
          <a:insideH>
            <a:ln cap="flat" cmpd="sng" w="9525">
              <a:solidFill>
                <a:srgbClr val="9E9E9E"/>
              </a:solidFill>
              <a:prstDash val="solid"/>
              <a:round/>
              <a:headEnd len="sm" w="sm" type="none"/>
              <a:tailEnd len="sm" w="sm" type="none"/>
            </a:ln>
          </a:insideH>
          <a:insideV>
            <a:ln cap="flat" cmpd="sng" w="9525">
              <a:solidFill>
                <a:srgbClr val="9E9E9E"/>
              </a:solidFill>
              <a:prstDash val="solid"/>
              <a:round/>
              <a:headEnd len="sm" w="sm" type="none"/>
              <a:tailEnd len="sm" w="sm" type="none"/>
            </a:ln>
          </a:insideV>
        </a:tcBdr>
      </a:tcStyle>
    </a:wholeTbl>
    <a:band1H>
      <a:tcTxStyle/>
    </a:band1H>
    <a:band2H>
      <a:tcTxStyle/>
    </a:band2H>
    <a:band1V>
      <a:tcTxStyle/>
    </a:band1V>
    <a:band2V>
      <a:tcTxStyle/>
    </a:band2V>
    <a:lastCol>
      <a:tcTxStyle/>
    </a:lastCol>
    <a:firstCol>
      <a:tcTxStyle/>
    </a:firstCol>
    <a:lastRow>
      <a:tcTxStyle/>
    </a:lastRow>
    <a:seCell>
      <a:tcTxStyle/>
    </a:seCell>
    <a:swCell>
      <a:tcTxStyle/>
    </a:swCell>
    <a:firstRow>
      <a:tcTxStyle/>
    </a:firstRow>
    <a:neCell>
      <a:tcTxStyle/>
    </a:neCell>
    <a:nwCell>
      <a:tcTxStyle/>
    </a:nwCell>
  </a:tblStyle>
</a:tblStyleLst>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tableStyles" Target="tableStyles.xml"/><Relationship Id="rId4" Type="http://schemas.openxmlformats.org/officeDocument/2006/relationships/slideMaster" Target="slideMasters/slideMaster1.xml"/><Relationship Id="rId5" Type="http://schemas.openxmlformats.org/officeDocument/2006/relationships/notesMaster" Target="notesMasters/notesMaster1.xml"/><Relationship Id="rId6"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714809" y="685800"/>
            <a:ext cx="3429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317500" lvl="0" marL="457200">
              <a:spcBef>
                <a:spcPts val="0"/>
              </a:spcBef>
              <a:spcAft>
                <a:spcPts val="0"/>
              </a:spcAft>
              <a:buSzPts val="1400"/>
              <a:buChar char="●"/>
              <a:defRPr sz="1100"/>
            </a:lvl1pPr>
            <a:lvl2pPr indent="-317500" lvl="1" marL="914400">
              <a:spcBef>
                <a:spcPts val="0"/>
              </a:spcBef>
              <a:spcAft>
                <a:spcPts val="0"/>
              </a:spcAft>
              <a:buSzPts val="1400"/>
              <a:buChar char="○"/>
              <a:defRPr sz="1100"/>
            </a:lvl2pPr>
            <a:lvl3pPr indent="-317500" lvl="2" marL="1371600">
              <a:spcBef>
                <a:spcPts val="0"/>
              </a:spcBef>
              <a:spcAft>
                <a:spcPts val="0"/>
              </a:spcAft>
              <a:buSzPts val="1400"/>
              <a:buChar char="■"/>
              <a:defRPr sz="1100"/>
            </a:lvl3pPr>
            <a:lvl4pPr indent="-317500" lvl="3" marL="1828800">
              <a:spcBef>
                <a:spcPts val="0"/>
              </a:spcBef>
              <a:spcAft>
                <a:spcPts val="0"/>
              </a:spcAft>
              <a:buSzPts val="1400"/>
              <a:buChar char="●"/>
              <a:defRPr sz="1100"/>
            </a:lvl4pPr>
            <a:lvl5pPr indent="-317500" lvl="4" marL="2286000">
              <a:spcBef>
                <a:spcPts val="0"/>
              </a:spcBef>
              <a:spcAft>
                <a:spcPts val="0"/>
              </a:spcAft>
              <a:buSzPts val="1400"/>
              <a:buChar char="○"/>
              <a:defRPr sz="1100"/>
            </a:lvl5pPr>
            <a:lvl6pPr indent="-317500" lvl="5" marL="2743200">
              <a:spcBef>
                <a:spcPts val="0"/>
              </a:spcBef>
              <a:spcAft>
                <a:spcPts val="0"/>
              </a:spcAft>
              <a:buSzPts val="1400"/>
              <a:buChar char="■"/>
              <a:defRPr sz="1100"/>
            </a:lvl6pPr>
            <a:lvl7pPr indent="-317500" lvl="6" marL="3200400">
              <a:spcBef>
                <a:spcPts val="0"/>
              </a:spcBef>
              <a:spcAft>
                <a:spcPts val="0"/>
              </a:spcAft>
              <a:buSzPts val="1400"/>
              <a:buChar char="●"/>
              <a:defRPr sz="1100"/>
            </a:lvl7pPr>
            <a:lvl8pPr indent="-317500" lvl="7" marL="3657600">
              <a:spcBef>
                <a:spcPts val="0"/>
              </a:spcBef>
              <a:spcAft>
                <a:spcPts val="0"/>
              </a:spcAft>
              <a:buSzPts val="1400"/>
              <a:buChar char="○"/>
              <a:defRPr sz="1100"/>
            </a:lvl8pPr>
            <a:lvl9pPr indent="-317500" lvl="8" marL="4114800">
              <a:spcBef>
                <a:spcPts val="0"/>
              </a:spcBef>
              <a:spcAft>
                <a:spcPts val="0"/>
              </a:spcAft>
              <a:buSzPts val="14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hyperlink" Target="http://www.free-power-point-templates.com/presentation-poster-templates/" TargetMode="Externa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1" name="Shape 51"/>
        <p:cNvGrpSpPr/>
        <p:nvPr/>
      </p:nvGrpSpPr>
      <p:grpSpPr>
        <a:xfrm>
          <a:off x="0" y="0"/>
          <a:ext cx="0" cy="0"/>
          <a:chOff x="0" y="0"/>
          <a:chExt cx="0" cy="0"/>
        </a:xfrm>
      </p:grpSpPr>
      <p:sp>
        <p:nvSpPr>
          <p:cNvPr id="52" name="Google Shape;52;p:notes"/>
          <p:cNvSpPr/>
          <p:nvPr>
            <p:ph idx="2" type="sldImg"/>
          </p:nvPr>
        </p:nvSpPr>
        <p:spPr>
          <a:xfrm>
            <a:off x="1714809" y="685800"/>
            <a:ext cx="3429000" cy="3429000"/>
          </a:xfrm>
          <a:custGeom>
            <a:rect b="b" l="l" r="r" t="t"/>
            <a:pathLst>
              <a:path extrusionOk="0" h="120000" w="120000">
                <a:moveTo>
                  <a:pt x="0" y="0"/>
                </a:moveTo>
                <a:lnTo>
                  <a:pt x="120000" y="0"/>
                </a:lnTo>
                <a:lnTo>
                  <a:pt x="120000" y="120000"/>
                </a:lnTo>
                <a:lnTo>
                  <a:pt x="0" y="120000"/>
                </a:lnTo>
                <a:close/>
              </a:path>
            </a:pathLst>
          </a:custGeom>
        </p:spPr>
      </p:sp>
      <p:sp>
        <p:nvSpPr>
          <p:cNvPr id="53" name="Google Shape;53;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n"/>
              <a:t>You can add your presentation notes here. This presentation template for research posters is fully editable so text, graphics and content can be updated to fit your own research needs.</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t/>
            </a:r>
            <a:endParaRPr/>
          </a:p>
          <a:p>
            <a:pPr indent="0" lvl="0" marL="0" rtl="0" algn="l">
              <a:spcBef>
                <a:spcPts val="0"/>
              </a:spcBef>
              <a:spcAft>
                <a:spcPts val="0"/>
              </a:spcAft>
              <a:buNone/>
            </a:pPr>
            <a:r>
              <a:rPr lang="en"/>
              <a:t>Download more </a:t>
            </a:r>
            <a:r>
              <a:rPr lang="en" u="sng">
                <a:solidFill>
                  <a:schemeClr val="hlink"/>
                </a:solidFill>
                <a:hlinkClick r:id="rId2"/>
              </a:rPr>
              <a:t>poster presentation templates</a:t>
            </a:r>
            <a:r>
              <a:rPr lang="en"/>
              <a:t> from FPPT.com</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hyperlink" Target="http://www.free-power-point-templates.com/" TargetMode="External"/><Relationship Id="rId3" Type="http://schemas.openxmlformats.org/officeDocument/2006/relationships/image" Target="../media/image3.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1309175" y="5559493"/>
            <a:ext cx="35786699" cy="15326099"/>
          </a:xfrm>
          <a:prstGeom prst="rect">
            <a:avLst/>
          </a:prstGeom>
        </p:spPr>
        <p:txBody>
          <a:bodyPr anchorCtr="0" anchor="b" bIns="487600" lIns="487600" spcFirstLastPara="1" rIns="487600" wrap="square" tIns="487600">
            <a:noAutofit/>
          </a:bodyPr>
          <a:lstStyle>
            <a:lvl1pPr lvl="0" algn="ctr">
              <a:spcBef>
                <a:spcPts val="0"/>
              </a:spcBef>
              <a:spcAft>
                <a:spcPts val="0"/>
              </a:spcAft>
              <a:buSzPts val="27700"/>
              <a:buNone/>
              <a:defRPr sz="27700"/>
            </a:lvl1pPr>
            <a:lvl2pPr lvl="1" algn="ctr">
              <a:spcBef>
                <a:spcPts val="0"/>
              </a:spcBef>
              <a:spcAft>
                <a:spcPts val="0"/>
              </a:spcAft>
              <a:buSzPts val="27700"/>
              <a:buNone/>
              <a:defRPr sz="27700"/>
            </a:lvl2pPr>
            <a:lvl3pPr lvl="2" algn="ctr">
              <a:spcBef>
                <a:spcPts val="0"/>
              </a:spcBef>
              <a:spcAft>
                <a:spcPts val="0"/>
              </a:spcAft>
              <a:buSzPts val="27700"/>
              <a:buNone/>
              <a:defRPr sz="27700"/>
            </a:lvl3pPr>
            <a:lvl4pPr lvl="3" algn="ctr">
              <a:spcBef>
                <a:spcPts val="0"/>
              </a:spcBef>
              <a:spcAft>
                <a:spcPts val="0"/>
              </a:spcAft>
              <a:buSzPts val="27700"/>
              <a:buNone/>
              <a:defRPr sz="27700"/>
            </a:lvl4pPr>
            <a:lvl5pPr lvl="4" algn="ctr">
              <a:spcBef>
                <a:spcPts val="0"/>
              </a:spcBef>
              <a:spcAft>
                <a:spcPts val="0"/>
              </a:spcAft>
              <a:buSzPts val="27700"/>
              <a:buNone/>
              <a:defRPr sz="27700"/>
            </a:lvl5pPr>
            <a:lvl6pPr lvl="5" algn="ctr">
              <a:spcBef>
                <a:spcPts val="0"/>
              </a:spcBef>
              <a:spcAft>
                <a:spcPts val="0"/>
              </a:spcAft>
              <a:buSzPts val="27700"/>
              <a:buNone/>
              <a:defRPr sz="27700"/>
            </a:lvl6pPr>
            <a:lvl7pPr lvl="6" algn="ctr">
              <a:spcBef>
                <a:spcPts val="0"/>
              </a:spcBef>
              <a:spcAft>
                <a:spcPts val="0"/>
              </a:spcAft>
              <a:buSzPts val="27700"/>
              <a:buNone/>
              <a:defRPr sz="27700"/>
            </a:lvl7pPr>
            <a:lvl8pPr lvl="7" algn="ctr">
              <a:spcBef>
                <a:spcPts val="0"/>
              </a:spcBef>
              <a:spcAft>
                <a:spcPts val="0"/>
              </a:spcAft>
              <a:buSzPts val="27700"/>
              <a:buNone/>
              <a:defRPr sz="27700"/>
            </a:lvl8pPr>
            <a:lvl9pPr lvl="8" algn="ctr">
              <a:spcBef>
                <a:spcPts val="0"/>
              </a:spcBef>
              <a:spcAft>
                <a:spcPts val="0"/>
              </a:spcAft>
              <a:buSzPts val="27700"/>
              <a:buNone/>
              <a:defRPr sz="27700"/>
            </a:lvl9pPr>
          </a:lstStyle>
          <a:p/>
        </p:txBody>
      </p:sp>
      <p:sp>
        <p:nvSpPr>
          <p:cNvPr id="11" name="Google Shape;11;p2"/>
          <p:cNvSpPr txBox="1"/>
          <p:nvPr>
            <p:ph idx="1" type="subTitle"/>
          </p:nvPr>
        </p:nvSpPr>
        <p:spPr>
          <a:xfrm>
            <a:off x="1309140" y="21161467"/>
            <a:ext cx="35786699" cy="5918100"/>
          </a:xfrm>
          <a:prstGeom prst="rect">
            <a:avLst/>
          </a:prstGeom>
        </p:spPr>
        <p:txBody>
          <a:bodyPr anchorCtr="0" anchor="t" bIns="487600" lIns="487600" spcFirstLastPara="1" rIns="487600" wrap="square" tIns="487600">
            <a:noAutofit/>
          </a:bodyPr>
          <a:lstStyle>
            <a:lvl1pPr lvl="0" algn="ctr">
              <a:lnSpc>
                <a:spcPct val="100000"/>
              </a:lnSpc>
              <a:spcBef>
                <a:spcPts val="0"/>
              </a:spcBef>
              <a:spcAft>
                <a:spcPts val="0"/>
              </a:spcAft>
              <a:buSzPts val="14900"/>
              <a:buNone/>
              <a:defRPr sz="14900"/>
            </a:lvl1pPr>
            <a:lvl2pPr lvl="1" algn="ctr">
              <a:lnSpc>
                <a:spcPct val="100000"/>
              </a:lnSpc>
              <a:spcBef>
                <a:spcPts val="0"/>
              </a:spcBef>
              <a:spcAft>
                <a:spcPts val="0"/>
              </a:spcAft>
              <a:buSzPts val="14900"/>
              <a:buNone/>
              <a:defRPr sz="14900"/>
            </a:lvl2pPr>
            <a:lvl3pPr lvl="2" algn="ctr">
              <a:lnSpc>
                <a:spcPct val="100000"/>
              </a:lnSpc>
              <a:spcBef>
                <a:spcPts val="0"/>
              </a:spcBef>
              <a:spcAft>
                <a:spcPts val="0"/>
              </a:spcAft>
              <a:buSzPts val="14900"/>
              <a:buNone/>
              <a:defRPr sz="14900"/>
            </a:lvl3pPr>
            <a:lvl4pPr lvl="3" algn="ctr">
              <a:lnSpc>
                <a:spcPct val="100000"/>
              </a:lnSpc>
              <a:spcBef>
                <a:spcPts val="0"/>
              </a:spcBef>
              <a:spcAft>
                <a:spcPts val="0"/>
              </a:spcAft>
              <a:buSzPts val="14900"/>
              <a:buNone/>
              <a:defRPr sz="14900"/>
            </a:lvl4pPr>
            <a:lvl5pPr lvl="4" algn="ctr">
              <a:lnSpc>
                <a:spcPct val="100000"/>
              </a:lnSpc>
              <a:spcBef>
                <a:spcPts val="0"/>
              </a:spcBef>
              <a:spcAft>
                <a:spcPts val="0"/>
              </a:spcAft>
              <a:buSzPts val="14900"/>
              <a:buNone/>
              <a:defRPr sz="14900"/>
            </a:lvl5pPr>
            <a:lvl6pPr lvl="5" algn="ctr">
              <a:lnSpc>
                <a:spcPct val="100000"/>
              </a:lnSpc>
              <a:spcBef>
                <a:spcPts val="0"/>
              </a:spcBef>
              <a:spcAft>
                <a:spcPts val="0"/>
              </a:spcAft>
              <a:buSzPts val="14900"/>
              <a:buNone/>
              <a:defRPr sz="14900"/>
            </a:lvl6pPr>
            <a:lvl7pPr lvl="6" algn="ctr">
              <a:lnSpc>
                <a:spcPct val="100000"/>
              </a:lnSpc>
              <a:spcBef>
                <a:spcPts val="0"/>
              </a:spcBef>
              <a:spcAft>
                <a:spcPts val="0"/>
              </a:spcAft>
              <a:buSzPts val="14900"/>
              <a:buNone/>
              <a:defRPr sz="14900"/>
            </a:lvl7pPr>
            <a:lvl8pPr lvl="7" algn="ctr">
              <a:lnSpc>
                <a:spcPct val="100000"/>
              </a:lnSpc>
              <a:spcBef>
                <a:spcPts val="0"/>
              </a:spcBef>
              <a:spcAft>
                <a:spcPts val="0"/>
              </a:spcAft>
              <a:buSzPts val="14900"/>
              <a:buNone/>
              <a:defRPr sz="14900"/>
            </a:lvl8pPr>
            <a:lvl9pPr lvl="8" algn="ctr">
              <a:lnSpc>
                <a:spcPct val="100000"/>
              </a:lnSpc>
              <a:spcBef>
                <a:spcPts val="0"/>
              </a:spcBef>
              <a:spcAft>
                <a:spcPts val="0"/>
              </a:spcAft>
              <a:buSzPts val="14900"/>
              <a:buNone/>
              <a:defRPr sz="14900"/>
            </a:lvl9pPr>
          </a:lstStyle>
          <a:p/>
        </p:txBody>
      </p:sp>
      <p:sp>
        <p:nvSpPr>
          <p:cNvPr id="12" name="Google Shape;12;p2"/>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1309140" y="8259066"/>
            <a:ext cx="35786699" cy="14660700"/>
          </a:xfrm>
          <a:prstGeom prst="rect">
            <a:avLst/>
          </a:prstGeom>
        </p:spPr>
        <p:txBody>
          <a:bodyPr anchorCtr="0" anchor="b" bIns="487600" lIns="487600" spcFirstLastPara="1" rIns="487600" wrap="square" tIns="487600">
            <a:noAutofit/>
          </a:bodyPr>
          <a:lstStyle>
            <a:lvl1pPr lvl="0" algn="ctr">
              <a:spcBef>
                <a:spcPts val="0"/>
              </a:spcBef>
              <a:spcAft>
                <a:spcPts val="0"/>
              </a:spcAft>
              <a:buSzPts val="64000"/>
              <a:buNone/>
              <a:defRPr sz="64000"/>
            </a:lvl1pPr>
            <a:lvl2pPr lvl="1" algn="ctr">
              <a:spcBef>
                <a:spcPts val="0"/>
              </a:spcBef>
              <a:spcAft>
                <a:spcPts val="0"/>
              </a:spcAft>
              <a:buSzPts val="64000"/>
              <a:buNone/>
              <a:defRPr sz="64000"/>
            </a:lvl2pPr>
            <a:lvl3pPr lvl="2" algn="ctr">
              <a:spcBef>
                <a:spcPts val="0"/>
              </a:spcBef>
              <a:spcAft>
                <a:spcPts val="0"/>
              </a:spcAft>
              <a:buSzPts val="64000"/>
              <a:buNone/>
              <a:defRPr sz="64000"/>
            </a:lvl3pPr>
            <a:lvl4pPr lvl="3" algn="ctr">
              <a:spcBef>
                <a:spcPts val="0"/>
              </a:spcBef>
              <a:spcAft>
                <a:spcPts val="0"/>
              </a:spcAft>
              <a:buSzPts val="64000"/>
              <a:buNone/>
              <a:defRPr sz="64000"/>
            </a:lvl4pPr>
            <a:lvl5pPr lvl="4" algn="ctr">
              <a:spcBef>
                <a:spcPts val="0"/>
              </a:spcBef>
              <a:spcAft>
                <a:spcPts val="0"/>
              </a:spcAft>
              <a:buSzPts val="64000"/>
              <a:buNone/>
              <a:defRPr sz="64000"/>
            </a:lvl5pPr>
            <a:lvl6pPr lvl="5" algn="ctr">
              <a:spcBef>
                <a:spcPts val="0"/>
              </a:spcBef>
              <a:spcAft>
                <a:spcPts val="0"/>
              </a:spcAft>
              <a:buSzPts val="64000"/>
              <a:buNone/>
              <a:defRPr sz="64000"/>
            </a:lvl6pPr>
            <a:lvl7pPr lvl="6" algn="ctr">
              <a:spcBef>
                <a:spcPts val="0"/>
              </a:spcBef>
              <a:spcAft>
                <a:spcPts val="0"/>
              </a:spcAft>
              <a:buSzPts val="64000"/>
              <a:buNone/>
              <a:defRPr sz="64000"/>
            </a:lvl7pPr>
            <a:lvl8pPr lvl="7" algn="ctr">
              <a:spcBef>
                <a:spcPts val="0"/>
              </a:spcBef>
              <a:spcAft>
                <a:spcPts val="0"/>
              </a:spcAft>
              <a:buSzPts val="64000"/>
              <a:buNone/>
              <a:defRPr sz="64000"/>
            </a:lvl8pPr>
            <a:lvl9pPr lvl="8" algn="ctr">
              <a:spcBef>
                <a:spcPts val="0"/>
              </a:spcBef>
              <a:spcAft>
                <a:spcPts val="0"/>
              </a:spcAft>
              <a:buSzPts val="64000"/>
              <a:buNone/>
              <a:defRPr sz="64000"/>
            </a:lvl9pPr>
          </a:lstStyle>
          <a:p>
            <a:r>
              <a:t>xx%</a:t>
            </a:r>
          </a:p>
        </p:txBody>
      </p:sp>
      <p:sp>
        <p:nvSpPr>
          <p:cNvPr id="46" name="Google Shape;46;p11"/>
          <p:cNvSpPr txBox="1"/>
          <p:nvPr>
            <p:ph idx="1" type="body"/>
          </p:nvPr>
        </p:nvSpPr>
        <p:spPr>
          <a:xfrm>
            <a:off x="1309140" y="23536614"/>
            <a:ext cx="35786699" cy="9712500"/>
          </a:xfrm>
          <a:prstGeom prst="rect">
            <a:avLst/>
          </a:prstGeom>
        </p:spPr>
        <p:txBody>
          <a:bodyPr anchorCtr="0" anchor="t" bIns="487600" lIns="487600" spcFirstLastPara="1" rIns="487600" wrap="square" tIns="487600">
            <a:noAutofit/>
          </a:bodyPr>
          <a:lstStyle>
            <a:lvl1pPr indent="-838200" lvl="0" marL="457200" algn="ctr">
              <a:spcBef>
                <a:spcPts val="0"/>
              </a:spcBef>
              <a:spcAft>
                <a:spcPts val="0"/>
              </a:spcAft>
              <a:buSzPts val="9600"/>
              <a:buChar char="●"/>
              <a:defRPr/>
            </a:lvl1pPr>
            <a:lvl2pPr indent="-704850" lvl="1" marL="914400" algn="ctr">
              <a:spcBef>
                <a:spcPts val="8500"/>
              </a:spcBef>
              <a:spcAft>
                <a:spcPts val="0"/>
              </a:spcAft>
              <a:buSzPts val="7500"/>
              <a:buChar char="○"/>
              <a:defRPr/>
            </a:lvl2pPr>
            <a:lvl3pPr indent="-704850" lvl="2" marL="1371600" algn="ctr">
              <a:spcBef>
                <a:spcPts val="8500"/>
              </a:spcBef>
              <a:spcAft>
                <a:spcPts val="0"/>
              </a:spcAft>
              <a:buSzPts val="7500"/>
              <a:buChar char="■"/>
              <a:defRPr/>
            </a:lvl3pPr>
            <a:lvl4pPr indent="-704850" lvl="3" marL="1828800" algn="ctr">
              <a:spcBef>
                <a:spcPts val="8500"/>
              </a:spcBef>
              <a:spcAft>
                <a:spcPts val="0"/>
              </a:spcAft>
              <a:buSzPts val="7500"/>
              <a:buChar char="●"/>
              <a:defRPr/>
            </a:lvl4pPr>
            <a:lvl5pPr indent="-704850" lvl="4" marL="2286000" algn="ctr">
              <a:spcBef>
                <a:spcPts val="8500"/>
              </a:spcBef>
              <a:spcAft>
                <a:spcPts val="0"/>
              </a:spcAft>
              <a:buSzPts val="7500"/>
              <a:buChar char="○"/>
              <a:defRPr/>
            </a:lvl5pPr>
            <a:lvl6pPr indent="-704850" lvl="5" marL="2743200" algn="ctr">
              <a:spcBef>
                <a:spcPts val="8500"/>
              </a:spcBef>
              <a:spcAft>
                <a:spcPts val="0"/>
              </a:spcAft>
              <a:buSzPts val="7500"/>
              <a:buChar char="■"/>
              <a:defRPr/>
            </a:lvl6pPr>
            <a:lvl7pPr indent="-704850" lvl="6" marL="3200400" algn="ctr">
              <a:spcBef>
                <a:spcPts val="8500"/>
              </a:spcBef>
              <a:spcAft>
                <a:spcPts val="0"/>
              </a:spcAft>
              <a:buSzPts val="7500"/>
              <a:buChar char="●"/>
              <a:defRPr/>
            </a:lvl7pPr>
            <a:lvl8pPr indent="-704850" lvl="7" marL="3657600" algn="ctr">
              <a:spcBef>
                <a:spcPts val="8500"/>
              </a:spcBef>
              <a:spcAft>
                <a:spcPts val="0"/>
              </a:spcAft>
              <a:buSzPts val="7500"/>
              <a:buChar char="○"/>
              <a:defRPr/>
            </a:lvl8pPr>
            <a:lvl9pPr indent="-704850" lvl="8" marL="4114800" algn="ctr">
              <a:spcBef>
                <a:spcPts val="8500"/>
              </a:spcBef>
              <a:spcAft>
                <a:spcPts val="8500"/>
              </a:spcAft>
              <a:buSzPts val="7500"/>
              <a:buChar char="■"/>
              <a:defRPr/>
            </a:lvl9pPr>
          </a:lstStyle>
          <a:p/>
        </p:txBody>
      </p:sp>
      <p:sp>
        <p:nvSpPr>
          <p:cNvPr id="47" name="Google Shape;47;p11"/>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pic>
        <p:nvPicPr>
          <p:cNvPr descr="logo.png" id="50" name="Google Shape;50;p12">
            <a:hlinkClick r:id="rId2"/>
          </p:cNvPr>
          <p:cNvPicPr preferRelativeResize="0"/>
          <p:nvPr/>
        </p:nvPicPr>
        <p:blipFill>
          <a:blip r:embed="rId3">
            <a:alphaModFix/>
          </a:blip>
          <a:stretch>
            <a:fillRect/>
          </a:stretch>
        </p:blipFill>
        <p:spPr>
          <a:xfrm>
            <a:off x="2054499" y="1333500"/>
            <a:ext cx="6279875" cy="204172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1309140" y="16059681"/>
            <a:ext cx="35786699" cy="6285300"/>
          </a:xfrm>
          <a:prstGeom prst="rect">
            <a:avLst/>
          </a:prstGeom>
        </p:spPr>
        <p:txBody>
          <a:bodyPr anchorCtr="0" anchor="ctr" bIns="487600" lIns="487600" spcFirstLastPara="1" rIns="487600" wrap="square" tIns="487600">
            <a:noAutofit/>
          </a:bodyPr>
          <a:lstStyle>
            <a:lvl1pPr lvl="0" algn="ctr">
              <a:spcBef>
                <a:spcPts val="0"/>
              </a:spcBef>
              <a:spcAft>
                <a:spcPts val="0"/>
              </a:spcAft>
              <a:buSzPts val="19200"/>
              <a:buNone/>
              <a:defRPr sz="19200"/>
            </a:lvl1pPr>
            <a:lvl2pPr lvl="1" algn="ctr">
              <a:spcBef>
                <a:spcPts val="0"/>
              </a:spcBef>
              <a:spcAft>
                <a:spcPts val="0"/>
              </a:spcAft>
              <a:buSzPts val="19200"/>
              <a:buNone/>
              <a:defRPr sz="19200"/>
            </a:lvl2pPr>
            <a:lvl3pPr lvl="2" algn="ctr">
              <a:spcBef>
                <a:spcPts val="0"/>
              </a:spcBef>
              <a:spcAft>
                <a:spcPts val="0"/>
              </a:spcAft>
              <a:buSzPts val="19200"/>
              <a:buNone/>
              <a:defRPr sz="19200"/>
            </a:lvl3pPr>
            <a:lvl4pPr lvl="3" algn="ctr">
              <a:spcBef>
                <a:spcPts val="0"/>
              </a:spcBef>
              <a:spcAft>
                <a:spcPts val="0"/>
              </a:spcAft>
              <a:buSzPts val="19200"/>
              <a:buNone/>
              <a:defRPr sz="19200"/>
            </a:lvl4pPr>
            <a:lvl5pPr lvl="4" algn="ctr">
              <a:spcBef>
                <a:spcPts val="0"/>
              </a:spcBef>
              <a:spcAft>
                <a:spcPts val="0"/>
              </a:spcAft>
              <a:buSzPts val="19200"/>
              <a:buNone/>
              <a:defRPr sz="19200"/>
            </a:lvl5pPr>
            <a:lvl6pPr lvl="5" algn="ctr">
              <a:spcBef>
                <a:spcPts val="0"/>
              </a:spcBef>
              <a:spcAft>
                <a:spcPts val="0"/>
              </a:spcAft>
              <a:buSzPts val="19200"/>
              <a:buNone/>
              <a:defRPr sz="19200"/>
            </a:lvl6pPr>
            <a:lvl7pPr lvl="6" algn="ctr">
              <a:spcBef>
                <a:spcPts val="0"/>
              </a:spcBef>
              <a:spcAft>
                <a:spcPts val="0"/>
              </a:spcAft>
              <a:buSzPts val="19200"/>
              <a:buNone/>
              <a:defRPr sz="19200"/>
            </a:lvl7pPr>
            <a:lvl8pPr lvl="7" algn="ctr">
              <a:spcBef>
                <a:spcPts val="0"/>
              </a:spcBef>
              <a:spcAft>
                <a:spcPts val="0"/>
              </a:spcAft>
              <a:buSzPts val="19200"/>
              <a:buNone/>
              <a:defRPr sz="19200"/>
            </a:lvl8pPr>
            <a:lvl9pPr lvl="8" algn="ctr">
              <a:spcBef>
                <a:spcPts val="0"/>
              </a:spcBef>
              <a:spcAft>
                <a:spcPts val="0"/>
              </a:spcAft>
              <a:buSzPts val="19200"/>
              <a:buNone/>
              <a:defRPr sz="19200"/>
            </a:lvl9pPr>
          </a:lstStyle>
          <a:p/>
        </p:txBody>
      </p:sp>
      <p:sp>
        <p:nvSpPr>
          <p:cNvPr id="15" name="Google Shape;15;p3"/>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1309140" y="3322853"/>
            <a:ext cx="35786699" cy="4276200"/>
          </a:xfrm>
          <a:prstGeom prst="rect">
            <a:avLst/>
          </a:prstGeom>
        </p:spPr>
        <p:txBody>
          <a:bodyPr anchorCtr="0" anchor="t" bIns="487600" lIns="487600" spcFirstLastPara="1" rIns="487600" wrap="square" tIns="48760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18" name="Google Shape;18;p4"/>
          <p:cNvSpPr txBox="1"/>
          <p:nvPr>
            <p:ph idx="1" type="body"/>
          </p:nvPr>
        </p:nvSpPr>
        <p:spPr>
          <a:xfrm>
            <a:off x="1309140" y="8605147"/>
            <a:ext cx="35786699" cy="25509001"/>
          </a:xfrm>
          <a:prstGeom prst="rect">
            <a:avLst/>
          </a:prstGeom>
        </p:spPr>
        <p:txBody>
          <a:bodyPr anchorCtr="0" anchor="t" bIns="487600" lIns="487600" spcFirstLastPara="1" rIns="487600" wrap="square" tIns="487600">
            <a:noAutofit/>
          </a:bodyPr>
          <a:lstStyle>
            <a:lvl1pPr indent="-838200" lvl="0" marL="457200">
              <a:spcBef>
                <a:spcPts val="0"/>
              </a:spcBef>
              <a:spcAft>
                <a:spcPts val="0"/>
              </a:spcAft>
              <a:buSzPts val="9600"/>
              <a:buChar char="●"/>
              <a:defRPr/>
            </a:lvl1pPr>
            <a:lvl2pPr indent="-704850" lvl="1" marL="914400">
              <a:spcBef>
                <a:spcPts val="8500"/>
              </a:spcBef>
              <a:spcAft>
                <a:spcPts val="0"/>
              </a:spcAft>
              <a:buSzPts val="7500"/>
              <a:buChar char="○"/>
              <a:defRPr/>
            </a:lvl2pPr>
            <a:lvl3pPr indent="-704850" lvl="2" marL="1371600">
              <a:spcBef>
                <a:spcPts val="8500"/>
              </a:spcBef>
              <a:spcAft>
                <a:spcPts val="0"/>
              </a:spcAft>
              <a:buSzPts val="7500"/>
              <a:buChar char="■"/>
              <a:defRPr/>
            </a:lvl3pPr>
            <a:lvl4pPr indent="-704850" lvl="3" marL="1828800">
              <a:spcBef>
                <a:spcPts val="8500"/>
              </a:spcBef>
              <a:spcAft>
                <a:spcPts val="0"/>
              </a:spcAft>
              <a:buSzPts val="7500"/>
              <a:buChar char="●"/>
              <a:defRPr/>
            </a:lvl4pPr>
            <a:lvl5pPr indent="-704850" lvl="4" marL="2286000">
              <a:spcBef>
                <a:spcPts val="8500"/>
              </a:spcBef>
              <a:spcAft>
                <a:spcPts val="0"/>
              </a:spcAft>
              <a:buSzPts val="7500"/>
              <a:buChar char="○"/>
              <a:defRPr/>
            </a:lvl5pPr>
            <a:lvl6pPr indent="-704850" lvl="5" marL="2743200">
              <a:spcBef>
                <a:spcPts val="8500"/>
              </a:spcBef>
              <a:spcAft>
                <a:spcPts val="0"/>
              </a:spcAft>
              <a:buSzPts val="7500"/>
              <a:buChar char="■"/>
              <a:defRPr/>
            </a:lvl6pPr>
            <a:lvl7pPr indent="-704850" lvl="6" marL="3200400">
              <a:spcBef>
                <a:spcPts val="8500"/>
              </a:spcBef>
              <a:spcAft>
                <a:spcPts val="0"/>
              </a:spcAft>
              <a:buSzPts val="7500"/>
              <a:buChar char="●"/>
              <a:defRPr/>
            </a:lvl7pPr>
            <a:lvl8pPr indent="-704850" lvl="7" marL="3657600">
              <a:spcBef>
                <a:spcPts val="8500"/>
              </a:spcBef>
              <a:spcAft>
                <a:spcPts val="0"/>
              </a:spcAft>
              <a:buSzPts val="7500"/>
              <a:buChar char="○"/>
              <a:defRPr/>
            </a:lvl8pPr>
            <a:lvl9pPr indent="-704850" lvl="8" marL="4114800">
              <a:spcBef>
                <a:spcPts val="8500"/>
              </a:spcBef>
              <a:spcAft>
                <a:spcPts val="8500"/>
              </a:spcAft>
              <a:buSzPts val="7500"/>
              <a:buChar char="■"/>
              <a:defRPr/>
            </a:lvl9pPr>
          </a:lstStyle>
          <a:p/>
        </p:txBody>
      </p:sp>
      <p:sp>
        <p:nvSpPr>
          <p:cNvPr id="19" name="Google Shape;19;p4"/>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1309140" y="3322853"/>
            <a:ext cx="35786699" cy="4276200"/>
          </a:xfrm>
          <a:prstGeom prst="rect">
            <a:avLst/>
          </a:prstGeom>
        </p:spPr>
        <p:txBody>
          <a:bodyPr anchorCtr="0" anchor="t" bIns="487600" lIns="487600" spcFirstLastPara="1" rIns="487600" wrap="square" tIns="48760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22" name="Google Shape;22;p5"/>
          <p:cNvSpPr txBox="1"/>
          <p:nvPr>
            <p:ph idx="1" type="body"/>
          </p:nvPr>
        </p:nvSpPr>
        <p:spPr>
          <a:xfrm>
            <a:off x="1309140" y="8605147"/>
            <a:ext cx="16799400" cy="25509001"/>
          </a:xfrm>
          <a:prstGeom prst="rect">
            <a:avLst/>
          </a:prstGeom>
        </p:spPr>
        <p:txBody>
          <a:bodyPr anchorCtr="0" anchor="t" bIns="487600" lIns="487600" spcFirstLastPara="1" rIns="487600" wrap="square" tIns="487600">
            <a:noAutofit/>
          </a:bodyPr>
          <a:lstStyle>
            <a:lvl1pPr indent="-704850" lvl="0" marL="457200">
              <a:spcBef>
                <a:spcPts val="0"/>
              </a:spcBef>
              <a:spcAft>
                <a:spcPts val="0"/>
              </a:spcAft>
              <a:buSzPts val="7500"/>
              <a:buChar char="●"/>
              <a:defRPr sz="7500"/>
            </a:lvl1pPr>
            <a:lvl2pPr indent="-635000" lvl="1" marL="914400">
              <a:spcBef>
                <a:spcPts val="8500"/>
              </a:spcBef>
              <a:spcAft>
                <a:spcPts val="0"/>
              </a:spcAft>
              <a:buSzPts val="6400"/>
              <a:buChar char="○"/>
              <a:defRPr sz="6400"/>
            </a:lvl2pPr>
            <a:lvl3pPr indent="-635000" lvl="2" marL="1371600">
              <a:spcBef>
                <a:spcPts val="8500"/>
              </a:spcBef>
              <a:spcAft>
                <a:spcPts val="0"/>
              </a:spcAft>
              <a:buSzPts val="6400"/>
              <a:buChar char="■"/>
              <a:defRPr sz="6400"/>
            </a:lvl3pPr>
            <a:lvl4pPr indent="-635000" lvl="3" marL="1828800">
              <a:spcBef>
                <a:spcPts val="8500"/>
              </a:spcBef>
              <a:spcAft>
                <a:spcPts val="0"/>
              </a:spcAft>
              <a:buSzPts val="6400"/>
              <a:buChar char="●"/>
              <a:defRPr sz="6400"/>
            </a:lvl4pPr>
            <a:lvl5pPr indent="-635000" lvl="4" marL="2286000">
              <a:spcBef>
                <a:spcPts val="8500"/>
              </a:spcBef>
              <a:spcAft>
                <a:spcPts val="0"/>
              </a:spcAft>
              <a:buSzPts val="6400"/>
              <a:buChar char="○"/>
              <a:defRPr sz="6400"/>
            </a:lvl5pPr>
            <a:lvl6pPr indent="-635000" lvl="5" marL="2743200">
              <a:spcBef>
                <a:spcPts val="8500"/>
              </a:spcBef>
              <a:spcAft>
                <a:spcPts val="0"/>
              </a:spcAft>
              <a:buSzPts val="6400"/>
              <a:buChar char="■"/>
              <a:defRPr sz="6400"/>
            </a:lvl6pPr>
            <a:lvl7pPr indent="-635000" lvl="6" marL="3200400">
              <a:spcBef>
                <a:spcPts val="8500"/>
              </a:spcBef>
              <a:spcAft>
                <a:spcPts val="0"/>
              </a:spcAft>
              <a:buSzPts val="6400"/>
              <a:buChar char="●"/>
              <a:defRPr sz="6400"/>
            </a:lvl7pPr>
            <a:lvl8pPr indent="-635000" lvl="7" marL="3657600">
              <a:spcBef>
                <a:spcPts val="8500"/>
              </a:spcBef>
              <a:spcAft>
                <a:spcPts val="0"/>
              </a:spcAft>
              <a:buSzPts val="6400"/>
              <a:buChar char="○"/>
              <a:defRPr sz="6400"/>
            </a:lvl8pPr>
            <a:lvl9pPr indent="-635000" lvl="8" marL="4114800">
              <a:spcBef>
                <a:spcPts val="8500"/>
              </a:spcBef>
              <a:spcAft>
                <a:spcPts val="8500"/>
              </a:spcAft>
              <a:buSzPts val="6400"/>
              <a:buChar char="■"/>
              <a:defRPr sz="6400"/>
            </a:lvl9pPr>
          </a:lstStyle>
          <a:p/>
        </p:txBody>
      </p:sp>
      <p:sp>
        <p:nvSpPr>
          <p:cNvPr id="23" name="Google Shape;23;p5"/>
          <p:cNvSpPr txBox="1"/>
          <p:nvPr>
            <p:ph idx="2" type="body"/>
          </p:nvPr>
        </p:nvSpPr>
        <p:spPr>
          <a:xfrm>
            <a:off x="20296080" y="8605147"/>
            <a:ext cx="16799400" cy="25509001"/>
          </a:xfrm>
          <a:prstGeom prst="rect">
            <a:avLst/>
          </a:prstGeom>
        </p:spPr>
        <p:txBody>
          <a:bodyPr anchorCtr="0" anchor="t" bIns="487600" lIns="487600" spcFirstLastPara="1" rIns="487600" wrap="square" tIns="487600">
            <a:noAutofit/>
          </a:bodyPr>
          <a:lstStyle>
            <a:lvl1pPr indent="-704850" lvl="0" marL="457200">
              <a:spcBef>
                <a:spcPts val="0"/>
              </a:spcBef>
              <a:spcAft>
                <a:spcPts val="0"/>
              </a:spcAft>
              <a:buSzPts val="7500"/>
              <a:buChar char="●"/>
              <a:defRPr sz="7500"/>
            </a:lvl1pPr>
            <a:lvl2pPr indent="-635000" lvl="1" marL="914400">
              <a:spcBef>
                <a:spcPts val="8500"/>
              </a:spcBef>
              <a:spcAft>
                <a:spcPts val="0"/>
              </a:spcAft>
              <a:buSzPts val="6400"/>
              <a:buChar char="○"/>
              <a:defRPr sz="6400"/>
            </a:lvl2pPr>
            <a:lvl3pPr indent="-635000" lvl="2" marL="1371600">
              <a:spcBef>
                <a:spcPts val="8500"/>
              </a:spcBef>
              <a:spcAft>
                <a:spcPts val="0"/>
              </a:spcAft>
              <a:buSzPts val="6400"/>
              <a:buChar char="■"/>
              <a:defRPr sz="6400"/>
            </a:lvl3pPr>
            <a:lvl4pPr indent="-635000" lvl="3" marL="1828800">
              <a:spcBef>
                <a:spcPts val="8500"/>
              </a:spcBef>
              <a:spcAft>
                <a:spcPts val="0"/>
              </a:spcAft>
              <a:buSzPts val="6400"/>
              <a:buChar char="●"/>
              <a:defRPr sz="6400"/>
            </a:lvl4pPr>
            <a:lvl5pPr indent="-635000" lvl="4" marL="2286000">
              <a:spcBef>
                <a:spcPts val="8500"/>
              </a:spcBef>
              <a:spcAft>
                <a:spcPts val="0"/>
              </a:spcAft>
              <a:buSzPts val="6400"/>
              <a:buChar char="○"/>
              <a:defRPr sz="6400"/>
            </a:lvl5pPr>
            <a:lvl6pPr indent="-635000" lvl="5" marL="2743200">
              <a:spcBef>
                <a:spcPts val="8500"/>
              </a:spcBef>
              <a:spcAft>
                <a:spcPts val="0"/>
              </a:spcAft>
              <a:buSzPts val="6400"/>
              <a:buChar char="■"/>
              <a:defRPr sz="6400"/>
            </a:lvl6pPr>
            <a:lvl7pPr indent="-635000" lvl="6" marL="3200400">
              <a:spcBef>
                <a:spcPts val="8500"/>
              </a:spcBef>
              <a:spcAft>
                <a:spcPts val="0"/>
              </a:spcAft>
              <a:buSzPts val="6400"/>
              <a:buChar char="●"/>
              <a:defRPr sz="6400"/>
            </a:lvl7pPr>
            <a:lvl8pPr indent="-635000" lvl="7" marL="3657600">
              <a:spcBef>
                <a:spcPts val="8500"/>
              </a:spcBef>
              <a:spcAft>
                <a:spcPts val="0"/>
              </a:spcAft>
              <a:buSzPts val="6400"/>
              <a:buChar char="○"/>
              <a:defRPr sz="6400"/>
            </a:lvl8pPr>
            <a:lvl9pPr indent="-635000" lvl="8" marL="4114800">
              <a:spcBef>
                <a:spcPts val="8500"/>
              </a:spcBef>
              <a:spcAft>
                <a:spcPts val="8500"/>
              </a:spcAft>
              <a:buSzPts val="6400"/>
              <a:buChar char="■"/>
              <a:defRPr sz="6400"/>
            </a:lvl9pPr>
          </a:lstStyle>
          <a:p/>
        </p:txBody>
      </p:sp>
      <p:sp>
        <p:nvSpPr>
          <p:cNvPr id="24" name="Google Shape;24;p5"/>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1309140" y="3322853"/>
            <a:ext cx="35786699" cy="4276200"/>
          </a:xfrm>
          <a:prstGeom prst="rect">
            <a:avLst/>
          </a:prstGeom>
        </p:spPr>
        <p:txBody>
          <a:bodyPr anchorCtr="0" anchor="t" bIns="487600" lIns="487600" spcFirstLastPara="1" rIns="487600" wrap="square" tIns="487600">
            <a:noAutofit/>
          </a:bodyPr>
          <a:lstStyle>
            <a:lvl1pPr lvl="0">
              <a:spcBef>
                <a:spcPts val="0"/>
              </a:spcBef>
              <a:spcAft>
                <a:spcPts val="0"/>
              </a:spcAft>
              <a:buSzPts val="14900"/>
              <a:buNone/>
              <a:defRPr/>
            </a:lvl1pPr>
            <a:lvl2pPr lvl="1">
              <a:spcBef>
                <a:spcPts val="0"/>
              </a:spcBef>
              <a:spcAft>
                <a:spcPts val="0"/>
              </a:spcAft>
              <a:buSzPts val="14900"/>
              <a:buNone/>
              <a:defRPr/>
            </a:lvl2pPr>
            <a:lvl3pPr lvl="2">
              <a:spcBef>
                <a:spcPts val="0"/>
              </a:spcBef>
              <a:spcAft>
                <a:spcPts val="0"/>
              </a:spcAft>
              <a:buSzPts val="14900"/>
              <a:buNone/>
              <a:defRPr/>
            </a:lvl3pPr>
            <a:lvl4pPr lvl="3">
              <a:spcBef>
                <a:spcPts val="0"/>
              </a:spcBef>
              <a:spcAft>
                <a:spcPts val="0"/>
              </a:spcAft>
              <a:buSzPts val="14900"/>
              <a:buNone/>
              <a:defRPr/>
            </a:lvl4pPr>
            <a:lvl5pPr lvl="4">
              <a:spcBef>
                <a:spcPts val="0"/>
              </a:spcBef>
              <a:spcAft>
                <a:spcPts val="0"/>
              </a:spcAft>
              <a:buSzPts val="14900"/>
              <a:buNone/>
              <a:defRPr/>
            </a:lvl5pPr>
            <a:lvl6pPr lvl="5">
              <a:spcBef>
                <a:spcPts val="0"/>
              </a:spcBef>
              <a:spcAft>
                <a:spcPts val="0"/>
              </a:spcAft>
              <a:buSzPts val="14900"/>
              <a:buNone/>
              <a:defRPr/>
            </a:lvl6pPr>
            <a:lvl7pPr lvl="6">
              <a:spcBef>
                <a:spcPts val="0"/>
              </a:spcBef>
              <a:spcAft>
                <a:spcPts val="0"/>
              </a:spcAft>
              <a:buSzPts val="14900"/>
              <a:buNone/>
              <a:defRPr/>
            </a:lvl7pPr>
            <a:lvl8pPr lvl="7">
              <a:spcBef>
                <a:spcPts val="0"/>
              </a:spcBef>
              <a:spcAft>
                <a:spcPts val="0"/>
              </a:spcAft>
              <a:buSzPts val="14900"/>
              <a:buNone/>
              <a:defRPr/>
            </a:lvl8pPr>
            <a:lvl9pPr lvl="8">
              <a:spcBef>
                <a:spcPts val="0"/>
              </a:spcBef>
              <a:spcAft>
                <a:spcPts val="0"/>
              </a:spcAft>
              <a:buSzPts val="14900"/>
              <a:buNone/>
              <a:defRPr/>
            </a:lvl9pPr>
          </a:lstStyle>
          <a:p/>
        </p:txBody>
      </p:sp>
      <p:sp>
        <p:nvSpPr>
          <p:cNvPr id="27" name="Google Shape;27;p6"/>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1309140" y="4148480"/>
            <a:ext cx="11793600" cy="5642700"/>
          </a:xfrm>
          <a:prstGeom prst="rect">
            <a:avLst/>
          </a:prstGeom>
        </p:spPr>
        <p:txBody>
          <a:bodyPr anchorCtr="0" anchor="b" bIns="487600" lIns="487600" spcFirstLastPara="1" rIns="487600" wrap="square" tIns="487600">
            <a:noAutofit/>
          </a:bodyPr>
          <a:lstStyle>
            <a:lvl1pPr lvl="0">
              <a:spcBef>
                <a:spcPts val="0"/>
              </a:spcBef>
              <a:spcAft>
                <a:spcPts val="0"/>
              </a:spcAft>
              <a:buSzPts val="12800"/>
              <a:buNone/>
              <a:defRPr sz="12800"/>
            </a:lvl1pPr>
            <a:lvl2pPr lvl="1">
              <a:spcBef>
                <a:spcPts val="0"/>
              </a:spcBef>
              <a:spcAft>
                <a:spcPts val="0"/>
              </a:spcAft>
              <a:buSzPts val="12800"/>
              <a:buNone/>
              <a:defRPr sz="12800"/>
            </a:lvl2pPr>
            <a:lvl3pPr lvl="2">
              <a:spcBef>
                <a:spcPts val="0"/>
              </a:spcBef>
              <a:spcAft>
                <a:spcPts val="0"/>
              </a:spcAft>
              <a:buSzPts val="12800"/>
              <a:buNone/>
              <a:defRPr sz="12800"/>
            </a:lvl3pPr>
            <a:lvl4pPr lvl="3">
              <a:spcBef>
                <a:spcPts val="0"/>
              </a:spcBef>
              <a:spcAft>
                <a:spcPts val="0"/>
              </a:spcAft>
              <a:buSzPts val="12800"/>
              <a:buNone/>
              <a:defRPr sz="12800"/>
            </a:lvl4pPr>
            <a:lvl5pPr lvl="4">
              <a:spcBef>
                <a:spcPts val="0"/>
              </a:spcBef>
              <a:spcAft>
                <a:spcPts val="0"/>
              </a:spcAft>
              <a:buSzPts val="12800"/>
              <a:buNone/>
              <a:defRPr sz="12800"/>
            </a:lvl5pPr>
            <a:lvl6pPr lvl="5">
              <a:spcBef>
                <a:spcPts val="0"/>
              </a:spcBef>
              <a:spcAft>
                <a:spcPts val="0"/>
              </a:spcAft>
              <a:buSzPts val="12800"/>
              <a:buNone/>
              <a:defRPr sz="12800"/>
            </a:lvl6pPr>
            <a:lvl7pPr lvl="6">
              <a:spcBef>
                <a:spcPts val="0"/>
              </a:spcBef>
              <a:spcAft>
                <a:spcPts val="0"/>
              </a:spcAft>
              <a:buSzPts val="12800"/>
              <a:buNone/>
              <a:defRPr sz="12800"/>
            </a:lvl7pPr>
            <a:lvl8pPr lvl="7">
              <a:spcBef>
                <a:spcPts val="0"/>
              </a:spcBef>
              <a:spcAft>
                <a:spcPts val="0"/>
              </a:spcAft>
              <a:buSzPts val="12800"/>
              <a:buNone/>
              <a:defRPr sz="12800"/>
            </a:lvl8pPr>
            <a:lvl9pPr lvl="8">
              <a:spcBef>
                <a:spcPts val="0"/>
              </a:spcBef>
              <a:spcAft>
                <a:spcPts val="0"/>
              </a:spcAft>
              <a:buSzPts val="12800"/>
              <a:buNone/>
              <a:defRPr sz="12800"/>
            </a:lvl9pPr>
          </a:lstStyle>
          <a:p/>
        </p:txBody>
      </p:sp>
      <p:sp>
        <p:nvSpPr>
          <p:cNvPr id="30" name="Google Shape;30;p7"/>
          <p:cNvSpPr txBox="1"/>
          <p:nvPr>
            <p:ph idx="1" type="body"/>
          </p:nvPr>
        </p:nvSpPr>
        <p:spPr>
          <a:xfrm>
            <a:off x="1309140" y="10375680"/>
            <a:ext cx="11793600" cy="23739600"/>
          </a:xfrm>
          <a:prstGeom prst="rect">
            <a:avLst/>
          </a:prstGeom>
        </p:spPr>
        <p:txBody>
          <a:bodyPr anchorCtr="0" anchor="t" bIns="487600" lIns="487600" spcFirstLastPara="1" rIns="487600" wrap="square" tIns="487600">
            <a:noAutofit/>
          </a:bodyPr>
          <a:lstStyle>
            <a:lvl1pPr indent="-635000" lvl="0" marL="457200">
              <a:spcBef>
                <a:spcPts val="0"/>
              </a:spcBef>
              <a:spcAft>
                <a:spcPts val="0"/>
              </a:spcAft>
              <a:buSzPts val="6400"/>
              <a:buChar char="●"/>
              <a:defRPr sz="6400"/>
            </a:lvl1pPr>
            <a:lvl2pPr indent="-635000" lvl="1" marL="914400">
              <a:spcBef>
                <a:spcPts val="8500"/>
              </a:spcBef>
              <a:spcAft>
                <a:spcPts val="0"/>
              </a:spcAft>
              <a:buSzPts val="6400"/>
              <a:buChar char="○"/>
              <a:defRPr sz="6400"/>
            </a:lvl2pPr>
            <a:lvl3pPr indent="-635000" lvl="2" marL="1371600">
              <a:spcBef>
                <a:spcPts val="8500"/>
              </a:spcBef>
              <a:spcAft>
                <a:spcPts val="0"/>
              </a:spcAft>
              <a:buSzPts val="6400"/>
              <a:buChar char="■"/>
              <a:defRPr sz="6400"/>
            </a:lvl3pPr>
            <a:lvl4pPr indent="-635000" lvl="3" marL="1828800">
              <a:spcBef>
                <a:spcPts val="8500"/>
              </a:spcBef>
              <a:spcAft>
                <a:spcPts val="0"/>
              </a:spcAft>
              <a:buSzPts val="6400"/>
              <a:buChar char="●"/>
              <a:defRPr sz="6400"/>
            </a:lvl4pPr>
            <a:lvl5pPr indent="-635000" lvl="4" marL="2286000">
              <a:spcBef>
                <a:spcPts val="8500"/>
              </a:spcBef>
              <a:spcAft>
                <a:spcPts val="0"/>
              </a:spcAft>
              <a:buSzPts val="6400"/>
              <a:buChar char="○"/>
              <a:defRPr sz="6400"/>
            </a:lvl5pPr>
            <a:lvl6pPr indent="-635000" lvl="5" marL="2743200">
              <a:spcBef>
                <a:spcPts val="8500"/>
              </a:spcBef>
              <a:spcAft>
                <a:spcPts val="0"/>
              </a:spcAft>
              <a:buSzPts val="6400"/>
              <a:buChar char="■"/>
              <a:defRPr sz="6400"/>
            </a:lvl6pPr>
            <a:lvl7pPr indent="-635000" lvl="6" marL="3200400">
              <a:spcBef>
                <a:spcPts val="8500"/>
              </a:spcBef>
              <a:spcAft>
                <a:spcPts val="0"/>
              </a:spcAft>
              <a:buSzPts val="6400"/>
              <a:buChar char="●"/>
              <a:defRPr sz="6400"/>
            </a:lvl7pPr>
            <a:lvl8pPr indent="-635000" lvl="7" marL="3657600">
              <a:spcBef>
                <a:spcPts val="8500"/>
              </a:spcBef>
              <a:spcAft>
                <a:spcPts val="0"/>
              </a:spcAft>
              <a:buSzPts val="6400"/>
              <a:buChar char="○"/>
              <a:defRPr sz="6400"/>
            </a:lvl8pPr>
            <a:lvl9pPr indent="-635000" lvl="8" marL="4114800">
              <a:spcBef>
                <a:spcPts val="8500"/>
              </a:spcBef>
              <a:spcAft>
                <a:spcPts val="8500"/>
              </a:spcAft>
              <a:buSzPts val="6400"/>
              <a:buChar char="■"/>
              <a:defRPr sz="6400"/>
            </a:lvl9pPr>
          </a:lstStyle>
          <a:p/>
        </p:txBody>
      </p:sp>
      <p:sp>
        <p:nvSpPr>
          <p:cNvPr id="31" name="Google Shape;31;p7"/>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2059050" y="3361120"/>
            <a:ext cx="26744699" cy="30544501"/>
          </a:xfrm>
          <a:prstGeom prst="rect">
            <a:avLst/>
          </a:prstGeom>
        </p:spPr>
        <p:txBody>
          <a:bodyPr anchorCtr="0" anchor="ctr" bIns="487600" lIns="487600" spcFirstLastPara="1" rIns="487600" wrap="square" tIns="487600">
            <a:noAutofit/>
          </a:bodyPr>
          <a:lstStyle>
            <a:lvl1pPr lvl="0">
              <a:spcBef>
                <a:spcPts val="0"/>
              </a:spcBef>
              <a:spcAft>
                <a:spcPts val="0"/>
              </a:spcAft>
              <a:buSzPts val="25600"/>
              <a:buNone/>
              <a:defRPr sz="25600"/>
            </a:lvl1pPr>
            <a:lvl2pPr lvl="1">
              <a:spcBef>
                <a:spcPts val="0"/>
              </a:spcBef>
              <a:spcAft>
                <a:spcPts val="0"/>
              </a:spcAft>
              <a:buSzPts val="25600"/>
              <a:buNone/>
              <a:defRPr sz="25600"/>
            </a:lvl2pPr>
            <a:lvl3pPr lvl="2">
              <a:spcBef>
                <a:spcPts val="0"/>
              </a:spcBef>
              <a:spcAft>
                <a:spcPts val="0"/>
              </a:spcAft>
              <a:buSzPts val="25600"/>
              <a:buNone/>
              <a:defRPr sz="25600"/>
            </a:lvl3pPr>
            <a:lvl4pPr lvl="3">
              <a:spcBef>
                <a:spcPts val="0"/>
              </a:spcBef>
              <a:spcAft>
                <a:spcPts val="0"/>
              </a:spcAft>
              <a:buSzPts val="25600"/>
              <a:buNone/>
              <a:defRPr sz="25600"/>
            </a:lvl4pPr>
            <a:lvl5pPr lvl="4">
              <a:spcBef>
                <a:spcPts val="0"/>
              </a:spcBef>
              <a:spcAft>
                <a:spcPts val="0"/>
              </a:spcAft>
              <a:buSzPts val="25600"/>
              <a:buNone/>
              <a:defRPr sz="25600"/>
            </a:lvl5pPr>
            <a:lvl6pPr lvl="5">
              <a:spcBef>
                <a:spcPts val="0"/>
              </a:spcBef>
              <a:spcAft>
                <a:spcPts val="0"/>
              </a:spcAft>
              <a:buSzPts val="25600"/>
              <a:buNone/>
              <a:defRPr sz="25600"/>
            </a:lvl6pPr>
            <a:lvl7pPr lvl="6">
              <a:spcBef>
                <a:spcPts val="0"/>
              </a:spcBef>
              <a:spcAft>
                <a:spcPts val="0"/>
              </a:spcAft>
              <a:buSzPts val="25600"/>
              <a:buNone/>
              <a:defRPr sz="25600"/>
            </a:lvl7pPr>
            <a:lvl8pPr lvl="7">
              <a:spcBef>
                <a:spcPts val="0"/>
              </a:spcBef>
              <a:spcAft>
                <a:spcPts val="0"/>
              </a:spcAft>
              <a:buSzPts val="25600"/>
              <a:buNone/>
              <a:defRPr sz="25600"/>
            </a:lvl8pPr>
            <a:lvl9pPr lvl="8">
              <a:spcBef>
                <a:spcPts val="0"/>
              </a:spcBef>
              <a:spcAft>
                <a:spcPts val="0"/>
              </a:spcAft>
              <a:buSzPts val="25600"/>
              <a:buNone/>
              <a:defRPr sz="25600"/>
            </a:lvl9pPr>
          </a:lstStyle>
          <a:p/>
        </p:txBody>
      </p:sp>
      <p:sp>
        <p:nvSpPr>
          <p:cNvPr id="34" name="Google Shape;34;p8"/>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19202400" y="-933"/>
            <a:ext cx="19202401" cy="38404801"/>
          </a:xfrm>
          <a:prstGeom prst="rect">
            <a:avLst/>
          </a:prstGeom>
          <a:solidFill>
            <a:schemeClr val="lt2"/>
          </a:solidFill>
          <a:ln>
            <a:noFill/>
          </a:ln>
        </p:spPr>
        <p:txBody>
          <a:bodyPr anchorCtr="0" anchor="ctr" bIns="487600" lIns="487600" spcFirstLastPara="1" rIns="487600" wrap="square" tIns="487600">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1115100" y="9207707"/>
            <a:ext cx="16989900" cy="11067600"/>
          </a:xfrm>
          <a:prstGeom prst="rect">
            <a:avLst/>
          </a:prstGeom>
        </p:spPr>
        <p:txBody>
          <a:bodyPr anchorCtr="0" anchor="b" bIns="487600" lIns="487600" spcFirstLastPara="1" rIns="487600" wrap="square" tIns="487600">
            <a:noAutofit/>
          </a:bodyPr>
          <a:lstStyle>
            <a:lvl1pPr lvl="0" algn="ctr">
              <a:spcBef>
                <a:spcPts val="0"/>
              </a:spcBef>
              <a:spcAft>
                <a:spcPts val="0"/>
              </a:spcAft>
              <a:buSzPts val="22400"/>
              <a:buNone/>
              <a:defRPr sz="22400"/>
            </a:lvl1pPr>
            <a:lvl2pPr lvl="1" algn="ctr">
              <a:spcBef>
                <a:spcPts val="0"/>
              </a:spcBef>
              <a:spcAft>
                <a:spcPts val="0"/>
              </a:spcAft>
              <a:buSzPts val="22400"/>
              <a:buNone/>
              <a:defRPr sz="22400"/>
            </a:lvl2pPr>
            <a:lvl3pPr lvl="2" algn="ctr">
              <a:spcBef>
                <a:spcPts val="0"/>
              </a:spcBef>
              <a:spcAft>
                <a:spcPts val="0"/>
              </a:spcAft>
              <a:buSzPts val="22400"/>
              <a:buNone/>
              <a:defRPr sz="22400"/>
            </a:lvl3pPr>
            <a:lvl4pPr lvl="3" algn="ctr">
              <a:spcBef>
                <a:spcPts val="0"/>
              </a:spcBef>
              <a:spcAft>
                <a:spcPts val="0"/>
              </a:spcAft>
              <a:buSzPts val="22400"/>
              <a:buNone/>
              <a:defRPr sz="22400"/>
            </a:lvl4pPr>
            <a:lvl5pPr lvl="4" algn="ctr">
              <a:spcBef>
                <a:spcPts val="0"/>
              </a:spcBef>
              <a:spcAft>
                <a:spcPts val="0"/>
              </a:spcAft>
              <a:buSzPts val="22400"/>
              <a:buNone/>
              <a:defRPr sz="22400"/>
            </a:lvl5pPr>
            <a:lvl6pPr lvl="5" algn="ctr">
              <a:spcBef>
                <a:spcPts val="0"/>
              </a:spcBef>
              <a:spcAft>
                <a:spcPts val="0"/>
              </a:spcAft>
              <a:buSzPts val="22400"/>
              <a:buNone/>
              <a:defRPr sz="22400"/>
            </a:lvl6pPr>
            <a:lvl7pPr lvl="6" algn="ctr">
              <a:spcBef>
                <a:spcPts val="0"/>
              </a:spcBef>
              <a:spcAft>
                <a:spcPts val="0"/>
              </a:spcAft>
              <a:buSzPts val="22400"/>
              <a:buNone/>
              <a:defRPr sz="22400"/>
            </a:lvl7pPr>
            <a:lvl8pPr lvl="7" algn="ctr">
              <a:spcBef>
                <a:spcPts val="0"/>
              </a:spcBef>
              <a:spcAft>
                <a:spcPts val="0"/>
              </a:spcAft>
              <a:buSzPts val="22400"/>
              <a:buNone/>
              <a:defRPr sz="22400"/>
            </a:lvl8pPr>
            <a:lvl9pPr lvl="8" algn="ctr">
              <a:spcBef>
                <a:spcPts val="0"/>
              </a:spcBef>
              <a:spcAft>
                <a:spcPts val="0"/>
              </a:spcAft>
              <a:buSzPts val="22400"/>
              <a:buNone/>
              <a:defRPr sz="22400"/>
            </a:lvl9pPr>
          </a:lstStyle>
          <a:p/>
        </p:txBody>
      </p:sp>
      <p:sp>
        <p:nvSpPr>
          <p:cNvPr id="38" name="Google Shape;38;p9"/>
          <p:cNvSpPr txBox="1"/>
          <p:nvPr>
            <p:ph idx="1" type="subTitle"/>
          </p:nvPr>
        </p:nvSpPr>
        <p:spPr>
          <a:xfrm>
            <a:off x="1115100" y="20929627"/>
            <a:ext cx="16989900" cy="9222300"/>
          </a:xfrm>
          <a:prstGeom prst="rect">
            <a:avLst/>
          </a:prstGeom>
        </p:spPr>
        <p:txBody>
          <a:bodyPr anchorCtr="0" anchor="t" bIns="487600" lIns="487600" spcFirstLastPara="1" rIns="487600" wrap="square" tIns="487600">
            <a:noAutofit/>
          </a:bodyPr>
          <a:lstStyle>
            <a:lvl1pPr lvl="0" algn="ctr">
              <a:lnSpc>
                <a:spcPct val="100000"/>
              </a:lnSpc>
              <a:spcBef>
                <a:spcPts val="0"/>
              </a:spcBef>
              <a:spcAft>
                <a:spcPts val="0"/>
              </a:spcAft>
              <a:buSzPts val="11200"/>
              <a:buNone/>
              <a:defRPr sz="11200"/>
            </a:lvl1pPr>
            <a:lvl2pPr lvl="1" algn="ctr">
              <a:lnSpc>
                <a:spcPct val="100000"/>
              </a:lnSpc>
              <a:spcBef>
                <a:spcPts val="0"/>
              </a:spcBef>
              <a:spcAft>
                <a:spcPts val="0"/>
              </a:spcAft>
              <a:buSzPts val="11200"/>
              <a:buNone/>
              <a:defRPr sz="11200"/>
            </a:lvl2pPr>
            <a:lvl3pPr lvl="2" algn="ctr">
              <a:lnSpc>
                <a:spcPct val="100000"/>
              </a:lnSpc>
              <a:spcBef>
                <a:spcPts val="0"/>
              </a:spcBef>
              <a:spcAft>
                <a:spcPts val="0"/>
              </a:spcAft>
              <a:buSzPts val="11200"/>
              <a:buNone/>
              <a:defRPr sz="11200"/>
            </a:lvl3pPr>
            <a:lvl4pPr lvl="3" algn="ctr">
              <a:lnSpc>
                <a:spcPct val="100000"/>
              </a:lnSpc>
              <a:spcBef>
                <a:spcPts val="0"/>
              </a:spcBef>
              <a:spcAft>
                <a:spcPts val="0"/>
              </a:spcAft>
              <a:buSzPts val="11200"/>
              <a:buNone/>
              <a:defRPr sz="11200"/>
            </a:lvl4pPr>
            <a:lvl5pPr lvl="4" algn="ctr">
              <a:lnSpc>
                <a:spcPct val="100000"/>
              </a:lnSpc>
              <a:spcBef>
                <a:spcPts val="0"/>
              </a:spcBef>
              <a:spcAft>
                <a:spcPts val="0"/>
              </a:spcAft>
              <a:buSzPts val="11200"/>
              <a:buNone/>
              <a:defRPr sz="11200"/>
            </a:lvl5pPr>
            <a:lvl6pPr lvl="5" algn="ctr">
              <a:lnSpc>
                <a:spcPct val="100000"/>
              </a:lnSpc>
              <a:spcBef>
                <a:spcPts val="0"/>
              </a:spcBef>
              <a:spcAft>
                <a:spcPts val="0"/>
              </a:spcAft>
              <a:buSzPts val="11200"/>
              <a:buNone/>
              <a:defRPr sz="11200"/>
            </a:lvl6pPr>
            <a:lvl7pPr lvl="6" algn="ctr">
              <a:lnSpc>
                <a:spcPct val="100000"/>
              </a:lnSpc>
              <a:spcBef>
                <a:spcPts val="0"/>
              </a:spcBef>
              <a:spcAft>
                <a:spcPts val="0"/>
              </a:spcAft>
              <a:buSzPts val="11200"/>
              <a:buNone/>
              <a:defRPr sz="11200"/>
            </a:lvl7pPr>
            <a:lvl8pPr lvl="7" algn="ctr">
              <a:lnSpc>
                <a:spcPct val="100000"/>
              </a:lnSpc>
              <a:spcBef>
                <a:spcPts val="0"/>
              </a:spcBef>
              <a:spcAft>
                <a:spcPts val="0"/>
              </a:spcAft>
              <a:buSzPts val="11200"/>
              <a:buNone/>
              <a:defRPr sz="11200"/>
            </a:lvl8pPr>
            <a:lvl9pPr lvl="8" algn="ctr">
              <a:lnSpc>
                <a:spcPct val="100000"/>
              </a:lnSpc>
              <a:spcBef>
                <a:spcPts val="0"/>
              </a:spcBef>
              <a:spcAft>
                <a:spcPts val="0"/>
              </a:spcAft>
              <a:buSzPts val="11200"/>
              <a:buNone/>
              <a:defRPr sz="11200"/>
            </a:lvl9pPr>
          </a:lstStyle>
          <a:p/>
        </p:txBody>
      </p:sp>
      <p:sp>
        <p:nvSpPr>
          <p:cNvPr id="39" name="Google Shape;39;p9"/>
          <p:cNvSpPr txBox="1"/>
          <p:nvPr>
            <p:ph idx="2" type="body"/>
          </p:nvPr>
        </p:nvSpPr>
        <p:spPr>
          <a:xfrm>
            <a:off x="20745900" y="5406427"/>
            <a:ext cx="16115400" cy="27590100"/>
          </a:xfrm>
          <a:prstGeom prst="rect">
            <a:avLst/>
          </a:prstGeom>
        </p:spPr>
        <p:txBody>
          <a:bodyPr anchorCtr="0" anchor="ctr" bIns="487600" lIns="487600" spcFirstLastPara="1" rIns="487600" wrap="square" tIns="487600">
            <a:noAutofit/>
          </a:bodyPr>
          <a:lstStyle>
            <a:lvl1pPr indent="-838200" lvl="0" marL="457200">
              <a:spcBef>
                <a:spcPts val="0"/>
              </a:spcBef>
              <a:spcAft>
                <a:spcPts val="0"/>
              </a:spcAft>
              <a:buSzPts val="9600"/>
              <a:buChar char="●"/>
              <a:defRPr/>
            </a:lvl1pPr>
            <a:lvl2pPr indent="-704850" lvl="1" marL="914400">
              <a:spcBef>
                <a:spcPts val="8500"/>
              </a:spcBef>
              <a:spcAft>
                <a:spcPts val="0"/>
              </a:spcAft>
              <a:buSzPts val="7500"/>
              <a:buChar char="○"/>
              <a:defRPr/>
            </a:lvl2pPr>
            <a:lvl3pPr indent="-704850" lvl="2" marL="1371600">
              <a:spcBef>
                <a:spcPts val="8500"/>
              </a:spcBef>
              <a:spcAft>
                <a:spcPts val="0"/>
              </a:spcAft>
              <a:buSzPts val="7500"/>
              <a:buChar char="■"/>
              <a:defRPr/>
            </a:lvl3pPr>
            <a:lvl4pPr indent="-704850" lvl="3" marL="1828800">
              <a:spcBef>
                <a:spcPts val="8500"/>
              </a:spcBef>
              <a:spcAft>
                <a:spcPts val="0"/>
              </a:spcAft>
              <a:buSzPts val="7500"/>
              <a:buChar char="●"/>
              <a:defRPr/>
            </a:lvl4pPr>
            <a:lvl5pPr indent="-704850" lvl="4" marL="2286000">
              <a:spcBef>
                <a:spcPts val="8500"/>
              </a:spcBef>
              <a:spcAft>
                <a:spcPts val="0"/>
              </a:spcAft>
              <a:buSzPts val="7500"/>
              <a:buChar char="○"/>
              <a:defRPr/>
            </a:lvl5pPr>
            <a:lvl6pPr indent="-704850" lvl="5" marL="2743200">
              <a:spcBef>
                <a:spcPts val="8500"/>
              </a:spcBef>
              <a:spcAft>
                <a:spcPts val="0"/>
              </a:spcAft>
              <a:buSzPts val="7500"/>
              <a:buChar char="■"/>
              <a:defRPr/>
            </a:lvl6pPr>
            <a:lvl7pPr indent="-704850" lvl="6" marL="3200400">
              <a:spcBef>
                <a:spcPts val="8500"/>
              </a:spcBef>
              <a:spcAft>
                <a:spcPts val="0"/>
              </a:spcAft>
              <a:buSzPts val="7500"/>
              <a:buChar char="●"/>
              <a:defRPr/>
            </a:lvl7pPr>
            <a:lvl8pPr indent="-704850" lvl="7" marL="3657600">
              <a:spcBef>
                <a:spcPts val="8500"/>
              </a:spcBef>
              <a:spcAft>
                <a:spcPts val="0"/>
              </a:spcAft>
              <a:buSzPts val="7500"/>
              <a:buChar char="○"/>
              <a:defRPr/>
            </a:lvl8pPr>
            <a:lvl9pPr indent="-704850" lvl="8" marL="4114800">
              <a:spcBef>
                <a:spcPts val="8500"/>
              </a:spcBef>
              <a:spcAft>
                <a:spcPts val="8500"/>
              </a:spcAft>
              <a:buSzPts val="7500"/>
              <a:buChar char="■"/>
              <a:defRPr/>
            </a:lvl9pPr>
          </a:lstStyle>
          <a:p/>
        </p:txBody>
      </p:sp>
      <p:sp>
        <p:nvSpPr>
          <p:cNvPr id="40" name="Google Shape;40;p9"/>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1309140" y="31588294"/>
            <a:ext cx="25194901" cy="4518300"/>
          </a:xfrm>
          <a:prstGeom prst="rect">
            <a:avLst/>
          </a:prstGeom>
        </p:spPr>
        <p:txBody>
          <a:bodyPr anchorCtr="0" anchor="ctr" bIns="487600" lIns="487600" spcFirstLastPara="1" rIns="487600" wrap="square" tIns="487600">
            <a:noAutofit/>
          </a:bodyPr>
          <a:lstStyle>
            <a:lvl1pPr indent="-228600" lvl="0" marL="457200">
              <a:lnSpc>
                <a:spcPct val="100000"/>
              </a:lnSpc>
              <a:spcBef>
                <a:spcPts val="0"/>
              </a:spcBef>
              <a:spcAft>
                <a:spcPts val="0"/>
              </a:spcAft>
              <a:buSzPts val="9600"/>
              <a:buNone/>
              <a:defRPr/>
            </a:lvl1pPr>
          </a:lstStyle>
          <a:p/>
        </p:txBody>
      </p:sp>
      <p:sp>
        <p:nvSpPr>
          <p:cNvPr id="43" name="Google Shape;43;p10"/>
          <p:cNvSpPr txBox="1"/>
          <p:nvPr>
            <p:ph idx="12" type="sldNum"/>
          </p:nvPr>
        </p:nvSpPr>
        <p:spPr>
          <a:xfrm>
            <a:off x="35584322" y="34818684"/>
            <a:ext cx="2304600" cy="2939100"/>
          </a:xfrm>
          <a:prstGeom prst="rect">
            <a:avLst/>
          </a:prstGeom>
        </p:spPr>
        <p:txBody>
          <a:bodyPr anchorCtr="0" anchor="ctr" bIns="487600" lIns="487600" spcFirstLastPara="1" rIns="487600" wrap="square" tIns="487600">
            <a:no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1309140" y="3322853"/>
            <a:ext cx="35786699" cy="4276200"/>
          </a:xfrm>
          <a:prstGeom prst="rect">
            <a:avLst/>
          </a:prstGeom>
          <a:noFill/>
          <a:ln>
            <a:noFill/>
          </a:ln>
        </p:spPr>
        <p:txBody>
          <a:bodyPr anchorCtr="0" anchor="t" bIns="487600" lIns="487600" spcFirstLastPara="1" rIns="487600" wrap="square" tIns="487600">
            <a:noAutofit/>
          </a:bodyPr>
          <a:lstStyle>
            <a:lvl1pPr lvl="0">
              <a:spcBef>
                <a:spcPts val="0"/>
              </a:spcBef>
              <a:spcAft>
                <a:spcPts val="0"/>
              </a:spcAft>
              <a:buClr>
                <a:schemeClr val="dk1"/>
              </a:buClr>
              <a:buSzPts val="14900"/>
              <a:buNone/>
              <a:defRPr sz="14900">
                <a:solidFill>
                  <a:schemeClr val="dk1"/>
                </a:solidFill>
              </a:defRPr>
            </a:lvl1pPr>
            <a:lvl2pPr lvl="1">
              <a:spcBef>
                <a:spcPts val="0"/>
              </a:spcBef>
              <a:spcAft>
                <a:spcPts val="0"/>
              </a:spcAft>
              <a:buClr>
                <a:schemeClr val="dk1"/>
              </a:buClr>
              <a:buSzPts val="14900"/>
              <a:buNone/>
              <a:defRPr sz="14900">
                <a:solidFill>
                  <a:schemeClr val="dk1"/>
                </a:solidFill>
              </a:defRPr>
            </a:lvl2pPr>
            <a:lvl3pPr lvl="2">
              <a:spcBef>
                <a:spcPts val="0"/>
              </a:spcBef>
              <a:spcAft>
                <a:spcPts val="0"/>
              </a:spcAft>
              <a:buClr>
                <a:schemeClr val="dk1"/>
              </a:buClr>
              <a:buSzPts val="14900"/>
              <a:buNone/>
              <a:defRPr sz="14900">
                <a:solidFill>
                  <a:schemeClr val="dk1"/>
                </a:solidFill>
              </a:defRPr>
            </a:lvl3pPr>
            <a:lvl4pPr lvl="3">
              <a:spcBef>
                <a:spcPts val="0"/>
              </a:spcBef>
              <a:spcAft>
                <a:spcPts val="0"/>
              </a:spcAft>
              <a:buClr>
                <a:schemeClr val="dk1"/>
              </a:buClr>
              <a:buSzPts val="14900"/>
              <a:buNone/>
              <a:defRPr sz="14900">
                <a:solidFill>
                  <a:schemeClr val="dk1"/>
                </a:solidFill>
              </a:defRPr>
            </a:lvl4pPr>
            <a:lvl5pPr lvl="4">
              <a:spcBef>
                <a:spcPts val="0"/>
              </a:spcBef>
              <a:spcAft>
                <a:spcPts val="0"/>
              </a:spcAft>
              <a:buClr>
                <a:schemeClr val="dk1"/>
              </a:buClr>
              <a:buSzPts val="14900"/>
              <a:buNone/>
              <a:defRPr sz="14900">
                <a:solidFill>
                  <a:schemeClr val="dk1"/>
                </a:solidFill>
              </a:defRPr>
            </a:lvl5pPr>
            <a:lvl6pPr lvl="5">
              <a:spcBef>
                <a:spcPts val="0"/>
              </a:spcBef>
              <a:spcAft>
                <a:spcPts val="0"/>
              </a:spcAft>
              <a:buClr>
                <a:schemeClr val="dk1"/>
              </a:buClr>
              <a:buSzPts val="14900"/>
              <a:buNone/>
              <a:defRPr sz="14900">
                <a:solidFill>
                  <a:schemeClr val="dk1"/>
                </a:solidFill>
              </a:defRPr>
            </a:lvl6pPr>
            <a:lvl7pPr lvl="6">
              <a:spcBef>
                <a:spcPts val="0"/>
              </a:spcBef>
              <a:spcAft>
                <a:spcPts val="0"/>
              </a:spcAft>
              <a:buClr>
                <a:schemeClr val="dk1"/>
              </a:buClr>
              <a:buSzPts val="14900"/>
              <a:buNone/>
              <a:defRPr sz="14900">
                <a:solidFill>
                  <a:schemeClr val="dk1"/>
                </a:solidFill>
              </a:defRPr>
            </a:lvl7pPr>
            <a:lvl8pPr lvl="7">
              <a:spcBef>
                <a:spcPts val="0"/>
              </a:spcBef>
              <a:spcAft>
                <a:spcPts val="0"/>
              </a:spcAft>
              <a:buClr>
                <a:schemeClr val="dk1"/>
              </a:buClr>
              <a:buSzPts val="14900"/>
              <a:buNone/>
              <a:defRPr sz="14900">
                <a:solidFill>
                  <a:schemeClr val="dk1"/>
                </a:solidFill>
              </a:defRPr>
            </a:lvl8pPr>
            <a:lvl9pPr lvl="8">
              <a:spcBef>
                <a:spcPts val="0"/>
              </a:spcBef>
              <a:spcAft>
                <a:spcPts val="0"/>
              </a:spcAft>
              <a:buClr>
                <a:schemeClr val="dk1"/>
              </a:buClr>
              <a:buSzPts val="14900"/>
              <a:buNone/>
              <a:defRPr sz="14900">
                <a:solidFill>
                  <a:schemeClr val="dk1"/>
                </a:solidFill>
              </a:defRPr>
            </a:lvl9pPr>
          </a:lstStyle>
          <a:p/>
        </p:txBody>
      </p:sp>
      <p:sp>
        <p:nvSpPr>
          <p:cNvPr id="7" name="Google Shape;7;p1"/>
          <p:cNvSpPr txBox="1"/>
          <p:nvPr>
            <p:ph idx="1" type="body"/>
          </p:nvPr>
        </p:nvSpPr>
        <p:spPr>
          <a:xfrm>
            <a:off x="1309140" y="8605147"/>
            <a:ext cx="35786699" cy="25509001"/>
          </a:xfrm>
          <a:prstGeom prst="rect">
            <a:avLst/>
          </a:prstGeom>
          <a:noFill/>
          <a:ln>
            <a:noFill/>
          </a:ln>
        </p:spPr>
        <p:txBody>
          <a:bodyPr anchorCtr="0" anchor="t" bIns="487600" lIns="487600" spcFirstLastPara="1" rIns="487600" wrap="square" tIns="487600">
            <a:noAutofit/>
          </a:bodyPr>
          <a:lstStyle>
            <a:lvl1pPr indent="-838200" lvl="0" marL="457200">
              <a:lnSpc>
                <a:spcPct val="115000"/>
              </a:lnSpc>
              <a:spcBef>
                <a:spcPts val="0"/>
              </a:spcBef>
              <a:spcAft>
                <a:spcPts val="0"/>
              </a:spcAft>
              <a:buClr>
                <a:schemeClr val="dk2"/>
              </a:buClr>
              <a:buSzPts val="9600"/>
              <a:buChar char="●"/>
              <a:defRPr sz="9600">
                <a:solidFill>
                  <a:schemeClr val="dk2"/>
                </a:solidFill>
              </a:defRPr>
            </a:lvl1pPr>
            <a:lvl2pPr indent="-704850" lvl="1" marL="914400">
              <a:lnSpc>
                <a:spcPct val="115000"/>
              </a:lnSpc>
              <a:spcBef>
                <a:spcPts val="8500"/>
              </a:spcBef>
              <a:spcAft>
                <a:spcPts val="0"/>
              </a:spcAft>
              <a:buClr>
                <a:schemeClr val="dk2"/>
              </a:buClr>
              <a:buSzPts val="7500"/>
              <a:buChar char="○"/>
              <a:defRPr sz="7500">
                <a:solidFill>
                  <a:schemeClr val="dk2"/>
                </a:solidFill>
              </a:defRPr>
            </a:lvl2pPr>
            <a:lvl3pPr indent="-704850" lvl="2" marL="1371600">
              <a:lnSpc>
                <a:spcPct val="115000"/>
              </a:lnSpc>
              <a:spcBef>
                <a:spcPts val="8500"/>
              </a:spcBef>
              <a:spcAft>
                <a:spcPts val="0"/>
              </a:spcAft>
              <a:buClr>
                <a:schemeClr val="dk2"/>
              </a:buClr>
              <a:buSzPts val="7500"/>
              <a:buChar char="■"/>
              <a:defRPr sz="7500">
                <a:solidFill>
                  <a:schemeClr val="dk2"/>
                </a:solidFill>
              </a:defRPr>
            </a:lvl3pPr>
            <a:lvl4pPr indent="-704850" lvl="3" marL="1828800">
              <a:lnSpc>
                <a:spcPct val="115000"/>
              </a:lnSpc>
              <a:spcBef>
                <a:spcPts val="8500"/>
              </a:spcBef>
              <a:spcAft>
                <a:spcPts val="0"/>
              </a:spcAft>
              <a:buClr>
                <a:schemeClr val="dk2"/>
              </a:buClr>
              <a:buSzPts val="7500"/>
              <a:buChar char="●"/>
              <a:defRPr sz="7500">
                <a:solidFill>
                  <a:schemeClr val="dk2"/>
                </a:solidFill>
              </a:defRPr>
            </a:lvl4pPr>
            <a:lvl5pPr indent="-704850" lvl="4" marL="2286000">
              <a:lnSpc>
                <a:spcPct val="115000"/>
              </a:lnSpc>
              <a:spcBef>
                <a:spcPts val="8500"/>
              </a:spcBef>
              <a:spcAft>
                <a:spcPts val="0"/>
              </a:spcAft>
              <a:buClr>
                <a:schemeClr val="dk2"/>
              </a:buClr>
              <a:buSzPts val="7500"/>
              <a:buChar char="○"/>
              <a:defRPr sz="7500">
                <a:solidFill>
                  <a:schemeClr val="dk2"/>
                </a:solidFill>
              </a:defRPr>
            </a:lvl5pPr>
            <a:lvl6pPr indent="-704850" lvl="5" marL="2743200">
              <a:lnSpc>
                <a:spcPct val="115000"/>
              </a:lnSpc>
              <a:spcBef>
                <a:spcPts val="8500"/>
              </a:spcBef>
              <a:spcAft>
                <a:spcPts val="0"/>
              </a:spcAft>
              <a:buClr>
                <a:schemeClr val="dk2"/>
              </a:buClr>
              <a:buSzPts val="7500"/>
              <a:buChar char="■"/>
              <a:defRPr sz="7500">
                <a:solidFill>
                  <a:schemeClr val="dk2"/>
                </a:solidFill>
              </a:defRPr>
            </a:lvl6pPr>
            <a:lvl7pPr indent="-704850" lvl="6" marL="3200400">
              <a:lnSpc>
                <a:spcPct val="115000"/>
              </a:lnSpc>
              <a:spcBef>
                <a:spcPts val="8500"/>
              </a:spcBef>
              <a:spcAft>
                <a:spcPts val="0"/>
              </a:spcAft>
              <a:buClr>
                <a:schemeClr val="dk2"/>
              </a:buClr>
              <a:buSzPts val="7500"/>
              <a:buChar char="●"/>
              <a:defRPr sz="7500">
                <a:solidFill>
                  <a:schemeClr val="dk2"/>
                </a:solidFill>
              </a:defRPr>
            </a:lvl7pPr>
            <a:lvl8pPr indent="-704850" lvl="7" marL="3657600">
              <a:lnSpc>
                <a:spcPct val="115000"/>
              </a:lnSpc>
              <a:spcBef>
                <a:spcPts val="8500"/>
              </a:spcBef>
              <a:spcAft>
                <a:spcPts val="0"/>
              </a:spcAft>
              <a:buClr>
                <a:schemeClr val="dk2"/>
              </a:buClr>
              <a:buSzPts val="7500"/>
              <a:buChar char="○"/>
              <a:defRPr sz="7500">
                <a:solidFill>
                  <a:schemeClr val="dk2"/>
                </a:solidFill>
              </a:defRPr>
            </a:lvl8pPr>
            <a:lvl9pPr indent="-704850" lvl="8" marL="4114800">
              <a:lnSpc>
                <a:spcPct val="115000"/>
              </a:lnSpc>
              <a:spcBef>
                <a:spcPts val="8500"/>
              </a:spcBef>
              <a:spcAft>
                <a:spcPts val="8500"/>
              </a:spcAft>
              <a:buClr>
                <a:schemeClr val="dk2"/>
              </a:buClr>
              <a:buSzPts val="7500"/>
              <a:buChar char="■"/>
              <a:defRPr sz="7500">
                <a:solidFill>
                  <a:schemeClr val="dk2"/>
                </a:solidFill>
              </a:defRPr>
            </a:lvl9pPr>
          </a:lstStyle>
          <a:p/>
        </p:txBody>
      </p:sp>
      <p:sp>
        <p:nvSpPr>
          <p:cNvPr id="8" name="Google Shape;8;p1"/>
          <p:cNvSpPr txBox="1"/>
          <p:nvPr>
            <p:ph idx="12" type="sldNum"/>
          </p:nvPr>
        </p:nvSpPr>
        <p:spPr>
          <a:xfrm>
            <a:off x="35584322" y="34818684"/>
            <a:ext cx="2304600" cy="2939100"/>
          </a:xfrm>
          <a:prstGeom prst="rect">
            <a:avLst/>
          </a:prstGeom>
          <a:noFill/>
          <a:ln>
            <a:noFill/>
          </a:ln>
        </p:spPr>
        <p:txBody>
          <a:bodyPr anchorCtr="0" anchor="ctr" bIns="487600" lIns="487600" spcFirstLastPara="1" rIns="487600" wrap="square" tIns="487600">
            <a:noAutofit/>
          </a:bodyPr>
          <a:lstStyle>
            <a:lvl1pPr lvl="0" algn="r">
              <a:buNone/>
              <a:defRPr sz="5300">
                <a:solidFill>
                  <a:schemeClr val="dk2"/>
                </a:solidFill>
              </a:defRPr>
            </a:lvl1pPr>
            <a:lvl2pPr lvl="1" algn="r">
              <a:buNone/>
              <a:defRPr sz="5300">
                <a:solidFill>
                  <a:schemeClr val="dk2"/>
                </a:solidFill>
              </a:defRPr>
            </a:lvl2pPr>
            <a:lvl3pPr lvl="2" algn="r">
              <a:buNone/>
              <a:defRPr sz="5300">
                <a:solidFill>
                  <a:schemeClr val="dk2"/>
                </a:solidFill>
              </a:defRPr>
            </a:lvl3pPr>
            <a:lvl4pPr lvl="3" algn="r">
              <a:buNone/>
              <a:defRPr sz="5300">
                <a:solidFill>
                  <a:schemeClr val="dk2"/>
                </a:solidFill>
              </a:defRPr>
            </a:lvl4pPr>
            <a:lvl5pPr lvl="4" algn="r">
              <a:buNone/>
              <a:defRPr sz="5300">
                <a:solidFill>
                  <a:schemeClr val="dk2"/>
                </a:solidFill>
              </a:defRPr>
            </a:lvl5pPr>
            <a:lvl6pPr lvl="5" algn="r">
              <a:buNone/>
              <a:defRPr sz="5300">
                <a:solidFill>
                  <a:schemeClr val="dk2"/>
                </a:solidFill>
              </a:defRPr>
            </a:lvl6pPr>
            <a:lvl7pPr lvl="6" algn="r">
              <a:buNone/>
              <a:defRPr sz="5300">
                <a:solidFill>
                  <a:schemeClr val="dk2"/>
                </a:solidFill>
              </a:defRPr>
            </a:lvl7pPr>
            <a:lvl8pPr lvl="7" algn="r">
              <a:buNone/>
              <a:defRPr sz="5300">
                <a:solidFill>
                  <a:schemeClr val="dk2"/>
                </a:solidFill>
              </a:defRPr>
            </a:lvl8pPr>
            <a:lvl9pPr lvl="8" algn="r">
              <a:buNone/>
              <a:defRPr sz="53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 Id="rId4" Type="http://schemas.openxmlformats.org/officeDocument/2006/relationships/hyperlink" Target="http://www.free-power-point-templates.com" TargetMode="External"/><Relationship Id="rId5" Type="http://schemas.openxmlformats.org/officeDocument/2006/relationships/image" Target="../media/image3.png"/><Relationship Id="rId6" Type="http://schemas.openxmlformats.org/officeDocument/2006/relationships/hyperlink" Target="http://www.free-power-point-templates.com/" TargetMode="External"/><Relationship Id="rId7"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434343"/>
        </a:solidFill>
      </p:bgPr>
    </p:bg>
    <p:spTree>
      <p:nvGrpSpPr>
        <p:cNvPr id="54" name="Shape 54"/>
        <p:cNvGrpSpPr/>
        <p:nvPr/>
      </p:nvGrpSpPr>
      <p:grpSpPr>
        <a:xfrm>
          <a:off x="0" y="0"/>
          <a:ext cx="0" cy="0"/>
          <a:chOff x="0" y="0"/>
          <a:chExt cx="0" cy="0"/>
        </a:xfrm>
      </p:grpSpPr>
      <p:sp>
        <p:nvSpPr>
          <p:cNvPr id="55" name="Google Shape;55;p13"/>
          <p:cNvSpPr/>
          <p:nvPr/>
        </p:nvSpPr>
        <p:spPr>
          <a:xfrm>
            <a:off x="13153109" y="6363584"/>
            <a:ext cx="12144600" cy="309288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Clr>
                <a:srgbClr val="000000"/>
              </a:buClr>
              <a:buSzPts val="1100"/>
              <a:buFont typeface="Arial"/>
              <a:buNone/>
            </a:pPr>
            <a:r>
              <a:t/>
            </a:r>
            <a:endParaRPr/>
          </a:p>
        </p:txBody>
      </p:sp>
      <p:sp>
        <p:nvSpPr>
          <p:cNvPr id="56" name="Google Shape;56;p13"/>
          <p:cNvSpPr/>
          <p:nvPr/>
        </p:nvSpPr>
        <p:spPr>
          <a:xfrm>
            <a:off x="784418" y="6363584"/>
            <a:ext cx="12144600" cy="309288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7" name="Google Shape;57;p13"/>
          <p:cNvSpPr/>
          <p:nvPr/>
        </p:nvSpPr>
        <p:spPr>
          <a:xfrm>
            <a:off x="25480044" y="6363584"/>
            <a:ext cx="12144600" cy="309288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58" name="Google Shape;58;p13"/>
          <p:cNvSpPr txBox="1"/>
          <p:nvPr/>
        </p:nvSpPr>
        <p:spPr>
          <a:xfrm>
            <a:off x="23848341" y="3859800"/>
            <a:ext cx="10614900" cy="143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t/>
            </a:r>
            <a:endParaRPr sz="60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60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6000">
              <a:solidFill>
                <a:srgbClr val="D0E0E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p:txBody>
      </p:sp>
      <p:sp>
        <p:nvSpPr>
          <p:cNvPr id="59" name="Google Shape;59;p13"/>
          <p:cNvSpPr txBox="1"/>
          <p:nvPr/>
        </p:nvSpPr>
        <p:spPr>
          <a:xfrm>
            <a:off x="1784539" y="7578784"/>
            <a:ext cx="10170900" cy="169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5400">
                <a:solidFill>
                  <a:srgbClr val="666666"/>
                </a:solidFill>
                <a:latin typeface="Oswald"/>
                <a:ea typeface="Oswald"/>
                <a:cs typeface="Oswald"/>
                <a:sym typeface="Oswald"/>
              </a:rPr>
              <a:t>How to use this Poster Template</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60" name="Google Shape;60;p13"/>
          <p:cNvSpPr/>
          <p:nvPr/>
        </p:nvSpPr>
        <p:spPr>
          <a:xfrm>
            <a:off x="784394" y="36836100"/>
            <a:ext cx="12144600" cy="4563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1" name="Google Shape;61;p13"/>
          <p:cNvSpPr/>
          <p:nvPr/>
        </p:nvSpPr>
        <p:spPr>
          <a:xfrm>
            <a:off x="13151498" y="36836100"/>
            <a:ext cx="12144600" cy="4563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chemeClr val="accent5"/>
              </a:solidFill>
            </a:endParaRPr>
          </a:p>
        </p:txBody>
      </p:sp>
      <p:sp>
        <p:nvSpPr>
          <p:cNvPr id="62" name="Google Shape;62;p13"/>
          <p:cNvSpPr/>
          <p:nvPr/>
        </p:nvSpPr>
        <p:spPr>
          <a:xfrm>
            <a:off x="25480047" y="36836100"/>
            <a:ext cx="12144600" cy="4563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63" name="Google Shape;63;p13"/>
          <p:cNvSpPr txBox="1"/>
          <p:nvPr/>
        </p:nvSpPr>
        <p:spPr>
          <a:xfrm>
            <a:off x="1784536" y="23096442"/>
            <a:ext cx="9000000" cy="1074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Text Formatting</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64" name="Google Shape;64;p13"/>
          <p:cNvSpPr txBox="1"/>
          <p:nvPr/>
        </p:nvSpPr>
        <p:spPr>
          <a:xfrm>
            <a:off x="1784543" y="9005033"/>
            <a:ext cx="9000000" cy="7474200"/>
          </a:xfrm>
          <a:prstGeom prst="rect">
            <a:avLst/>
          </a:prstGeom>
          <a:noFill/>
          <a:ln>
            <a:noFill/>
          </a:ln>
        </p:spPr>
        <p:txBody>
          <a:bodyPr anchorCtr="0" anchor="t" bIns="91425" lIns="91425" spcFirstLastPara="1" rIns="91425" wrap="square" tIns="91425">
            <a:noAutofit/>
          </a:bodyPr>
          <a:lstStyle/>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You can use this presentation template to make a poster for your University and include snapshots of your research, data collection, analysis, etc.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You can also put data-driven charts, images, slides and illustrations on each component.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This editable poster presentation template is free for educational use and you can make as many copies you want. Text and images are 100% editable so you can include your own data, change the titles or re-arrange the text components to make your own layouts.</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Information can be organized within columns. It is recommended to organize the information from top to bottom across each column.</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latin typeface="Oswald"/>
              <a:ea typeface="Oswald"/>
              <a:cs typeface="Oswald"/>
              <a:sym typeface="Oswald"/>
            </a:endParaRPr>
          </a:p>
        </p:txBody>
      </p:sp>
      <p:sp>
        <p:nvSpPr>
          <p:cNvPr id="65" name="Google Shape;65;p13"/>
          <p:cNvSpPr txBox="1"/>
          <p:nvPr/>
        </p:nvSpPr>
        <p:spPr>
          <a:xfrm>
            <a:off x="1784543" y="24488713"/>
            <a:ext cx="9000000" cy="47442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Try to avoid using ONLY CAPITAL LETTERS, and make special focus in choosing a good combination of colors to produce a high contrast between the text and backgrounds.</a:t>
            </a:r>
            <a:endParaRPr sz="24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1100"/>
              <a:buFont typeface="Arial"/>
              <a:buNone/>
            </a:pPr>
            <a:r>
              <a:t/>
            </a:r>
            <a:endParaRPr sz="2400">
              <a:solidFill>
                <a:srgbClr val="434343"/>
              </a:solidFill>
              <a:latin typeface="Droid Serif"/>
              <a:ea typeface="Droid Serif"/>
              <a:cs typeface="Droid Serif"/>
              <a:sym typeface="Droid Serif"/>
            </a:endParaRPr>
          </a:p>
          <a:p>
            <a:pPr indent="0" lvl="0" marL="0" rtl="0" algn="l">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The font can be changed and you can pick any desired font in PowerPoint, Google Slides or Open Office. It is recommended to follow a consistency in Font, text size, captions, etc.</a:t>
            </a:r>
            <a:endParaRPr sz="2400">
              <a:solidFill>
                <a:srgbClr val="434343"/>
              </a:solidFill>
              <a:latin typeface="Droid Serif"/>
              <a:ea typeface="Droid Serif"/>
              <a:cs typeface="Droid Serif"/>
              <a:sym typeface="Droid Serif"/>
            </a:endParaRPr>
          </a:p>
        </p:txBody>
      </p:sp>
      <p:sp>
        <p:nvSpPr>
          <p:cNvPr id="66" name="Google Shape;66;p13"/>
          <p:cNvSpPr txBox="1"/>
          <p:nvPr/>
        </p:nvSpPr>
        <p:spPr>
          <a:xfrm>
            <a:off x="1784543" y="34503934"/>
            <a:ext cx="9000000" cy="1436400"/>
          </a:xfrm>
          <a:prstGeom prst="rect">
            <a:avLst/>
          </a:prstGeom>
          <a:noFill/>
          <a:ln>
            <a:noFill/>
          </a:ln>
        </p:spPr>
        <p:txBody>
          <a:bodyPr anchorCtr="0" anchor="t" bIns="91425" lIns="91425" spcFirstLastPara="1" rIns="91425" wrap="square" tIns="91425">
            <a:noAutofit/>
          </a:bodyPr>
          <a:lstStyle/>
          <a:p>
            <a:pPr indent="0" lvl="0" marL="0" rtl="0" algn="l">
              <a:spcBef>
                <a:spcPts val="0"/>
              </a:spcBef>
              <a:spcAft>
                <a:spcPts val="0"/>
              </a:spcAft>
              <a:buNone/>
            </a:pPr>
            <a:r>
              <a:rPr lang="en" sz="2400">
                <a:solidFill>
                  <a:srgbClr val="434343"/>
                </a:solidFill>
                <a:latin typeface="Droid Serif"/>
                <a:ea typeface="Droid Serif"/>
                <a:cs typeface="Droid Serif"/>
                <a:sym typeface="Droid Serif"/>
              </a:rPr>
              <a:t>This is a caption. You can replace the image and edit this text here.</a:t>
            </a:r>
            <a:endParaRPr sz="2400">
              <a:solidFill>
                <a:srgbClr val="434343"/>
              </a:solidFill>
              <a:latin typeface="Droid Serif"/>
              <a:ea typeface="Droid Serif"/>
              <a:cs typeface="Droid Serif"/>
              <a:sym typeface="Droid Serif"/>
            </a:endParaRPr>
          </a:p>
        </p:txBody>
      </p:sp>
      <p:sp>
        <p:nvSpPr>
          <p:cNvPr id="67" name="Google Shape;67;p13"/>
          <p:cNvSpPr txBox="1"/>
          <p:nvPr/>
        </p:nvSpPr>
        <p:spPr>
          <a:xfrm>
            <a:off x="14151616" y="7619312"/>
            <a:ext cx="7073700" cy="169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Images</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68" name="Google Shape;68;p13"/>
          <p:cNvSpPr txBox="1"/>
          <p:nvPr/>
        </p:nvSpPr>
        <p:spPr>
          <a:xfrm>
            <a:off x="14151616" y="9045573"/>
            <a:ext cx="9000000" cy="64323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Given this presentation template is fully editable, you can insert images. It is recommended to insert images with a resolution of at least 150 dpi in order to keep a good quality level once printed.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Use Insert -&gt; Image to insert a new image into any of the available columns. Then, drag the image to any desired position making sure that the borders are aligned with the text.</a:t>
            </a:r>
            <a:endParaRPr sz="2400">
              <a:solidFill>
                <a:srgbClr val="434343"/>
              </a:solidFill>
              <a:latin typeface="Droid Serif"/>
              <a:ea typeface="Droid Serif"/>
              <a:cs typeface="Droid Serif"/>
              <a:sym typeface="Droid Serif"/>
            </a:endParaRPr>
          </a:p>
        </p:txBody>
      </p:sp>
      <p:sp>
        <p:nvSpPr>
          <p:cNvPr id="69" name="Google Shape;69;p13"/>
          <p:cNvSpPr txBox="1"/>
          <p:nvPr/>
        </p:nvSpPr>
        <p:spPr>
          <a:xfrm>
            <a:off x="14151616" y="13503870"/>
            <a:ext cx="7073700" cy="169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Logos</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0" name="Google Shape;70;p13"/>
          <p:cNvSpPr txBox="1"/>
          <p:nvPr/>
        </p:nvSpPr>
        <p:spPr>
          <a:xfrm>
            <a:off x="14151616" y="15107925"/>
            <a:ext cx="9000000" cy="383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There is a dummy logo inserted in this presentation. You can easily replace the logo.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To add a new logo, remove the dummy logo and insert your own logo image or replace the current dummy logo image to choose the logo image (right click and Replace Image).</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71" name="Google Shape;71;p13"/>
          <p:cNvSpPr txBox="1"/>
          <p:nvPr/>
        </p:nvSpPr>
        <p:spPr>
          <a:xfrm>
            <a:off x="14151616" y="18564375"/>
            <a:ext cx="9000000" cy="169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Convert PowerPoint to PDF</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2" name="Google Shape;72;p13"/>
          <p:cNvSpPr txBox="1"/>
          <p:nvPr/>
        </p:nvSpPr>
        <p:spPr>
          <a:xfrm>
            <a:off x="14151625" y="20168425"/>
            <a:ext cx="9000000" cy="15277501"/>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This poster presentation can be saved as a PDF. Go to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ctr">
              <a:lnSpc>
                <a:spcPct val="115000"/>
              </a:lnSpc>
              <a:spcBef>
                <a:spcPts val="0"/>
              </a:spcBef>
              <a:spcAft>
                <a:spcPts val="0"/>
              </a:spcAft>
              <a:buNone/>
            </a:pPr>
            <a:r>
              <a:rPr lang="en" sz="3000">
                <a:solidFill>
                  <a:srgbClr val="434343"/>
                </a:solidFill>
                <a:latin typeface="Oswald"/>
                <a:ea typeface="Oswald"/>
                <a:cs typeface="Oswald"/>
                <a:sym typeface="Oswald"/>
              </a:rPr>
              <a:t>File &gt; Print.</a:t>
            </a:r>
            <a:endParaRPr sz="3000">
              <a:solidFill>
                <a:srgbClr val="434343"/>
              </a:solidFill>
              <a:latin typeface="Oswald"/>
              <a:ea typeface="Oswald"/>
              <a:cs typeface="Oswald"/>
              <a:sym typeface="Oswald"/>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If you are in Mac, at the bottom left hand corner, there is a button PDF, click on this button and the scroll to:</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ctr">
              <a:lnSpc>
                <a:spcPct val="115000"/>
              </a:lnSpc>
              <a:spcBef>
                <a:spcPts val="0"/>
              </a:spcBef>
              <a:spcAft>
                <a:spcPts val="0"/>
              </a:spcAft>
              <a:buNone/>
            </a:pPr>
            <a:r>
              <a:rPr lang="en" sz="3000">
                <a:solidFill>
                  <a:srgbClr val="434343"/>
                </a:solidFill>
                <a:latin typeface="Oswald"/>
                <a:ea typeface="Oswald"/>
                <a:cs typeface="Oswald"/>
                <a:sym typeface="Oswald"/>
              </a:rPr>
              <a:t>“Save as PDF…”</a:t>
            </a:r>
            <a:endParaRPr sz="3000">
              <a:solidFill>
                <a:srgbClr val="434343"/>
              </a:solidFill>
              <a:latin typeface="Oswald"/>
              <a:ea typeface="Oswald"/>
              <a:cs typeface="Oswald"/>
              <a:sym typeface="Oswald"/>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Once exported to PDF, locate the new file and try to open it just to make sure the process worked as expected.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In any case, it is recommended to keep a digital version of the presentation poster file as a PowerPoint presentation or Google Drive in case you need to make modifications in the future.</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p:txBody>
      </p:sp>
      <p:sp>
        <p:nvSpPr>
          <p:cNvPr id="73" name="Google Shape;73;p13"/>
          <p:cNvSpPr txBox="1"/>
          <p:nvPr/>
        </p:nvSpPr>
        <p:spPr>
          <a:xfrm>
            <a:off x="26495381" y="7641770"/>
            <a:ext cx="7073700" cy="169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5400">
                <a:solidFill>
                  <a:srgbClr val="666666"/>
                </a:solidFill>
                <a:latin typeface="Oswald"/>
                <a:ea typeface="Oswald"/>
                <a:cs typeface="Oswald"/>
                <a:sym typeface="Oswald"/>
              </a:rPr>
              <a:t>Edit this text</a:t>
            </a:r>
            <a:endParaRPr b="1" sz="5400">
              <a:solidFill>
                <a:srgbClr val="666666"/>
              </a:solidFill>
              <a:latin typeface="Oswald"/>
              <a:ea typeface="Oswald"/>
              <a:cs typeface="Oswald"/>
              <a:sym typeface="Oswald"/>
            </a:endParaRPr>
          </a:p>
          <a:p>
            <a:pPr indent="0" lvl="0" marL="0" rtl="0" algn="l">
              <a:spcBef>
                <a:spcPts val="0"/>
              </a:spcBef>
              <a:spcAft>
                <a:spcPts val="0"/>
              </a:spcAft>
              <a:buNone/>
            </a:pPr>
            <a:r>
              <a:t/>
            </a:r>
            <a:endParaRPr>
              <a:latin typeface="Oswald"/>
              <a:ea typeface="Oswald"/>
              <a:cs typeface="Oswald"/>
              <a:sym typeface="Oswald"/>
            </a:endParaRPr>
          </a:p>
        </p:txBody>
      </p:sp>
      <p:sp>
        <p:nvSpPr>
          <p:cNvPr id="74" name="Google Shape;74;p13"/>
          <p:cNvSpPr txBox="1"/>
          <p:nvPr/>
        </p:nvSpPr>
        <p:spPr>
          <a:xfrm>
            <a:off x="26495375" y="9068028"/>
            <a:ext cx="9000000" cy="3306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75" name="Google Shape;75;p13"/>
          <p:cNvSpPr txBox="1"/>
          <p:nvPr/>
        </p:nvSpPr>
        <p:spPr>
          <a:xfrm>
            <a:off x="26495381" y="18564364"/>
            <a:ext cx="7073700" cy="169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b="1" lang="en" sz="5400">
                <a:solidFill>
                  <a:srgbClr val="666666"/>
                </a:solidFill>
                <a:latin typeface="Oswald"/>
                <a:ea typeface="Oswald"/>
                <a:cs typeface="Oswald"/>
                <a:sym typeface="Oswald"/>
              </a:rPr>
              <a:t>Edit this text</a:t>
            </a:r>
            <a:endParaRPr>
              <a:latin typeface="Oswald"/>
              <a:ea typeface="Oswald"/>
              <a:cs typeface="Oswald"/>
              <a:sym typeface="Oswald"/>
            </a:endParaRPr>
          </a:p>
        </p:txBody>
      </p:sp>
      <p:sp>
        <p:nvSpPr>
          <p:cNvPr id="76" name="Google Shape;76;p13"/>
          <p:cNvSpPr txBox="1"/>
          <p:nvPr/>
        </p:nvSpPr>
        <p:spPr>
          <a:xfrm>
            <a:off x="26495381" y="19990631"/>
            <a:ext cx="9000000" cy="106986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 Modo complectitur cu sed, no vitae inermis patrioque eam. In quod dicit assentior mea. 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Lorem ipsum dolor sit amet, facer quaestio an mea.</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Verear impetus definiebas cu mel, essent abhorreant eum ad.  </a:t>
            </a:r>
            <a:endParaRPr sz="2400">
              <a:solidFill>
                <a:srgbClr val="434343"/>
              </a:solidFill>
              <a:latin typeface="Droid Serif"/>
              <a:ea typeface="Droid Serif"/>
              <a:cs typeface="Droid Serif"/>
              <a:sym typeface="Droid Serif"/>
            </a:endParaRPr>
          </a:p>
          <a:p>
            <a:pPr indent="-381000" lvl="0" marL="457200" rtl="0" algn="l">
              <a:lnSpc>
                <a:spcPct val="115000"/>
              </a:lnSpc>
              <a:spcBef>
                <a:spcPts val="0"/>
              </a:spcBef>
              <a:spcAft>
                <a:spcPts val="0"/>
              </a:spcAft>
              <a:buClr>
                <a:srgbClr val="434343"/>
              </a:buClr>
              <a:buSzPts val="2400"/>
              <a:buFont typeface="Droid Serif"/>
              <a:buChar char="●"/>
            </a:pPr>
            <a:r>
              <a:rPr lang="en" sz="2400">
                <a:solidFill>
                  <a:srgbClr val="434343"/>
                </a:solidFill>
                <a:latin typeface="Droid Serif"/>
                <a:ea typeface="Droid Serif"/>
                <a:cs typeface="Droid Serif"/>
                <a:sym typeface="Droid Serif"/>
              </a:rPr>
              <a:t>Causae detraxit similique ea eam.</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p:txBody>
      </p:sp>
      <p:sp>
        <p:nvSpPr>
          <p:cNvPr id="77" name="Google Shape;77;p13"/>
          <p:cNvSpPr txBox="1"/>
          <p:nvPr/>
        </p:nvSpPr>
        <p:spPr>
          <a:xfrm>
            <a:off x="26495381" y="30490003"/>
            <a:ext cx="7073700" cy="16929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b="1" lang="en" sz="5400">
                <a:solidFill>
                  <a:srgbClr val="666666"/>
                </a:solidFill>
                <a:latin typeface="Oswald"/>
                <a:ea typeface="Oswald"/>
                <a:cs typeface="Oswald"/>
                <a:sym typeface="Oswald"/>
              </a:rPr>
              <a:t>Edit this text</a:t>
            </a:r>
            <a:endParaRPr b="1" sz="5400">
              <a:solidFill>
                <a:srgbClr val="666666"/>
              </a:solidFill>
              <a:latin typeface="Oswald"/>
              <a:ea typeface="Oswald"/>
              <a:cs typeface="Oswald"/>
              <a:sym typeface="Oswald"/>
            </a:endParaRPr>
          </a:p>
        </p:txBody>
      </p:sp>
      <p:sp>
        <p:nvSpPr>
          <p:cNvPr id="78" name="Google Shape;78;p13"/>
          <p:cNvSpPr txBox="1"/>
          <p:nvPr/>
        </p:nvSpPr>
        <p:spPr>
          <a:xfrm>
            <a:off x="26495394" y="31807300"/>
            <a:ext cx="9000000" cy="41331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2400">
              <a:solidFill>
                <a:srgbClr val="434343"/>
              </a:solidFill>
              <a:latin typeface="Droid Serif"/>
              <a:ea typeface="Droid Serif"/>
              <a:cs typeface="Droid Serif"/>
              <a:sym typeface="Droid Serif"/>
            </a:endParaRPr>
          </a:p>
          <a:p>
            <a:pPr indent="0" lvl="0" marL="0" rtl="0" algn="l">
              <a:lnSpc>
                <a:spcPct val="115000"/>
              </a:lnSpc>
              <a:spcBef>
                <a:spcPts val="0"/>
              </a:spcBef>
              <a:spcAft>
                <a:spcPts val="0"/>
              </a:spcAft>
              <a:buClr>
                <a:schemeClr val="dk1"/>
              </a:buClr>
              <a:buSzPts val="1100"/>
              <a:buFont typeface="Arial"/>
              <a:buNone/>
            </a:pPr>
            <a:r>
              <a:rPr lang="en" sz="2400">
                <a:solidFill>
                  <a:srgbClr val="434343"/>
                </a:solidFill>
                <a:latin typeface="Droid Serif"/>
                <a:ea typeface="Droid Serif"/>
                <a:cs typeface="Droid Serif"/>
                <a:sym typeface="Droid Serif"/>
              </a:rPr>
              <a:t>Lorem ipsum dolor sit amet, facer quaestio an mea, eros suscipit nam an. Verear impetus definiebas cu mel, essent abhorreant eum ad.</a:t>
            </a:r>
            <a:endParaRPr sz="2400">
              <a:solidFill>
                <a:srgbClr val="434343"/>
              </a:solidFill>
              <a:latin typeface="Droid Serif"/>
              <a:ea typeface="Droid Serif"/>
              <a:cs typeface="Droid Serif"/>
              <a:sym typeface="Droid Serif"/>
            </a:endParaRPr>
          </a:p>
        </p:txBody>
      </p:sp>
      <p:sp>
        <p:nvSpPr>
          <p:cNvPr id="79" name="Google Shape;79;p13"/>
          <p:cNvSpPr/>
          <p:nvPr/>
        </p:nvSpPr>
        <p:spPr>
          <a:xfrm>
            <a:off x="784416" y="1064117"/>
            <a:ext cx="576900" cy="50289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pic>
        <p:nvPicPr>
          <p:cNvPr descr="bg.png" id="80" name="Google Shape;80;p13"/>
          <p:cNvPicPr preferRelativeResize="0"/>
          <p:nvPr/>
        </p:nvPicPr>
        <p:blipFill rotWithShape="1">
          <a:blip r:embed="rId3">
            <a:alphaModFix/>
          </a:blip>
          <a:srcRect b="0" l="7813" r="7813" t="0"/>
          <a:stretch/>
        </p:blipFill>
        <p:spPr>
          <a:xfrm>
            <a:off x="1784542" y="29643134"/>
            <a:ext cx="9000075" cy="4618629"/>
          </a:xfrm>
          <a:prstGeom prst="rect">
            <a:avLst/>
          </a:prstGeom>
          <a:noFill/>
          <a:ln>
            <a:noFill/>
          </a:ln>
        </p:spPr>
      </p:pic>
      <p:pic>
        <p:nvPicPr>
          <p:cNvPr descr="logo.png" id="81" name="Google Shape;81;p13">
            <a:hlinkClick r:id="rId4"/>
          </p:cNvPr>
          <p:cNvPicPr preferRelativeResize="0"/>
          <p:nvPr/>
        </p:nvPicPr>
        <p:blipFill>
          <a:blip r:embed="rId5">
            <a:alphaModFix/>
          </a:blip>
          <a:stretch>
            <a:fillRect/>
          </a:stretch>
        </p:blipFill>
        <p:spPr>
          <a:xfrm>
            <a:off x="35932719" y="37474150"/>
            <a:ext cx="1691878" cy="550069"/>
          </a:xfrm>
          <a:prstGeom prst="rect">
            <a:avLst/>
          </a:prstGeom>
          <a:noFill/>
          <a:ln>
            <a:noFill/>
          </a:ln>
        </p:spPr>
      </p:pic>
      <p:sp>
        <p:nvSpPr>
          <p:cNvPr id="82" name="Google Shape;82;p13"/>
          <p:cNvSpPr txBox="1"/>
          <p:nvPr/>
        </p:nvSpPr>
        <p:spPr>
          <a:xfrm>
            <a:off x="784416" y="37330650"/>
            <a:ext cx="34779001" cy="1074300"/>
          </a:xfrm>
          <a:prstGeom prst="rect">
            <a:avLst/>
          </a:prstGeom>
          <a:noFill/>
          <a:ln>
            <a:noFill/>
          </a:ln>
        </p:spPr>
        <p:txBody>
          <a:bodyPr anchorCtr="0" anchor="ctr" bIns="91425" lIns="91425" spcFirstLastPara="1" rIns="91425" wrap="square" tIns="91425">
            <a:noAutofit/>
          </a:bodyPr>
          <a:lstStyle/>
          <a:p>
            <a:pPr indent="0" lvl="0" marL="0" rtl="0" algn="r">
              <a:lnSpc>
                <a:spcPct val="115000"/>
              </a:lnSpc>
              <a:spcBef>
                <a:spcPts val="0"/>
              </a:spcBef>
              <a:spcAft>
                <a:spcPts val="0"/>
              </a:spcAft>
              <a:buNone/>
            </a:pPr>
            <a:r>
              <a:rPr lang="en" sz="2400">
                <a:solidFill>
                  <a:srgbClr val="FFFFFF"/>
                </a:solidFill>
                <a:latin typeface="Droid Serif"/>
                <a:ea typeface="Droid Serif"/>
                <a:cs typeface="Droid Serif"/>
                <a:sym typeface="Droid Serif"/>
              </a:rPr>
              <a:t>This presentation poster was designed by </a:t>
            </a:r>
            <a:r>
              <a:rPr lang="en" sz="2400" u="sng">
                <a:solidFill>
                  <a:srgbClr val="FFFFFF"/>
                </a:solidFill>
                <a:latin typeface="Droid Serif"/>
                <a:ea typeface="Droid Serif"/>
                <a:cs typeface="Droid Serif"/>
                <a:sym typeface="Droid Serif"/>
                <a:hlinkClick r:id="rId6">
                  <a:extLst>
                    <a:ext uri="{A12FA001-AC4F-418D-AE19-62706E023703}">
                      <ahyp:hlinkClr val="tx"/>
                    </a:ext>
                  </a:extLst>
                </a:hlinkClick>
              </a:rPr>
              <a:t>FPPT</a:t>
            </a:r>
            <a:r>
              <a:rPr lang="en" sz="2400">
                <a:solidFill>
                  <a:srgbClr val="FFFFFF"/>
                </a:solidFill>
                <a:latin typeface="Droid Serif"/>
                <a:ea typeface="Droid Serif"/>
                <a:cs typeface="Droid Serif"/>
                <a:sym typeface="Droid Serif"/>
              </a:rPr>
              <a:t>.</a:t>
            </a:r>
            <a:endParaRPr>
              <a:solidFill>
                <a:srgbClr val="FFFFFF"/>
              </a:solidFill>
            </a:endParaRPr>
          </a:p>
        </p:txBody>
      </p:sp>
      <p:graphicFrame>
        <p:nvGraphicFramePr>
          <p:cNvPr id="83" name="Google Shape;83;p13"/>
          <p:cNvGraphicFramePr/>
          <p:nvPr/>
        </p:nvGraphicFramePr>
        <p:xfrm>
          <a:off x="26518700" y="12700750"/>
          <a:ext cx="3000000" cy="3000000"/>
        </p:xfrm>
        <a:graphic>
          <a:graphicData uri="http://schemas.openxmlformats.org/drawingml/2006/table">
            <a:tbl>
              <a:tblPr>
                <a:noFill/>
                <a:tableStyleId>{C9B5A935-4513-4FCA-8BE1-029C6D7FF46A}</a:tableStyleId>
              </a:tblPr>
              <a:tblGrid>
                <a:gridCol w="3196225"/>
                <a:gridCol w="3196225"/>
                <a:gridCol w="3196225"/>
              </a:tblGrid>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r h="791900">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c>
                  <a:txBody>
                    <a:bodyPr/>
                    <a:lstStyle/>
                    <a:p>
                      <a:pPr indent="0" lvl="0" marL="0" rtl="0" algn="l">
                        <a:spcBef>
                          <a:spcPts val="0"/>
                        </a:spcBef>
                        <a:spcAft>
                          <a:spcPts val="0"/>
                        </a:spcAft>
                        <a:buNone/>
                      </a:pPr>
                      <a:r>
                        <a:t/>
                      </a:r>
                      <a:endParaRPr/>
                    </a:p>
                  </a:txBody>
                  <a:tcPr marT="91425" marB="91425" marR="91425" marL="91425"/>
                </a:tc>
              </a:tr>
            </a:tbl>
          </a:graphicData>
        </a:graphic>
      </p:graphicFrame>
      <p:pic>
        <p:nvPicPr>
          <p:cNvPr descr="bg.png" id="84" name="Google Shape;84;p13"/>
          <p:cNvPicPr preferRelativeResize="0"/>
          <p:nvPr/>
        </p:nvPicPr>
        <p:blipFill rotWithShape="1">
          <a:blip r:embed="rId3">
            <a:alphaModFix/>
          </a:blip>
          <a:srcRect b="0" l="7813" r="7813" t="0"/>
          <a:stretch/>
        </p:blipFill>
        <p:spPr>
          <a:xfrm>
            <a:off x="26671016" y="24782138"/>
            <a:ext cx="9000075" cy="5028771"/>
          </a:xfrm>
          <a:prstGeom prst="rect">
            <a:avLst/>
          </a:prstGeom>
          <a:noFill/>
          <a:ln>
            <a:noFill/>
          </a:ln>
        </p:spPr>
      </p:pic>
      <p:pic>
        <p:nvPicPr>
          <p:cNvPr id="85" name="Google Shape;85;p13"/>
          <p:cNvPicPr preferRelativeResize="0"/>
          <p:nvPr/>
        </p:nvPicPr>
        <p:blipFill>
          <a:blip r:embed="rId7">
            <a:alphaModFix/>
          </a:blip>
          <a:stretch>
            <a:fillRect/>
          </a:stretch>
        </p:blipFill>
        <p:spPr>
          <a:xfrm>
            <a:off x="1833763" y="16416709"/>
            <a:ext cx="9588675" cy="5928997"/>
          </a:xfrm>
          <a:prstGeom prst="rect">
            <a:avLst/>
          </a:prstGeom>
          <a:noFill/>
          <a:ln>
            <a:noFill/>
          </a:ln>
        </p:spPr>
      </p:pic>
      <p:sp>
        <p:nvSpPr>
          <p:cNvPr id="86" name="Google Shape;86;p13"/>
          <p:cNvSpPr/>
          <p:nvPr/>
        </p:nvSpPr>
        <p:spPr>
          <a:xfrm>
            <a:off x="6870825" y="1064125"/>
            <a:ext cx="30753900" cy="5028900"/>
          </a:xfrm>
          <a:prstGeom prst="rect">
            <a:avLst/>
          </a:prstGeom>
          <a:solidFill>
            <a:schemeClr val="accent5"/>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87" name="Google Shape;87;p13"/>
          <p:cNvSpPr txBox="1"/>
          <p:nvPr/>
        </p:nvSpPr>
        <p:spPr>
          <a:xfrm>
            <a:off x="7956744" y="3859800"/>
            <a:ext cx="31100401" cy="14364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n" sz="5000">
                <a:solidFill>
                  <a:srgbClr val="FFFFFF"/>
                </a:solidFill>
                <a:latin typeface="Droid Serif"/>
                <a:ea typeface="Droid Serif"/>
                <a:cs typeface="Droid Serif"/>
                <a:sym typeface="Droid Serif"/>
              </a:rPr>
              <a:t>This is an editable poster presentation template | </a:t>
            </a:r>
            <a:r>
              <a:rPr lang="en" sz="5000">
                <a:solidFill>
                  <a:schemeClr val="lt1"/>
                </a:solidFill>
                <a:latin typeface="Droid Serif"/>
                <a:ea typeface="Droid Serif"/>
                <a:cs typeface="Droid Serif"/>
                <a:sym typeface="Droid Serif"/>
              </a:rPr>
              <a:t>123, Broadway, New York, NY 10027</a:t>
            </a:r>
            <a:endParaRPr sz="5000">
              <a:solidFill>
                <a:schemeClr val="lt1"/>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5000">
              <a:solidFill>
                <a:srgbClr val="FFFFFF"/>
              </a:solidFill>
              <a:latin typeface="Droid Serif"/>
              <a:ea typeface="Droid Serif"/>
              <a:cs typeface="Droid Serif"/>
              <a:sym typeface="Droid Serif"/>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Clr>
                <a:srgbClr val="000000"/>
              </a:buClr>
              <a:buSzPts val="1100"/>
              <a:buFont typeface="Arial"/>
              <a:buNone/>
            </a:pPr>
            <a:r>
              <a:t/>
            </a:r>
            <a:endParaRPr sz="9600">
              <a:latin typeface="Oswald"/>
              <a:ea typeface="Oswald"/>
              <a:cs typeface="Oswald"/>
              <a:sym typeface="Oswald"/>
            </a:endParaRPr>
          </a:p>
          <a:p>
            <a:pPr indent="0" lvl="0" marL="0" rtl="0" algn="l">
              <a:lnSpc>
                <a:spcPct val="115000"/>
              </a:lnSpc>
              <a:spcBef>
                <a:spcPts val="0"/>
              </a:spcBef>
              <a:spcAft>
                <a:spcPts val="0"/>
              </a:spcAft>
              <a:buNone/>
            </a:pPr>
            <a:r>
              <a:t/>
            </a:r>
            <a:endParaRPr sz="8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p:txBody>
      </p:sp>
      <p:sp>
        <p:nvSpPr>
          <p:cNvPr id="88" name="Google Shape;88;p13"/>
          <p:cNvSpPr txBox="1"/>
          <p:nvPr/>
        </p:nvSpPr>
        <p:spPr>
          <a:xfrm>
            <a:off x="7925023" y="2196600"/>
            <a:ext cx="26656500" cy="2373000"/>
          </a:xfrm>
          <a:prstGeom prst="rect">
            <a:avLst/>
          </a:prstGeom>
          <a:noFill/>
          <a:ln>
            <a:noFill/>
          </a:ln>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n" sz="7500">
                <a:solidFill>
                  <a:srgbClr val="FFFFFF"/>
                </a:solidFill>
                <a:latin typeface="Oswald"/>
                <a:ea typeface="Oswald"/>
                <a:cs typeface="Oswald"/>
                <a:sym typeface="Oswald"/>
              </a:rPr>
              <a:t>Edit title of the research presented in this poster</a:t>
            </a:r>
            <a:endParaRPr sz="7500">
              <a:solidFill>
                <a:srgbClr val="FFFFFF"/>
              </a:solidFill>
              <a:latin typeface="Oswald"/>
              <a:ea typeface="Oswald"/>
              <a:cs typeface="Oswald"/>
              <a:sym typeface="Oswald"/>
            </a:endParaRPr>
          </a:p>
          <a:p>
            <a:pPr indent="0" lvl="0" marL="0" rtl="0" algn="l">
              <a:spcBef>
                <a:spcPts val="0"/>
              </a:spcBef>
              <a:spcAft>
                <a:spcPts val="0"/>
              </a:spcAft>
              <a:buNone/>
            </a:pPr>
            <a:r>
              <a:t/>
            </a:r>
            <a:endParaRPr sz="9600">
              <a:latin typeface="Oswald"/>
              <a:ea typeface="Oswald"/>
              <a:cs typeface="Oswald"/>
              <a:sym typeface="Oswald"/>
            </a:endParaRPr>
          </a:p>
        </p:txBody>
      </p:sp>
      <p:sp>
        <p:nvSpPr>
          <p:cNvPr id="89" name="Google Shape;89;p13"/>
          <p:cNvSpPr/>
          <p:nvPr/>
        </p:nvSpPr>
        <p:spPr>
          <a:xfrm>
            <a:off x="1589825" y="1080400"/>
            <a:ext cx="5025600" cy="5028900"/>
          </a:xfrm>
          <a:prstGeom prst="rect">
            <a:avLst/>
          </a:prstGeom>
          <a:solidFill>
            <a:srgbClr val="FFFFFF"/>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90" name="Google Shape;90;p13"/>
          <p:cNvSpPr txBox="1"/>
          <p:nvPr/>
        </p:nvSpPr>
        <p:spPr>
          <a:xfrm>
            <a:off x="2298533" y="1742950"/>
            <a:ext cx="3635100" cy="32883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 sz="7200"/>
              <a:t>INSERT LOGO HERE</a:t>
            </a:r>
            <a:endParaRPr sz="7200"/>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