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46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055137175649649E-2"/>
          <c:y val="0.12567163355148306"/>
          <c:w val="0.90046786524565781"/>
          <c:h val="0.7308876592671684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035-4B8C-8C51-D10FD6567D5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035-4B8C-8C51-D10FD6567D5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035-4B8C-8C51-D10FD6567D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44224304"/>
        <c:axId val="444227664"/>
      </c:barChart>
      <c:catAx>
        <c:axId val="444224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4227664"/>
        <c:crosses val="autoZero"/>
        <c:auto val="1"/>
        <c:lblAlgn val="ctr"/>
        <c:lblOffset val="100"/>
        <c:noMultiLvlLbl val="0"/>
      </c:catAx>
      <c:valAx>
        <c:axId val="4442276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4224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E510D6-2729-4A5E-6984-66E71CD8FF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4F80A28-B0B1-7F8A-79F7-6BC4E9848E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8FCE4DE-3AA8-9070-1CC8-E66B986200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26564A-E773-0AAF-771E-D73E5562DE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8C9E73-F2F7-4C58-BF31-7F38D6994C8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496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113.xml"/><Relationship Id="rId6" Type="http://schemas.openxmlformats.org/officeDocument/2006/relationships/chart" Target="../charts/char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E5EAEB-F281-9E87-D5E7-FB123BAFD3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2C679C86-01E7-66D8-0CAC-3964EC23F629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47" imgH="348" progId="TCLayout.ActiveDocument.1">
                  <p:embed/>
                </p:oleObj>
              </mc:Choice>
              <mc:Fallback>
                <p:oleObj name="think-cell Slide" r:id="rId4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2C679C86-01E7-66D8-0CAC-3964EC23F62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itle 1">
            <a:extLst>
              <a:ext uri="{FF2B5EF4-FFF2-40B4-BE49-F238E27FC236}">
                <a16:creationId xmlns:a16="http://schemas.microsoft.com/office/drawing/2014/main" id="{571EFF03-7AC7-76E0-94E6-94E641419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Stacked Column Chart / Text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B58BFBE8-F653-01C8-6926-CA3748345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CF506B1C-869C-97E1-D1D9-261536B81F0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2858749A-C964-D0C6-E138-E01E1458CA3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5" name="Chart Placeholder 12">
            <a:extLst>
              <a:ext uri="{FF2B5EF4-FFF2-40B4-BE49-F238E27FC236}">
                <a16:creationId xmlns:a16="http://schemas.microsoft.com/office/drawing/2014/main" id="{A7625EF4-F6CF-5F50-4941-504580EAC5DC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D7376274-60B2-2533-6D52-7DA7B111B3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Lorem ipsum dolor sit amet, consectetuer adipiscing </a:t>
            </a:r>
            <a:r>
              <a:rPr lang="en-US" dirty="0" err="1"/>
              <a:t>elit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 Maecenas porttitor congue massa. Fusce posuere, magna sed pulvinar ultricies, purus lectus malesuada libero, sit amet commodo magna eros quis </a:t>
            </a:r>
            <a:r>
              <a:rPr lang="en-US" dirty="0" err="1"/>
              <a:t>urna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Nunc viverra imperdiet enim. Fusce est. Vivamus a </a:t>
            </a:r>
            <a:r>
              <a:rPr lang="en-US" dirty="0" err="1"/>
              <a:t>tellus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Pellentesque habitant morbi tristique senectus et netus et malesuada fames ac turpis </a:t>
            </a:r>
            <a:r>
              <a:rPr lang="en-US" dirty="0" err="1"/>
              <a:t>egestas</a:t>
            </a:r>
            <a:r>
              <a:rPr lang="en-US" dirty="0"/>
              <a:t>.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A61BD1E4-D977-5C8D-C041-917C57BB0A4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5162318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1601</TotalTime>
  <Words>87</Words>
  <Application>Microsoft Office PowerPoint</Application>
  <PresentationFormat>Widescreen</PresentationFormat>
  <Paragraphs>10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Stacked Column Chart / 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198</cp:revision>
  <dcterms:created xsi:type="dcterms:W3CDTF">2025-07-09T10:57:17Z</dcterms:created>
  <dcterms:modified xsi:type="dcterms:W3CDTF">2025-10-22T09:56:26Z</dcterms:modified>
  <cp:category/>
</cp:coreProperties>
</file>