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1" r:id="rId4"/>
  </p:sldMasterIdLst>
  <p:notesMasterIdLst>
    <p:notesMasterId r:id="rId40"/>
  </p:notesMasterIdLst>
  <p:sldIdLst>
    <p:sldId id="256" r:id="rId5"/>
    <p:sldId id="257" r:id="rId6"/>
    <p:sldId id="264" r:id="rId7"/>
    <p:sldId id="331" r:id="rId8"/>
    <p:sldId id="265" r:id="rId9"/>
    <p:sldId id="342" r:id="rId10"/>
    <p:sldId id="291" r:id="rId11"/>
    <p:sldId id="343" r:id="rId12"/>
    <p:sldId id="332" r:id="rId13"/>
    <p:sldId id="370" r:id="rId14"/>
    <p:sldId id="344" r:id="rId15"/>
    <p:sldId id="345" r:id="rId16"/>
    <p:sldId id="346" r:id="rId17"/>
    <p:sldId id="355" r:id="rId18"/>
    <p:sldId id="336" r:id="rId19"/>
    <p:sldId id="356" r:id="rId20"/>
    <p:sldId id="338" r:id="rId21"/>
    <p:sldId id="349" r:id="rId22"/>
    <p:sldId id="340" r:id="rId23"/>
    <p:sldId id="354" r:id="rId24"/>
    <p:sldId id="315" r:id="rId25"/>
    <p:sldId id="270" r:id="rId26"/>
    <p:sldId id="271" r:id="rId27"/>
    <p:sldId id="357" r:id="rId28"/>
    <p:sldId id="266" r:id="rId29"/>
    <p:sldId id="360" r:id="rId30"/>
    <p:sldId id="361" r:id="rId31"/>
    <p:sldId id="362" r:id="rId32"/>
    <p:sldId id="364" r:id="rId33"/>
    <p:sldId id="365" r:id="rId34"/>
    <p:sldId id="366" r:id="rId35"/>
    <p:sldId id="368" r:id="rId36"/>
    <p:sldId id="369" r:id="rId37"/>
    <p:sldId id="367" r:id="rId38"/>
    <p:sldId id="259" r:id="rId39"/>
  </p:sldIdLst>
  <p:sldSz cx="12188825" cy="6858000"/>
  <p:notesSz cx="6858000" cy="9144000"/>
  <p:embeddedFontLst>
    <p:embeddedFont>
      <p:font typeface="Grandstander" panose="020B0604020202020204" charset="0"/>
      <p:regular r:id="rId41"/>
      <p:bold r:id="rId42"/>
      <p:italic r:id="rId43"/>
      <p:boldItalic r:id="rId44"/>
    </p:embeddedFont>
    <p:embeddedFont>
      <p:font typeface="Grandstander Medium" panose="020B0604020202020204" charset="0"/>
      <p:regular r:id="rId45"/>
      <p:bold r:id="rId46"/>
      <p:italic r:id="rId47"/>
      <p:boldItalic r:id="rId48"/>
    </p:embeddedFont>
    <p:embeddedFont>
      <p:font typeface="Grandstander SemiBold" panose="020B0604020202020204" charset="0"/>
      <p:regular r:id="rId49"/>
      <p:bold r:id="rId50"/>
      <p:italic r:id="rId51"/>
      <p:boldItalic r:id="rId52"/>
    </p:embeddedFont>
    <p:embeddedFont>
      <p:font typeface="Lato" panose="020F0502020204030203" pitchFamily="34" charset="0"/>
      <p:regular r:id="rId53"/>
      <p:bold r:id="rId54"/>
      <p:italic r:id="rId55"/>
      <p:boldItalic r:id="rId56"/>
    </p:embeddedFont>
    <p:embeddedFont>
      <p:font typeface="Segoe UI" panose="020B0502040204020203" pitchFamily="34" charset="0"/>
      <p:regular r:id="rId57"/>
      <p:bold r:id="rId58"/>
      <p:italic r:id="rId59"/>
      <p:boldItalic r:id="rId60"/>
    </p:embeddedFont>
    <p:embeddedFont>
      <p:font typeface="Verdana" panose="020B0604030504040204" pitchFamily="34" charset="0"/>
      <p:regular r:id="rId61"/>
      <p:bold r:id="rId62"/>
      <p:italic r:id="rId63"/>
      <p:boldItalic r:id="rId6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userDrawn="1">
          <p15:clr>
            <a:srgbClr val="747775"/>
          </p15:clr>
        </p15:guide>
        <p15:guide id="2" pos="3839" userDrawn="1">
          <p15:clr>
            <a:srgbClr val="747775"/>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8A63511-3EED-909E-E476-0180F4720F12}" name="Marcos Gimenes" initials="MG" userId="Marcos Gimenes" providerId="None"/>
  <p188:author id="{67E9C558-AD97-FACB-EDF8-32EBDDD67AA0}" name="Bruno Soares Landi" initials="BS" userId="S::bruno.landi@vanzolini-ead.org.br::bc5786d2-8e65-4701-a7cf-76303195204d" providerId="AD"/>
  <p188:author id="{584738BC-9AFF-63C4-0E07-9953C3E63EB4}" name="Laiz Colosovski" initials="LC" userId="43c28164ddd61d2b"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4489D"/>
    <a:srgbClr val="2AD3B3"/>
    <a:srgbClr val="4A1644"/>
    <a:srgbClr val="E6E6E6"/>
    <a:srgbClr val="CC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366" autoAdjust="0"/>
    <p:restoredTop sz="82542" autoAdjust="0"/>
  </p:normalViewPr>
  <p:slideViewPr>
    <p:cSldViewPr snapToGrid="0" showGuides="1">
      <p:cViewPr varScale="1">
        <p:scale>
          <a:sx n="86" d="100"/>
          <a:sy n="86" d="100"/>
        </p:scale>
        <p:origin x="1242" y="84"/>
      </p:cViewPr>
      <p:guideLst>
        <p:guide orient="horz" pos="2160"/>
        <p:guide pos="3839"/>
      </p:guideLst>
    </p:cSldViewPr>
  </p:slideViewPr>
  <p:notesTextViewPr>
    <p:cViewPr>
      <p:scale>
        <a:sx n="1" d="1"/>
        <a:sy n="1" d="1"/>
      </p:scale>
      <p:origin x="0" y="0"/>
    </p:cViewPr>
  </p:notesTextViewPr>
  <p:notesViewPr>
    <p:cSldViewPr snapToGrid="0">
      <p:cViewPr>
        <p:scale>
          <a:sx n="190" d="100"/>
          <a:sy n="190" d="100"/>
        </p:scale>
        <p:origin x="1614" y="-428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font" Target="fonts/font2.fntdata"/><Relationship Id="rId47" Type="http://schemas.openxmlformats.org/officeDocument/2006/relationships/font" Target="fonts/font7.fntdata"/><Relationship Id="rId50" Type="http://schemas.openxmlformats.org/officeDocument/2006/relationships/font" Target="fonts/font10.fntdata"/><Relationship Id="rId55" Type="http://schemas.openxmlformats.org/officeDocument/2006/relationships/font" Target="fonts/font15.fntdata"/><Relationship Id="rId63" Type="http://schemas.openxmlformats.org/officeDocument/2006/relationships/font" Target="fonts/font23.fntdata"/><Relationship Id="rId68"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notesMaster" Target="notesMasters/notesMaster1.xml"/><Relationship Id="rId45" Type="http://schemas.openxmlformats.org/officeDocument/2006/relationships/font" Target="fonts/font5.fntdata"/><Relationship Id="rId53" Type="http://schemas.openxmlformats.org/officeDocument/2006/relationships/font" Target="fonts/font13.fntdata"/><Relationship Id="rId58" Type="http://schemas.openxmlformats.org/officeDocument/2006/relationships/font" Target="fonts/font18.fntdata"/><Relationship Id="rId66"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font" Target="fonts/font9.fntdata"/><Relationship Id="rId57" Type="http://schemas.openxmlformats.org/officeDocument/2006/relationships/font" Target="fonts/font17.fntdata"/><Relationship Id="rId61" Type="http://schemas.openxmlformats.org/officeDocument/2006/relationships/font" Target="fonts/font21.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font" Target="fonts/font4.fntdata"/><Relationship Id="rId52" Type="http://schemas.openxmlformats.org/officeDocument/2006/relationships/font" Target="fonts/font12.fntdata"/><Relationship Id="rId60" Type="http://schemas.openxmlformats.org/officeDocument/2006/relationships/font" Target="fonts/font20.fntdata"/><Relationship Id="rId65"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font" Target="fonts/font3.fntdata"/><Relationship Id="rId48" Type="http://schemas.openxmlformats.org/officeDocument/2006/relationships/font" Target="fonts/font8.fntdata"/><Relationship Id="rId56" Type="http://schemas.openxmlformats.org/officeDocument/2006/relationships/font" Target="fonts/font16.fntdata"/><Relationship Id="rId64" Type="http://schemas.openxmlformats.org/officeDocument/2006/relationships/font" Target="fonts/font24.fntdata"/><Relationship Id="rId69" Type="http://schemas.microsoft.com/office/2016/11/relationships/changesInfo" Target="changesInfos/changesInfo1.xml"/><Relationship Id="rId8" Type="http://schemas.openxmlformats.org/officeDocument/2006/relationships/slide" Target="slides/slide4.xml"/><Relationship Id="rId51" Type="http://schemas.openxmlformats.org/officeDocument/2006/relationships/font" Target="fonts/font11.fntdata"/><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font" Target="fonts/font6.fntdata"/><Relationship Id="rId59" Type="http://schemas.openxmlformats.org/officeDocument/2006/relationships/font" Target="fonts/font19.fntdata"/><Relationship Id="rId67"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font" Target="fonts/font1.fntdata"/><Relationship Id="rId54" Type="http://schemas.openxmlformats.org/officeDocument/2006/relationships/font" Target="fonts/font14.fntdata"/><Relationship Id="rId62" Type="http://schemas.openxmlformats.org/officeDocument/2006/relationships/font" Target="fonts/font22.fntdata"/><Relationship Id="rId70"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iviane Da Costa Batista Pereira" userId="b305db61-b707-4b19-b05e-6db442671656" providerId="ADAL" clId="{956D0B58-C543-4A14-A8C3-F3CB9E05F1BD}"/>
    <pc:docChg chg="undo custSel modSld">
      <pc:chgData name="Viviane Da Costa Batista Pereira" userId="b305db61-b707-4b19-b05e-6db442671656" providerId="ADAL" clId="{956D0B58-C543-4A14-A8C3-F3CB9E05F1BD}" dt="2025-11-14T14:40:32.383" v="28" actId="208"/>
      <pc:docMkLst>
        <pc:docMk/>
      </pc:docMkLst>
      <pc:sldChg chg="modSp mod">
        <pc:chgData name="Viviane Da Costa Batista Pereira" userId="b305db61-b707-4b19-b05e-6db442671656" providerId="ADAL" clId="{956D0B58-C543-4A14-A8C3-F3CB9E05F1BD}" dt="2025-11-14T14:39:14.011" v="16" actId="208"/>
        <pc:sldMkLst>
          <pc:docMk/>
          <pc:sldMk cId="0" sldId="291"/>
        </pc:sldMkLst>
        <pc:spChg chg="mod">
          <ac:chgData name="Viviane Da Costa Batista Pereira" userId="b305db61-b707-4b19-b05e-6db442671656" providerId="ADAL" clId="{956D0B58-C543-4A14-A8C3-F3CB9E05F1BD}" dt="2025-11-14T14:39:09.071" v="14" actId="208"/>
          <ac:spMkLst>
            <pc:docMk/>
            <pc:sldMk cId="0" sldId="291"/>
            <ac:spMk id="2" creationId="{60369317-61F5-88A0-AA55-8A2E0A39DB92}"/>
          </ac:spMkLst>
        </pc:spChg>
        <pc:spChg chg="mod">
          <ac:chgData name="Viviane Da Costa Batista Pereira" userId="b305db61-b707-4b19-b05e-6db442671656" providerId="ADAL" clId="{956D0B58-C543-4A14-A8C3-F3CB9E05F1BD}" dt="2025-11-14T14:39:11.360" v="15" actId="208"/>
          <ac:spMkLst>
            <pc:docMk/>
            <pc:sldMk cId="0" sldId="291"/>
            <ac:spMk id="3" creationId="{54E0AB49-5D27-D90F-D763-545DC2E93A40}"/>
          </ac:spMkLst>
        </pc:spChg>
        <pc:spChg chg="mod">
          <ac:chgData name="Viviane Da Costa Batista Pereira" userId="b305db61-b707-4b19-b05e-6db442671656" providerId="ADAL" clId="{956D0B58-C543-4A14-A8C3-F3CB9E05F1BD}" dt="2025-11-14T14:39:14.011" v="16" actId="208"/>
          <ac:spMkLst>
            <pc:docMk/>
            <pc:sldMk cId="0" sldId="291"/>
            <ac:spMk id="5" creationId="{054F6E9F-EA8C-61D5-58F9-E06E1B5055FD}"/>
          </ac:spMkLst>
        </pc:spChg>
        <pc:spChg chg="mod">
          <ac:chgData name="Viviane Da Costa Batista Pereira" userId="b305db61-b707-4b19-b05e-6db442671656" providerId="ADAL" clId="{956D0B58-C543-4A14-A8C3-F3CB9E05F1BD}" dt="2025-11-14T14:39:06.160" v="13" actId="208"/>
          <ac:spMkLst>
            <pc:docMk/>
            <pc:sldMk cId="0" sldId="291"/>
            <ac:spMk id="17" creationId="{00000000-0000-0000-0000-000000000000}"/>
          </ac:spMkLst>
        </pc:spChg>
        <pc:picChg chg="mod">
          <ac:chgData name="Viviane Da Costa Batista Pereira" userId="b305db61-b707-4b19-b05e-6db442671656" providerId="ADAL" clId="{956D0B58-C543-4A14-A8C3-F3CB9E05F1BD}" dt="2025-11-14T14:39:01.791" v="12" actId="208"/>
          <ac:picMkLst>
            <pc:docMk/>
            <pc:sldMk cId="0" sldId="291"/>
            <ac:picMk id="8" creationId="{00000000-0000-0000-0000-000000000000}"/>
          </ac:picMkLst>
        </pc:picChg>
        <pc:picChg chg="mod">
          <ac:chgData name="Viviane Da Costa Batista Pereira" userId="b305db61-b707-4b19-b05e-6db442671656" providerId="ADAL" clId="{956D0B58-C543-4A14-A8C3-F3CB9E05F1BD}" dt="2025-11-14T14:39:01.791" v="12" actId="208"/>
          <ac:picMkLst>
            <pc:docMk/>
            <pc:sldMk cId="0" sldId="291"/>
            <ac:picMk id="10" creationId="{00000000-0000-0000-0000-000000000000}"/>
          </ac:picMkLst>
        </pc:picChg>
        <pc:picChg chg="mod">
          <ac:chgData name="Viviane Da Costa Batista Pereira" userId="b305db61-b707-4b19-b05e-6db442671656" providerId="ADAL" clId="{956D0B58-C543-4A14-A8C3-F3CB9E05F1BD}" dt="2025-11-14T14:39:01.791" v="12" actId="208"/>
          <ac:picMkLst>
            <pc:docMk/>
            <pc:sldMk cId="0" sldId="291"/>
            <ac:picMk id="11" creationId="{00000000-0000-0000-0000-000000000000}"/>
          </ac:picMkLst>
        </pc:picChg>
        <pc:picChg chg="mod">
          <ac:chgData name="Viviane Da Costa Batista Pereira" userId="b305db61-b707-4b19-b05e-6db442671656" providerId="ADAL" clId="{956D0B58-C543-4A14-A8C3-F3CB9E05F1BD}" dt="2025-11-14T14:39:01.791" v="12" actId="208"/>
          <ac:picMkLst>
            <pc:docMk/>
            <pc:sldMk cId="0" sldId="291"/>
            <ac:picMk id="12" creationId="{00000000-0000-0000-0000-000000000000}"/>
          </ac:picMkLst>
        </pc:picChg>
        <pc:picChg chg="mod">
          <ac:chgData name="Viviane Da Costa Batista Pereira" userId="b305db61-b707-4b19-b05e-6db442671656" providerId="ADAL" clId="{956D0B58-C543-4A14-A8C3-F3CB9E05F1BD}" dt="2025-11-14T14:39:01.791" v="12" actId="208"/>
          <ac:picMkLst>
            <pc:docMk/>
            <pc:sldMk cId="0" sldId="291"/>
            <ac:picMk id="14" creationId="{00000000-0000-0000-0000-000000000000}"/>
          </ac:picMkLst>
        </pc:picChg>
        <pc:picChg chg="mod">
          <ac:chgData name="Viviane Da Costa Batista Pereira" userId="b305db61-b707-4b19-b05e-6db442671656" providerId="ADAL" clId="{956D0B58-C543-4A14-A8C3-F3CB9E05F1BD}" dt="2025-11-14T14:39:01.791" v="12" actId="208"/>
          <ac:picMkLst>
            <pc:docMk/>
            <pc:sldMk cId="0" sldId="291"/>
            <ac:picMk id="16" creationId="{00000000-0000-0000-0000-000000000000}"/>
          </ac:picMkLst>
        </pc:picChg>
      </pc:sldChg>
      <pc:sldChg chg="modSp mod">
        <pc:chgData name="Viviane Da Costa Batista Pereira" userId="b305db61-b707-4b19-b05e-6db442671656" providerId="ADAL" clId="{956D0B58-C543-4A14-A8C3-F3CB9E05F1BD}" dt="2025-11-14T14:40:13.029" v="25" actId="208"/>
        <pc:sldMkLst>
          <pc:docMk/>
          <pc:sldMk cId="0" sldId="338"/>
        </pc:sldMkLst>
        <pc:spChg chg="mod">
          <ac:chgData name="Viviane Da Costa Batista Pereira" userId="b305db61-b707-4b19-b05e-6db442671656" providerId="ADAL" clId="{956D0B58-C543-4A14-A8C3-F3CB9E05F1BD}" dt="2025-11-14T14:40:13.029" v="25" actId="208"/>
          <ac:spMkLst>
            <pc:docMk/>
            <pc:sldMk cId="0" sldId="338"/>
            <ac:spMk id="14" creationId="{6047F371-710D-060B-A050-A29905A5567C}"/>
          </ac:spMkLst>
        </pc:spChg>
        <pc:spChg chg="mod">
          <ac:chgData name="Viviane Da Costa Batista Pereira" userId="b305db61-b707-4b19-b05e-6db442671656" providerId="ADAL" clId="{956D0B58-C543-4A14-A8C3-F3CB9E05F1BD}" dt="2025-11-14T14:40:13.029" v="25" actId="208"/>
          <ac:spMkLst>
            <pc:docMk/>
            <pc:sldMk cId="0" sldId="338"/>
            <ac:spMk id="17" creationId="{9ABE6ABE-347F-A468-89A3-B953B0111BF1}"/>
          </ac:spMkLst>
        </pc:spChg>
        <pc:spChg chg="mod">
          <ac:chgData name="Viviane Da Costa Batista Pereira" userId="b305db61-b707-4b19-b05e-6db442671656" providerId="ADAL" clId="{956D0B58-C543-4A14-A8C3-F3CB9E05F1BD}" dt="2025-11-14T14:40:13.029" v="25" actId="208"/>
          <ac:spMkLst>
            <pc:docMk/>
            <pc:sldMk cId="0" sldId="338"/>
            <ac:spMk id="18" creationId="{EAB5D713-C8BF-3814-7FDF-E3D7A49C4767}"/>
          </ac:spMkLst>
        </pc:spChg>
        <pc:spChg chg="mod">
          <ac:chgData name="Viviane Da Costa Batista Pereira" userId="b305db61-b707-4b19-b05e-6db442671656" providerId="ADAL" clId="{956D0B58-C543-4A14-A8C3-F3CB9E05F1BD}" dt="2025-11-14T14:40:13.029" v="25" actId="208"/>
          <ac:spMkLst>
            <pc:docMk/>
            <pc:sldMk cId="0" sldId="338"/>
            <ac:spMk id="21" creationId="{60C9060C-66B0-DB8A-8429-DC2D872A4108}"/>
          </ac:spMkLst>
        </pc:spChg>
      </pc:sldChg>
      <pc:sldChg chg="modSp mod">
        <pc:chgData name="Viviane Da Costa Batista Pereira" userId="b305db61-b707-4b19-b05e-6db442671656" providerId="ADAL" clId="{956D0B58-C543-4A14-A8C3-F3CB9E05F1BD}" dt="2025-11-14T14:40:17.778" v="26" actId="208"/>
        <pc:sldMkLst>
          <pc:docMk/>
          <pc:sldMk cId="0" sldId="340"/>
        </pc:sldMkLst>
        <pc:spChg chg="mod">
          <ac:chgData name="Viviane Da Costa Batista Pereira" userId="b305db61-b707-4b19-b05e-6db442671656" providerId="ADAL" clId="{956D0B58-C543-4A14-A8C3-F3CB9E05F1BD}" dt="2025-11-14T14:40:17.778" v="26" actId="208"/>
          <ac:spMkLst>
            <pc:docMk/>
            <pc:sldMk cId="0" sldId="340"/>
            <ac:spMk id="21" creationId="{818E15BC-230A-F6E4-323F-266338B71A26}"/>
          </ac:spMkLst>
        </pc:spChg>
        <pc:spChg chg="mod">
          <ac:chgData name="Viviane Da Costa Batista Pereira" userId="b305db61-b707-4b19-b05e-6db442671656" providerId="ADAL" clId="{956D0B58-C543-4A14-A8C3-F3CB9E05F1BD}" dt="2025-11-14T14:40:17.778" v="26" actId="208"/>
          <ac:spMkLst>
            <pc:docMk/>
            <pc:sldMk cId="0" sldId="340"/>
            <ac:spMk id="22" creationId="{AAFD29DB-FC88-72B2-7B88-09D842C1B13F}"/>
          </ac:spMkLst>
        </pc:spChg>
      </pc:sldChg>
      <pc:sldChg chg="modSp mod">
        <pc:chgData name="Viviane Da Costa Batista Pereira" userId="b305db61-b707-4b19-b05e-6db442671656" providerId="ADAL" clId="{956D0B58-C543-4A14-A8C3-F3CB9E05F1BD}" dt="2025-11-14T14:39:27.842" v="20" actId="208"/>
        <pc:sldMkLst>
          <pc:docMk/>
          <pc:sldMk cId="0" sldId="343"/>
        </pc:sldMkLst>
        <pc:spChg chg="mod">
          <ac:chgData name="Viviane Da Costa Batista Pereira" userId="b305db61-b707-4b19-b05e-6db442671656" providerId="ADAL" clId="{956D0B58-C543-4A14-A8C3-F3CB9E05F1BD}" dt="2025-11-14T14:39:20.336" v="17" actId="208"/>
          <ac:spMkLst>
            <pc:docMk/>
            <pc:sldMk cId="0" sldId="343"/>
            <ac:spMk id="17" creationId="{00000000-0000-0000-0000-000000000000}"/>
          </ac:spMkLst>
        </pc:spChg>
        <pc:spChg chg="mod">
          <ac:chgData name="Viviane Da Costa Batista Pereira" userId="b305db61-b707-4b19-b05e-6db442671656" providerId="ADAL" clId="{956D0B58-C543-4A14-A8C3-F3CB9E05F1BD}" dt="2025-11-14T14:39:25.517" v="19" actId="208"/>
          <ac:spMkLst>
            <pc:docMk/>
            <pc:sldMk cId="0" sldId="343"/>
            <ac:spMk id="21" creationId="{00000000-0000-0000-0000-000000000000}"/>
          </ac:spMkLst>
        </pc:spChg>
        <pc:spChg chg="mod">
          <ac:chgData name="Viviane Da Costa Batista Pereira" userId="b305db61-b707-4b19-b05e-6db442671656" providerId="ADAL" clId="{956D0B58-C543-4A14-A8C3-F3CB9E05F1BD}" dt="2025-11-14T14:39:27.842" v="20" actId="208"/>
          <ac:spMkLst>
            <pc:docMk/>
            <pc:sldMk cId="0" sldId="343"/>
            <ac:spMk id="22" creationId="{00000000-0000-0000-0000-000000000000}"/>
          </ac:spMkLst>
        </pc:spChg>
        <pc:spChg chg="mod">
          <ac:chgData name="Viviane Da Costa Batista Pereira" userId="b305db61-b707-4b19-b05e-6db442671656" providerId="ADAL" clId="{956D0B58-C543-4A14-A8C3-F3CB9E05F1BD}" dt="2025-11-14T14:39:23.082" v="18" actId="208"/>
          <ac:spMkLst>
            <pc:docMk/>
            <pc:sldMk cId="0" sldId="343"/>
            <ac:spMk id="23" creationId="{00000000-0000-0000-0000-000000000000}"/>
          </ac:spMkLst>
        </pc:spChg>
      </pc:sldChg>
      <pc:sldChg chg="modSp mod">
        <pc:chgData name="Viviane Da Costa Batista Pereira" userId="b305db61-b707-4b19-b05e-6db442671656" providerId="ADAL" clId="{956D0B58-C543-4A14-A8C3-F3CB9E05F1BD}" dt="2025-11-14T14:39:42.277" v="21" actId="208"/>
        <pc:sldMkLst>
          <pc:docMk/>
          <pc:sldMk cId="0" sldId="344"/>
        </pc:sldMkLst>
        <pc:spChg chg="mod">
          <ac:chgData name="Viviane Da Costa Batista Pereira" userId="b305db61-b707-4b19-b05e-6db442671656" providerId="ADAL" clId="{956D0B58-C543-4A14-A8C3-F3CB9E05F1BD}" dt="2025-11-14T14:39:42.277" v="21" actId="208"/>
          <ac:spMkLst>
            <pc:docMk/>
            <pc:sldMk cId="0" sldId="344"/>
            <ac:spMk id="23" creationId="{00000000-0000-0000-0000-000000000000}"/>
          </ac:spMkLst>
        </pc:spChg>
        <pc:spChg chg="mod">
          <ac:chgData name="Viviane Da Costa Batista Pereira" userId="b305db61-b707-4b19-b05e-6db442671656" providerId="ADAL" clId="{956D0B58-C543-4A14-A8C3-F3CB9E05F1BD}" dt="2025-11-14T14:39:42.277" v="21" actId="208"/>
          <ac:spMkLst>
            <pc:docMk/>
            <pc:sldMk cId="0" sldId="344"/>
            <ac:spMk id="24" creationId="{00000000-0000-0000-0000-000000000000}"/>
          </ac:spMkLst>
        </pc:spChg>
        <pc:spChg chg="mod">
          <ac:chgData name="Viviane Da Costa Batista Pereira" userId="b305db61-b707-4b19-b05e-6db442671656" providerId="ADAL" clId="{956D0B58-C543-4A14-A8C3-F3CB9E05F1BD}" dt="2025-11-14T14:39:42.277" v="21" actId="208"/>
          <ac:spMkLst>
            <pc:docMk/>
            <pc:sldMk cId="0" sldId="344"/>
            <ac:spMk id="25" creationId="{00000000-0000-0000-0000-000000000000}"/>
          </ac:spMkLst>
        </pc:spChg>
        <pc:spChg chg="mod">
          <ac:chgData name="Viviane Da Costa Batista Pereira" userId="b305db61-b707-4b19-b05e-6db442671656" providerId="ADAL" clId="{956D0B58-C543-4A14-A8C3-F3CB9E05F1BD}" dt="2025-11-14T14:39:42.277" v="21" actId="208"/>
          <ac:spMkLst>
            <pc:docMk/>
            <pc:sldMk cId="0" sldId="344"/>
            <ac:spMk id="26" creationId="{00000000-0000-0000-0000-000000000000}"/>
          </ac:spMkLst>
        </pc:spChg>
        <pc:spChg chg="mod">
          <ac:chgData name="Viviane Da Costa Batista Pereira" userId="b305db61-b707-4b19-b05e-6db442671656" providerId="ADAL" clId="{956D0B58-C543-4A14-A8C3-F3CB9E05F1BD}" dt="2025-11-14T14:39:42.277" v="21" actId="208"/>
          <ac:spMkLst>
            <pc:docMk/>
            <pc:sldMk cId="0" sldId="344"/>
            <ac:spMk id="27" creationId="{00000000-0000-0000-0000-000000000000}"/>
          </ac:spMkLst>
        </pc:spChg>
      </pc:sldChg>
      <pc:sldChg chg="modSp mod">
        <pc:chgData name="Viviane Da Costa Batista Pereira" userId="b305db61-b707-4b19-b05e-6db442671656" providerId="ADAL" clId="{956D0B58-C543-4A14-A8C3-F3CB9E05F1BD}" dt="2025-11-14T14:39:51.849" v="22" actId="208"/>
        <pc:sldMkLst>
          <pc:docMk/>
          <pc:sldMk cId="0" sldId="345"/>
        </pc:sldMkLst>
        <pc:spChg chg="mod">
          <ac:chgData name="Viviane Da Costa Batista Pereira" userId="b305db61-b707-4b19-b05e-6db442671656" providerId="ADAL" clId="{956D0B58-C543-4A14-A8C3-F3CB9E05F1BD}" dt="2025-11-14T14:39:51.849" v="22" actId="208"/>
          <ac:spMkLst>
            <pc:docMk/>
            <pc:sldMk cId="0" sldId="345"/>
            <ac:spMk id="23" creationId="{00000000-0000-0000-0000-000000000000}"/>
          </ac:spMkLst>
        </pc:spChg>
        <pc:spChg chg="mod">
          <ac:chgData name="Viviane Da Costa Batista Pereira" userId="b305db61-b707-4b19-b05e-6db442671656" providerId="ADAL" clId="{956D0B58-C543-4A14-A8C3-F3CB9E05F1BD}" dt="2025-11-14T14:39:51.849" v="22" actId="208"/>
          <ac:spMkLst>
            <pc:docMk/>
            <pc:sldMk cId="0" sldId="345"/>
            <ac:spMk id="24" creationId="{00000000-0000-0000-0000-000000000000}"/>
          </ac:spMkLst>
        </pc:spChg>
        <pc:spChg chg="mod">
          <ac:chgData name="Viviane Da Costa Batista Pereira" userId="b305db61-b707-4b19-b05e-6db442671656" providerId="ADAL" clId="{956D0B58-C543-4A14-A8C3-F3CB9E05F1BD}" dt="2025-11-14T14:39:51.849" v="22" actId="208"/>
          <ac:spMkLst>
            <pc:docMk/>
            <pc:sldMk cId="0" sldId="345"/>
            <ac:spMk id="25" creationId="{00000000-0000-0000-0000-000000000000}"/>
          </ac:spMkLst>
        </pc:spChg>
        <pc:spChg chg="mod">
          <ac:chgData name="Viviane Da Costa Batista Pereira" userId="b305db61-b707-4b19-b05e-6db442671656" providerId="ADAL" clId="{956D0B58-C543-4A14-A8C3-F3CB9E05F1BD}" dt="2025-11-14T14:39:51.849" v="22" actId="208"/>
          <ac:spMkLst>
            <pc:docMk/>
            <pc:sldMk cId="0" sldId="345"/>
            <ac:spMk id="26" creationId="{00000000-0000-0000-0000-000000000000}"/>
          </ac:spMkLst>
        </pc:spChg>
        <pc:spChg chg="mod">
          <ac:chgData name="Viviane Da Costa Batista Pereira" userId="b305db61-b707-4b19-b05e-6db442671656" providerId="ADAL" clId="{956D0B58-C543-4A14-A8C3-F3CB9E05F1BD}" dt="2025-11-14T14:39:51.849" v="22" actId="208"/>
          <ac:spMkLst>
            <pc:docMk/>
            <pc:sldMk cId="0" sldId="345"/>
            <ac:spMk id="27" creationId="{00000000-0000-0000-0000-000000000000}"/>
          </ac:spMkLst>
        </pc:spChg>
      </pc:sldChg>
      <pc:sldChg chg="modSp mod">
        <pc:chgData name="Viviane Da Costa Batista Pereira" userId="b305db61-b707-4b19-b05e-6db442671656" providerId="ADAL" clId="{956D0B58-C543-4A14-A8C3-F3CB9E05F1BD}" dt="2025-11-14T14:39:57.311" v="23" actId="208"/>
        <pc:sldMkLst>
          <pc:docMk/>
          <pc:sldMk cId="0" sldId="346"/>
        </pc:sldMkLst>
        <pc:spChg chg="mod">
          <ac:chgData name="Viviane Da Costa Batista Pereira" userId="b305db61-b707-4b19-b05e-6db442671656" providerId="ADAL" clId="{956D0B58-C543-4A14-A8C3-F3CB9E05F1BD}" dt="2025-11-14T14:39:57.311" v="23" actId="208"/>
          <ac:spMkLst>
            <pc:docMk/>
            <pc:sldMk cId="0" sldId="346"/>
            <ac:spMk id="3" creationId="{789E9166-4493-6B9A-DD03-05EFD3ED45E3}"/>
          </ac:spMkLst>
        </pc:spChg>
        <pc:spChg chg="mod">
          <ac:chgData name="Viviane Da Costa Batista Pereira" userId="b305db61-b707-4b19-b05e-6db442671656" providerId="ADAL" clId="{956D0B58-C543-4A14-A8C3-F3CB9E05F1BD}" dt="2025-11-14T14:39:57.311" v="23" actId="208"/>
          <ac:spMkLst>
            <pc:docMk/>
            <pc:sldMk cId="0" sldId="346"/>
            <ac:spMk id="5" creationId="{4A158C3F-A34A-34D8-79E4-D05F9E36D41A}"/>
          </ac:spMkLst>
        </pc:spChg>
      </pc:sldChg>
      <pc:sldChg chg="modSp mod">
        <pc:chgData name="Viviane Da Costa Batista Pereira" userId="b305db61-b707-4b19-b05e-6db442671656" providerId="ADAL" clId="{956D0B58-C543-4A14-A8C3-F3CB9E05F1BD}" dt="2025-11-14T14:40:25.754" v="27" actId="208"/>
        <pc:sldMkLst>
          <pc:docMk/>
          <pc:sldMk cId="0" sldId="349"/>
        </pc:sldMkLst>
        <pc:spChg chg="mod">
          <ac:chgData name="Viviane Da Costa Batista Pereira" userId="b305db61-b707-4b19-b05e-6db442671656" providerId="ADAL" clId="{956D0B58-C543-4A14-A8C3-F3CB9E05F1BD}" dt="2025-11-14T14:40:25.754" v="27" actId="208"/>
          <ac:spMkLst>
            <pc:docMk/>
            <pc:sldMk cId="0" sldId="349"/>
            <ac:spMk id="10" creationId="{00000000-0000-0000-0000-000000000000}"/>
          </ac:spMkLst>
        </pc:spChg>
        <pc:spChg chg="mod">
          <ac:chgData name="Viviane Da Costa Batista Pereira" userId="b305db61-b707-4b19-b05e-6db442671656" providerId="ADAL" clId="{956D0B58-C543-4A14-A8C3-F3CB9E05F1BD}" dt="2025-11-14T14:40:25.754" v="27" actId="208"/>
          <ac:spMkLst>
            <pc:docMk/>
            <pc:sldMk cId="0" sldId="349"/>
            <ac:spMk id="11" creationId="{00000000-0000-0000-0000-000000000000}"/>
          </ac:spMkLst>
        </pc:spChg>
        <pc:spChg chg="mod">
          <ac:chgData name="Viviane Da Costa Batista Pereira" userId="b305db61-b707-4b19-b05e-6db442671656" providerId="ADAL" clId="{956D0B58-C543-4A14-A8C3-F3CB9E05F1BD}" dt="2025-11-14T14:40:25.754" v="27" actId="208"/>
          <ac:spMkLst>
            <pc:docMk/>
            <pc:sldMk cId="0" sldId="349"/>
            <ac:spMk id="12" creationId="{00000000-0000-0000-0000-000000000000}"/>
          </ac:spMkLst>
        </pc:spChg>
        <pc:spChg chg="mod">
          <ac:chgData name="Viviane Da Costa Batista Pereira" userId="b305db61-b707-4b19-b05e-6db442671656" providerId="ADAL" clId="{956D0B58-C543-4A14-A8C3-F3CB9E05F1BD}" dt="2025-11-14T14:40:25.754" v="27" actId="208"/>
          <ac:spMkLst>
            <pc:docMk/>
            <pc:sldMk cId="0" sldId="349"/>
            <ac:spMk id="13" creationId="{00000000-0000-0000-0000-000000000000}"/>
          </ac:spMkLst>
        </pc:spChg>
      </pc:sldChg>
      <pc:sldChg chg="modSp mod">
        <pc:chgData name="Viviane Da Costa Batista Pereira" userId="b305db61-b707-4b19-b05e-6db442671656" providerId="ADAL" clId="{956D0B58-C543-4A14-A8C3-F3CB9E05F1BD}" dt="2025-11-14T14:40:32.383" v="28" actId="208"/>
        <pc:sldMkLst>
          <pc:docMk/>
          <pc:sldMk cId="0" sldId="354"/>
        </pc:sldMkLst>
        <pc:spChg chg="mod">
          <ac:chgData name="Viviane Da Costa Batista Pereira" userId="b305db61-b707-4b19-b05e-6db442671656" providerId="ADAL" clId="{956D0B58-C543-4A14-A8C3-F3CB9E05F1BD}" dt="2025-11-14T14:40:32.383" v="28" actId="208"/>
          <ac:spMkLst>
            <pc:docMk/>
            <pc:sldMk cId="0" sldId="354"/>
            <ac:spMk id="2" creationId="{D8039D41-D213-DA0A-837E-9389A6A26443}"/>
          </ac:spMkLst>
        </pc:spChg>
        <pc:spChg chg="mod">
          <ac:chgData name="Viviane Da Costa Batista Pereira" userId="b305db61-b707-4b19-b05e-6db442671656" providerId="ADAL" clId="{956D0B58-C543-4A14-A8C3-F3CB9E05F1BD}" dt="2025-11-14T14:40:32.383" v="28" actId="208"/>
          <ac:spMkLst>
            <pc:docMk/>
            <pc:sldMk cId="0" sldId="354"/>
            <ac:spMk id="5" creationId="{4F599CF5-D5C3-FE55-9AD6-DEE7941F561C}"/>
          </ac:spMkLst>
        </pc:spChg>
      </pc:sldChg>
      <pc:sldChg chg="modSp mod">
        <pc:chgData name="Viviane Da Costa Batista Pereira" userId="b305db61-b707-4b19-b05e-6db442671656" providerId="ADAL" clId="{956D0B58-C543-4A14-A8C3-F3CB9E05F1BD}" dt="2025-11-14T14:40:03.822" v="24" actId="208"/>
        <pc:sldMkLst>
          <pc:docMk/>
          <pc:sldMk cId="854625917" sldId="355"/>
        </pc:sldMkLst>
        <pc:spChg chg="mod">
          <ac:chgData name="Viviane Da Costa Batista Pereira" userId="b305db61-b707-4b19-b05e-6db442671656" providerId="ADAL" clId="{956D0B58-C543-4A14-A8C3-F3CB9E05F1BD}" dt="2025-11-14T14:40:03.822" v="24" actId="208"/>
          <ac:spMkLst>
            <pc:docMk/>
            <pc:sldMk cId="854625917" sldId="355"/>
            <ac:spMk id="34" creationId="{D7DEDD34-6E2B-8DC4-DC05-FE94A735E374}"/>
          </ac:spMkLst>
        </pc:spChg>
        <pc:spChg chg="mod">
          <ac:chgData name="Viviane Da Costa Batista Pereira" userId="b305db61-b707-4b19-b05e-6db442671656" providerId="ADAL" clId="{956D0B58-C543-4A14-A8C3-F3CB9E05F1BD}" dt="2025-11-14T14:40:03.822" v="24" actId="208"/>
          <ac:spMkLst>
            <pc:docMk/>
            <pc:sldMk cId="854625917" sldId="355"/>
            <ac:spMk id="35" creationId="{3042B9E1-9B78-BD49-78A3-4536BE417EEE}"/>
          </ac:spMkLst>
        </pc:spChg>
      </pc:sldChg>
    </pc:docChg>
  </pc:docChgLst>
  <pc:docChgLst>
    <pc:chgData name="Viviane Da Costa Batista Pereira" userId="b305db61-b707-4b19-b05e-6db442671656" providerId="ADAL" clId="{F06BD12B-F9CF-4A29-AB38-2D6D05AEC751}"/>
    <pc:docChg chg="custSel modSld">
      <pc:chgData name="Viviane Da Costa Batista Pereira" userId="b305db61-b707-4b19-b05e-6db442671656" providerId="ADAL" clId="{F06BD12B-F9CF-4A29-AB38-2D6D05AEC751}" dt="2025-10-03T14:59:04.567" v="7" actId="20577"/>
      <pc:docMkLst>
        <pc:docMk/>
      </pc:docMkLst>
      <pc:sldChg chg="modSp mod">
        <pc:chgData name="Viviane Da Costa Batista Pereira" userId="b305db61-b707-4b19-b05e-6db442671656" providerId="ADAL" clId="{F06BD12B-F9CF-4A29-AB38-2D6D05AEC751}" dt="2025-10-03T14:58:14.149" v="3" actId="113"/>
        <pc:sldMkLst>
          <pc:docMk/>
          <pc:sldMk cId="0" sldId="336"/>
        </pc:sldMkLst>
        <pc:spChg chg="mod">
          <ac:chgData name="Viviane Da Costa Batista Pereira" userId="b305db61-b707-4b19-b05e-6db442671656" providerId="ADAL" clId="{F06BD12B-F9CF-4A29-AB38-2D6D05AEC751}" dt="2025-10-03T14:58:14.149" v="3" actId="113"/>
          <ac:spMkLst>
            <pc:docMk/>
            <pc:sldMk cId="0" sldId="336"/>
            <ac:spMk id="2" creationId="{259946A2-ACB5-FA59-2FF0-867CF321C15F}"/>
          </ac:spMkLst>
        </pc:spChg>
      </pc:sldChg>
      <pc:sldChg chg="modSp mod">
        <pc:chgData name="Viviane Da Costa Batista Pereira" userId="b305db61-b707-4b19-b05e-6db442671656" providerId="ADAL" clId="{F06BD12B-F9CF-4A29-AB38-2D6D05AEC751}" dt="2025-10-03T14:58:46.730" v="6" actId="20577"/>
        <pc:sldMkLst>
          <pc:docMk/>
          <pc:sldMk cId="0" sldId="338"/>
        </pc:sldMkLst>
        <pc:spChg chg="mod">
          <ac:chgData name="Viviane Da Costa Batista Pereira" userId="b305db61-b707-4b19-b05e-6db442671656" providerId="ADAL" clId="{F06BD12B-F9CF-4A29-AB38-2D6D05AEC751}" dt="2025-10-03T14:58:46.730" v="6" actId="20577"/>
          <ac:spMkLst>
            <pc:docMk/>
            <pc:sldMk cId="0" sldId="338"/>
            <ac:spMk id="22" creationId="{F846E350-5F18-E289-8D5D-220D7ECB3CD6}"/>
          </ac:spMkLst>
        </pc:spChg>
      </pc:sldChg>
      <pc:sldChg chg="modSp mod">
        <pc:chgData name="Viviane Da Costa Batista Pereira" userId="b305db61-b707-4b19-b05e-6db442671656" providerId="ADAL" clId="{F06BD12B-F9CF-4A29-AB38-2D6D05AEC751}" dt="2025-10-03T14:59:04.567" v="7" actId="20577"/>
        <pc:sldMkLst>
          <pc:docMk/>
          <pc:sldMk cId="0" sldId="349"/>
        </pc:sldMkLst>
        <pc:spChg chg="mod">
          <ac:chgData name="Viviane Da Costa Batista Pereira" userId="b305db61-b707-4b19-b05e-6db442671656" providerId="ADAL" clId="{F06BD12B-F9CF-4A29-AB38-2D6D05AEC751}" dt="2025-10-03T14:59:04.567" v="7" actId="20577"/>
          <ac:spMkLst>
            <pc:docMk/>
            <pc:sldMk cId="0" sldId="349"/>
            <ac:spMk id="33" creationId="{122D63F2-F2D8-B311-BCA8-211B851A704D}"/>
          </ac:spMkLst>
        </pc:spChg>
      </pc:sldChg>
      <pc:sldChg chg="addSp delSp modSp mod">
        <pc:chgData name="Viviane Da Costa Batista Pereira" userId="b305db61-b707-4b19-b05e-6db442671656" providerId="ADAL" clId="{F06BD12B-F9CF-4A29-AB38-2D6D05AEC751}" dt="2025-10-03T14:58:21.880" v="5"/>
        <pc:sldMkLst>
          <pc:docMk/>
          <pc:sldMk cId="478518829" sldId="356"/>
        </pc:sldMkLst>
        <pc:spChg chg="add mod">
          <ac:chgData name="Viviane Da Costa Batista Pereira" userId="b305db61-b707-4b19-b05e-6db442671656" providerId="ADAL" clId="{F06BD12B-F9CF-4A29-AB38-2D6D05AEC751}" dt="2025-10-03T14:58:21.880" v="5"/>
          <ac:spMkLst>
            <pc:docMk/>
            <pc:sldMk cId="478518829" sldId="356"/>
            <ac:spMk id="2" creationId="{E4A74C24-00A7-D2A3-0928-9D9F57928E9D}"/>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panose="020B0604020202020204"/>
              <a:buChar char="●"/>
              <a:defRPr sz="11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L="914400" marR="0" lvl="1" indent="-298450" algn="l" rtl="0">
              <a:lnSpc>
                <a:spcPct val="100000"/>
              </a:lnSpc>
              <a:spcBef>
                <a:spcPts val="0"/>
              </a:spcBef>
              <a:spcAft>
                <a:spcPts val="0"/>
              </a:spcAft>
              <a:buClr>
                <a:srgbClr val="000000"/>
              </a:buClr>
              <a:buSzPts val="1100"/>
              <a:buFont typeface="Arial" panose="020B0604020202020204"/>
              <a:buChar char="○"/>
              <a:defRPr sz="11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L="1371600" marR="0" lvl="2" indent="-298450" algn="l" rtl="0">
              <a:lnSpc>
                <a:spcPct val="100000"/>
              </a:lnSpc>
              <a:spcBef>
                <a:spcPts val="0"/>
              </a:spcBef>
              <a:spcAft>
                <a:spcPts val="0"/>
              </a:spcAft>
              <a:buClr>
                <a:srgbClr val="000000"/>
              </a:buClr>
              <a:buSzPts val="1100"/>
              <a:buFont typeface="Arial" panose="020B0604020202020204"/>
              <a:buChar char="■"/>
              <a:defRPr sz="11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L="1828800" marR="0" lvl="3" indent="-298450" algn="l" rtl="0">
              <a:lnSpc>
                <a:spcPct val="100000"/>
              </a:lnSpc>
              <a:spcBef>
                <a:spcPts val="0"/>
              </a:spcBef>
              <a:spcAft>
                <a:spcPts val="0"/>
              </a:spcAft>
              <a:buClr>
                <a:srgbClr val="000000"/>
              </a:buClr>
              <a:buSzPts val="1100"/>
              <a:buFont typeface="Arial" panose="020B0604020202020204"/>
              <a:buChar char="●"/>
              <a:defRPr sz="11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L="2286000" marR="0" lvl="4" indent="-298450" algn="l" rtl="0">
              <a:lnSpc>
                <a:spcPct val="100000"/>
              </a:lnSpc>
              <a:spcBef>
                <a:spcPts val="0"/>
              </a:spcBef>
              <a:spcAft>
                <a:spcPts val="0"/>
              </a:spcAft>
              <a:buClr>
                <a:srgbClr val="000000"/>
              </a:buClr>
              <a:buSzPts val="1100"/>
              <a:buFont typeface="Arial" panose="020B0604020202020204"/>
              <a:buChar char="○"/>
              <a:defRPr sz="11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L="2743200" marR="0" lvl="5" indent="-298450" algn="l" rtl="0">
              <a:lnSpc>
                <a:spcPct val="100000"/>
              </a:lnSpc>
              <a:spcBef>
                <a:spcPts val="0"/>
              </a:spcBef>
              <a:spcAft>
                <a:spcPts val="0"/>
              </a:spcAft>
              <a:buClr>
                <a:srgbClr val="000000"/>
              </a:buClr>
              <a:buSzPts val="1100"/>
              <a:buFont typeface="Arial" panose="020B0604020202020204"/>
              <a:buChar char="■"/>
              <a:defRPr sz="11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L="3200400" marR="0" lvl="6" indent="-298450" algn="l" rtl="0">
              <a:lnSpc>
                <a:spcPct val="100000"/>
              </a:lnSpc>
              <a:spcBef>
                <a:spcPts val="0"/>
              </a:spcBef>
              <a:spcAft>
                <a:spcPts val="0"/>
              </a:spcAft>
              <a:buClr>
                <a:srgbClr val="000000"/>
              </a:buClr>
              <a:buSzPts val="1100"/>
              <a:buFont typeface="Arial" panose="020B0604020202020204"/>
              <a:buChar char="●"/>
              <a:defRPr sz="11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L="3657600" marR="0" lvl="7" indent="-298450" algn="l" rtl="0">
              <a:lnSpc>
                <a:spcPct val="100000"/>
              </a:lnSpc>
              <a:spcBef>
                <a:spcPts val="0"/>
              </a:spcBef>
              <a:spcAft>
                <a:spcPts val="0"/>
              </a:spcAft>
              <a:buClr>
                <a:srgbClr val="000000"/>
              </a:buClr>
              <a:buSzPts val="1100"/>
              <a:buFont typeface="Arial" panose="020B0604020202020204"/>
              <a:buChar char="○"/>
              <a:defRPr sz="11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L="4114800" marR="0" lvl="8" indent="-298450" algn="l" rtl="0">
              <a:lnSpc>
                <a:spcPct val="100000"/>
              </a:lnSpc>
              <a:spcBef>
                <a:spcPts val="0"/>
              </a:spcBef>
              <a:spcAft>
                <a:spcPts val="0"/>
              </a:spcAft>
              <a:buClr>
                <a:srgbClr val="000000"/>
              </a:buClr>
              <a:buSzPts val="1100"/>
              <a:buFont typeface="Arial" panose="020B0604020202020204"/>
              <a:buChar char="■"/>
              <a:defRPr sz="11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866"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866"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866"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866"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866"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866"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866"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866"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866" b="0" i="0" u="none" strike="noStrike" cap="none">
        <a:solidFill>
          <a:srgbClr val="000000"/>
        </a:solidFill>
        <a:latin typeface="Arial" panose="020B0604020202020204"/>
        <a:ea typeface="Arial" panose="020B0604020202020204"/>
        <a:cs typeface="Arial" panose="020B0604020202020204"/>
        <a:sym typeface="Arial" panose="020B0604020202020204"/>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gettyimages.com.br/detail/ilustra%C3%A7%C3%A3o/granny-holding-wooden-spoon-ready-to-cook-ilustra%C3%A7%C3%A3o-royalty-free/1404951287?phrase=mulher%2Bcozinheira" TargetMode="External"/><Relationship Id="rId7" Type="http://schemas.openxmlformats.org/officeDocument/2006/relationships/hyperlink" Target="https://www.gettyimages.com.br/detail/ilustra%C3%A7%C3%A3o/chiffon-cake-with-powdered-sugar-icon-vector-ilustra%C3%A7%C3%A3o-royalty-free/1464449448?phrase=bolo" TargetMode="External"/><Relationship Id="rId2" Type="http://schemas.openxmlformats.org/officeDocument/2006/relationships/slide" Target="../slides/slide10.xml"/><Relationship Id="rId1" Type="http://schemas.openxmlformats.org/officeDocument/2006/relationships/notesMaster" Target="../notesMasters/notesMaster1.xml"/><Relationship Id="rId6" Type="http://schemas.openxmlformats.org/officeDocument/2006/relationships/hyperlink" Target="https://www.gettyimages.com.br/detail/ilustra%C3%A7%C3%A3o/cartoon-sugar-cube-sugar-granulated-and-ilustra%C3%A7%C3%A3o-royalty-free/1319250528?phrase=a%C3%A7ucar&amp;adppopup=true" TargetMode="External"/><Relationship Id="rId5" Type="http://schemas.openxmlformats.org/officeDocument/2006/relationships/hyperlink" Target="https://www.gettyimages.com.br/detail/ilustra%C3%A7%C3%A3o/3d-milk-icon-template-vector-milk-pack-mockup-ilustra%C3%A7%C3%A3o-royalty-free/1484620194?phrase=leite" TargetMode="External"/><Relationship Id="rId4" Type="http://schemas.openxmlformats.org/officeDocument/2006/relationships/hyperlink" Target="https://www.gettyimages.com.br/detail/ilustra%C3%A7%C3%A3o/red-cup-ilustra%C3%A7%C3%A3o-royalty-free/468943636?phrase=x%C3%ADcara+ch%C3%A1+vazia&amp;adppopup=true" TargetMode="Externa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gettyimages.com.br/detail/ilustra%C3%A7%C3%A3o/red-cup-ilustra%C3%A7%C3%A3o-royalty-free/468943636?phrase=x%C3%ADcara+ch%C3%A1+vazia&amp;adppopup=true"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gettyimages.com.br/detail/ilustra%C3%A7%C3%A3o/red-cup-ilustra%C3%A7%C3%A3o-royalty-free/468943636?phrase=x%C3%ADcara+ch%C3%A1+vazia&amp;adppopup=true"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gettyimages.com.br/detail/ilustra%C3%A7%C3%A3o/cutlery-with-wooden-handle-ilustra%C3%A7%C3%A3o-royalty-free/643178454"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gettyimages.com.br/detail/ilustra%C3%A7%C3%A3o/cutlery-with-wooden-handle-ilustra%C3%A7%C3%A3o-royalty-free/643178454"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gettyimages.com.br/detail/ilustra%C3%A7%C3%A3o/brown-single-animal-egg-chicken-egg-with-soft-ilustra%C3%A7%C3%A3o-royalty-free/1629816763?phrase=ovo+de+galinha+culinaria&amp;adppopup=true" TargetMode="External"/><Relationship Id="rId2" Type="http://schemas.openxmlformats.org/officeDocument/2006/relationships/slide" Target="../slides/slide15.xml"/><Relationship Id="rId1" Type="http://schemas.openxmlformats.org/officeDocument/2006/relationships/notesMaster" Target="../notesMasters/notesMaster1.xml"/><Relationship Id="rId4" Type="http://schemas.openxmlformats.org/officeDocument/2006/relationships/hyperlink" Target="https://www.gettyimages.com.br/detail/ilustra%C3%A7%C3%A3o/wicker-basket-set-ilustra%C3%A7%C3%A3o-royalty-free/1034742626?phrase=cesta" TargetMode="Externa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gettyimages.com.br/detail/ilustra%C3%A7%C3%A3o/brown-single-animal-egg-chicken-egg-with-soft-ilustra%C3%A7%C3%A3o-royalty-free/1629816763?phrase=ovo+de+galinha+culinaria&amp;adppopup=true" TargetMode="External"/><Relationship Id="rId2" Type="http://schemas.openxmlformats.org/officeDocument/2006/relationships/slide" Target="../slides/slide16.xml"/><Relationship Id="rId1" Type="http://schemas.openxmlformats.org/officeDocument/2006/relationships/notesMaster" Target="../notesMasters/notesMaster1.xml"/><Relationship Id="rId4" Type="http://schemas.openxmlformats.org/officeDocument/2006/relationships/hyperlink" Target="https://www.gettyimages.com.br/detail/ilustra%C3%A7%C3%A3o/wicker-basket-set-ilustra%C3%A7%C3%A3o-royalty-free/1034742626?phrase=cesta" TargetMode="Externa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gettyimages.com.br/detail/ilustra%C3%A7%C3%A3o/red-cup-ilustra%C3%A7%C3%A3o-royalty-free/468943636?phrase=x%C3%ADcara+ch%C3%A1+vazia&amp;adppopup=true" TargetMode="External"/><Relationship Id="rId2" Type="http://schemas.openxmlformats.org/officeDocument/2006/relationships/slide" Target="../slides/slide17.xml"/><Relationship Id="rId1" Type="http://schemas.openxmlformats.org/officeDocument/2006/relationships/notesMaster" Target="../notesMasters/notesMaster1.xml"/><Relationship Id="rId4" Type="http://schemas.openxmlformats.org/officeDocument/2006/relationships/hyperlink" Target="https://www.gettyimages.com.br/detail/ilustra%C3%A7%C3%A3o/wicker-basket-set-ilustra%C3%A7%C3%A3o-royalty-free/1034742626?phrase=cesta" TargetMode="Externa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gettyimages.com.br/detail/ilustra%C3%A7%C3%A3o/brown-single-animal-egg-chicken-egg-with-soft-ilustra%C3%A7%C3%A3o-royalty-free/1629816763?phrase=ovo+de+galinha+culinaria&amp;adppopup=true" TargetMode="External"/><Relationship Id="rId2" Type="http://schemas.openxmlformats.org/officeDocument/2006/relationships/slide" Target="../slides/slide18.xml"/><Relationship Id="rId1" Type="http://schemas.openxmlformats.org/officeDocument/2006/relationships/notesMaster" Target="../notesMasters/notesMaster1.xml"/><Relationship Id="rId4" Type="http://schemas.openxmlformats.org/officeDocument/2006/relationships/hyperlink" Target="https://www.gettyimages.com.br/detail/ilustra%C3%A7%C3%A3o/wicker-basket-set-ilustra%C3%A7%C3%A3o-royalty-free/1034742626?phrase=cesta" TargetMode="Externa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gettyimages.com.br/detail/ilustra%C3%A7%C3%A3o/vector-illustration-cute-little-kids-ilustra%C3%A7%C3%A3o-royalty-free/1680276069" TargetMode="External"/><Relationship Id="rId2" Type="http://schemas.openxmlformats.org/officeDocument/2006/relationships/slide" Target="../slides/slide19.xml"/><Relationship Id="rId1" Type="http://schemas.openxmlformats.org/officeDocument/2006/relationships/notesMaster" Target="../notesMasters/notesMaster1.xml"/><Relationship Id="rId5" Type="http://schemas.openxmlformats.org/officeDocument/2006/relationships/hyperlink" Target="https://www.gettyimages.com.br/detail/ilustra%C3%A7%C3%A3o/piece-of-chocolate-cake-with-cream-and-cherry-ilustra%C3%A7%C3%A3o-royalty-free/586359502?phrase=peda%C3%A7o+de+bolo+anivers%C3%A1rio+prato" TargetMode="External"/><Relationship Id="rId4" Type="http://schemas.openxmlformats.org/officeDocument/2006/relationships/hyperlink" Target="https://www.gettyimages.com.br/detail/ilustra%C3%A7%C3%A3o/vector-illustration-cute-little-kids-ilustra%C3%A7%C3%A3o-royalty-free/1673798095?phrase=menino%2Bmenina"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www.gettyimages.com.br/detail/ilustra%C3%A7%C3%A3o/vector-illustration-cute-little-kids-ilustra%C3%A7%C3%A3o-royalty-free/1680276069" TargetMode="External"/><Relationship Id="rId2" Type="http://schemas.openxmlformats.org/officeDocument/2006/relationships/slide" Target="../slides/slide20.xml"/><Relationship Id="rId1" Type="http://schemas.openxmlformats.org/officeDocument/2006/relationships/notesMaster" Target="../notesMasters/notesMaster1.xml"/><Relationship Id="rId5" Type="http://schemas.openxmlformats.org/officeDocument/2006/relationships/hyperlink" Target="https://www.gettyimages.com.br/detail/ilustra%C3%A7%C3%A3o/piece-of-chocolate-cake-with-cream-and-cherry-ilustra%C3%A7%C3%A3o-royalty-free/586359502?phrase=peda%C3%A7o+de+bolo+anivers%C3%A1rio+prato" TargetMode="External"/><Relationship Id="rId4" Type="http://schemas.openxmlformats.org/officeDocument/2006/relationships/hyperlink" Target="https://www.gettyimages.com.br/detail/ilustra%C3%A7%C3%A3o/vector-illustration-cute-little-kids-ilustra%C3%A7%C3%A3o-royalty-free/1673798095?phrase=menino%2Bmenina" TargetMode="Externa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gettyimages.com.br/detail/ilustra%C3%A7%C3%A3o/cartoon-kids-with-123-numbers-vector-image-ilustra%C3%A7%C3%A3o-royalty-free/1446889769"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gettyimages.com.br/detail/ilustra%C3%A7%C3%A3o/vector-illustration-of-happy-kids-playing-in-ilustra%C3%A7%C3%A3o-royalty-free/1492516094?phrase=CRIAN%C3%87AS+OBJETOS+CEN%C3%81RIO+BRINQUEDOS"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gettyimages.com.br/detail/ilustra%C3%A7%C3%A3o/little-kid-wearing-detective-costume-and-ilustra%C3%A7%C3%A3o-royalty-free/1430945664" TargetMode="External"/><Relationship Id="rId2" Type="http://schemas.openxmlformats.org/officeDocument/2006/relationships/slide" Target="../slides/slide5.xml"/><Relationship Id="rId1" Type="http://schemas.openxmlformats.org/officeDocument/2006/relationships/notesMaster" Target="../notesMasters/notesMaster1.xml"/><Relationship Id="rId5" Type="http://schemas.openxmlformats.org/officeDocument/2006/relationships/hyperlink" Target="https://www.gettyimages.com.br/detail/ilustra%C3%A7%C3%A3o/little-kid-wearing-detective-costume-and-ilustra%C3%A7%C3%A3o-royalty-free/1430945655?phrase=trio+detetive" TargetMode="External"/><Relationship Id="rId4" Type="http://schemas.openxmlformats.org/officeDocument/2006/relationships/hyperlink" Target="https://www.gettyimages.com.br/detail/ilustra%C3%A7%C3%A3o/little-kid-wearing-detective-costume-and-ilustra%C3%A7%C3%A3o-royalty-free/1430945669?phrase=crian%C3%A7as+investigadoras" TargetMode="Externa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gettyimages.com.br/detail/ilustra%C3%A7%C3%A3o/vector-illustration-of-happy-kids-playing-in-ilustra%C3%A7%C3%A3o-royalty-free/1492516094?phrase=CRIAN%C3%87AS+OBJETOS+CEN%C3%81RIO+BRINQUEDOS"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gettyimages.com.br/detail/ilustra%C3%A7%C3%A3o/brown-single-animal-egg-chicken-egg-with-soft-ilustra%C3%A7%C3%A3o-royalty-free/1629816763?phrase=ovo+de+galinha+culinaria&amp;adppopup=true" TargetMode="External"/><Relationship Id="rId2" Type="http://schemas.openxmlformats.org/officeDocument/2006/relationships/slide" Target="../slides/slide7.xml"/><Relationship Id="rId1" Type="http://schemas.openxmlformats.org/officeDocument/2006/relationships/notesMaster" Target="../notesMasters/notesMaster1.xml"/><Relationship Id="rId4" Type="http://schemas.openxmlformats.org/officeDocument/2006/relationships/hyperlink" Target="https://www.gettyimages.com.br/detail/ilustra%C3%A7%C3%A3o/granny-holding-wooden-spoon-ready-to-cook-ilustra%C3%A7%C3%A3o-royalty-free/1404951287?phrase=mulher%2Bcozinheira" TargetMode="Externa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gettyimages.com.br/detail/ilustra%C3%A7%C3%A3o/brown-single-animal-egg-chicken-egg-with-soft-ilustra%C3%A7%C3%A3o-royalty-free/1629816763?phrase=ovo+de+galinha+culinaria&amp;adppopup=true" TargetMode="External"/><Relationship Id="rId2" Type="http://schemas.openxmlformats.org/officeDocument/2006/relationships/slide" Target="../slides/slide8.xml"/><Relationship Id="rId1" Type="http://schemas.openxmlformats.org/officeDocument/2006/relationships/notesMaster" Target="../notesMasters/notesMaster1.xml"/><Relationship Id="rId4" Type="http://schemas.openxmlformats.org/officeDocument/2006/relationships/hyperlink" Target="https://www.gettyimages.com.br/detail/ilustra%C3%A7%C3%A3o/granny-holding-wooden-spoon-ready-to-cook-ilustra%C3%A7%C3%A3o-royalty-free/1404951287?phrase=mulher%2Bcozinheira" TargetMode="Externa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gettyimages.com.br/detail/ilustra%C3%A7%C3%A3o/granny-holding-wooden-spoon-ready-to-cook-ilustra%C3%A7%C3%A3o-royalty-free/1404951287?phrase=mulher%2Bcozinheira" TargetMode="External"/><Relationship Id="rId7" Type="http://schemas.openxmlformats.org/officeDocument/2006/relationships/hyperlink" Target="https://www.gettyimages.com.br/detail/ilustra%C3%A7%C3%A3o/chiffon-cake-with-powdered-sugar-icon-vector-ilustra%C3%A7%C3%A3o-royalty-free/1464449448?phrase=bolo" TargetMode="External"/><Relationship Id="rId2" Type="http://schemas.openxmlformats.org/officeDocument/2006/relationships/slide" Target="../slides/slide9.xml"/><Relationship Id="rId1" Type="http://schemas.openxmlformats.org/officeDocument/2006/relationships/notesMaster" Target="../notesMasters/notesMaster1.xml"/><Relationship Id="rId6" Type="http://schemas.openxmlformats.org/officeDocument/2006/relationships/hyperlink" Target="https://www.gettyimages.com.br/detail/ilustra%C3%A7%C3%A3o/cartoon-sugar-cube-sugar-granulated-and-ilustra%C3%A7%C3%A3o-royalty-free/1319250528?phrase=a%C3%A7ucar&amp;adppopup=true" TargetMode="External"/><Relationship Id="rId5" Type="http://schemas.openxmlformats.org/officeDocument/2006/relationships/hyperlink" Target="https://www.gettyimages.com.br/detail/ilustra%C3%A7%C3%A3o/3d-milk-icon-template-vector-milk-pack-mockup-ilustra%C3%A7%C3%A3o-royalty-free/1484620194?phrase=leite" TargetMode="External"/><Relationship Id="rId4" Type="http://schemas.openxmlformats.org/officeDocument/2006/relationships/hyperlink" Target="https://www.gettyimages.com.br/detail/ilustra%C3%A7%C3%A3o/red-cup-ilustra%C3%A7%C3%A3o-royalty-free/468943636?phrase=x%C3%ADcara+ch%C3%A1+vazia&amp;adppopup=true"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3" name="Google Shape;163;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pPr marL="0" indent="0">
              <a:spcAft>
                <a:spcPts val="1200"/>
              </a:spcAft>
              <a:buNone/>
            </a:pPr>
            <a:r>
              <a:rPr lang="pt-BR" sz="1100" b="0" i="0" u="none" strike="noStrike" cap="none" dirty="0">
                <a:solidFill>
                  <a:srgbClr val="000000"/>
                </a:solidFill>
                <a:latin typeface="Arial" panose="020B0604020202020204"/>
                <a:ea typeface="Arial" panose="020B0604020202020204"/>
                <a:cs typeface="Arial" panose="020B0604020202020204"/>
                <a:sym typeface="Arial" panose="020B0604020202020204"/>
                <a:hlinkClick r:id="rId3"/>
              </a:rPr>
              <a:t>https://www.gettyimages.com.br/detail/ilustra%C3%A7%C3%A3o/granny-holding-wooden-spoon-ready-to-cook-ilustra%C3%A7%C3%A3o-royalty-free/1404951287?phrase=mulher%2Bcozinheira</a:t>
            </a:r>
            <a:endParaRPr lang="pt-BR" sz="1100" b="0" i="0" u="none" strike="noStrike" cap="none" dirty="0">
              <a:solidFill>
                <a:srgbClr val="000000"/>
              </a:solidFill>
              <a:latin typeface="Arial" panose="020B0604020202020204"/>
              <a:ea typeface="Arial" panose="020B0604020202020204"/>
              <a:cs typeface="Arial" panose="020B0604020202020204"/>
              <a:sym typeface="Arial" panose="020B0604020202020204"/>
            </a:endParaRPr>
          </a:p>
          <a:p>
            <a:pPr marL="0" indent="0">
              <a:spcAft>
                <a:spcPts val="1200"/>
              </a:spcAft>
              <a:buNone/>
            </a:pPr>
            <a:r>
              <a:rPr lang="pt-BR" sz="1100" b="0" i="0" u="none" strike="noStrike" cap="none" dirty="0">
                <a:solidFill>
                  <a:srgbClr val="000000"/>
                </a:solidFill>
                <a:latin typeface="Arial" panose="020B0604020202020204"/>
                <a:ea typeface="Times New Roman" panose="02020603050405020304" pitchFamily="18" charset="0"/>
                <a:cs typeface="Arial" panose="020B0604020202020204"/>
                <a:sym typeface="Arial" panose="020B0604020202020204"/>
                <a:hlinkClick r:id="rId4"/>
              </a:rPr>
              <a:t>https://www.gettyimages.com.br/</a:t>
            </a:r>
            <a:r>
              <a:rPr lang="pt-BR" sz="1100" b="0" i="0" u="none" strike="noStrike" cap="none" dirty="0" err="1">
                <a:solidFill>
                  <a:srgbClr val="000000"/>
                </a:solidFill>
                <a:latin typeface="Arial" panose="020B0604020202020204"/>
                <a:ea typeface="Times New Roman" panose="02020603050405020304" pitchFamily="18" charset="0"/>
                <a:cs typeface="Arial" panose="020B0604020202020204"/>
                <a:sym typeface="Arial" panose="020B0604020202020204"/>
                <a:hlinkClick r:id="rId4"/>
              </a:rPr>
              <a:t>detail</a:t>
            </a:r>
            <a:r>
              <a:rPr lang="pt-BR" sz="1100" b="0" i="0" u="none" strike="noStrike" cap="none" dirty="0">
                <a:solidFill>
                  <a:srgbClr val="000000"/>
                </a:solidFill>
                <a:latin typeface="Arial" panose="020B0604020202020204"/>
                <a:ea typeface="Times New Roman" panose="02020603050405020304" pitchFamily="18" charset="0"/>
                <a:cs typeface="Arial" panose="020B0604020202020204"/>
                <a:sym typeface="Arial" panose="020B0604020202020204"/>
                <a:hlinkClick r:id="rId4"/>
              </a:rPr>
              <a:t>/ilustra%C3%A7%C3%A3o/red-cup-ilustra%C3%A7%C3%A3o-royalty-free/468943636?phrase=x%C3%ADcara+ch%C3%A1+vazia&amp;adppopup=</a:t>
            </a:r>
            <a:r>
              <a:rPr lang="pt-BR" sz="1100" b="0" i="0" u="none" strike="noStrike" cap="none" dirty="0" err="1">
                <a:solidFill>
                  <a:srgbClr val="000000"/>
                </a:solidFill>
                <a:latin typeface="Arial" panose="020B0604020202020204"/>
                <a:ea typeface="Times New Roman" panose="02020603050405020304" pitchFamily="18" charset="0"/>
                <a:cs typeface="Arial" panose="020B0604020202020204"/>
                <a:sym typeface="Arial" panose="020B0604020202020204"/>
                <a:hlinkClick r:id="rId4"/>
              </a:rPr>
              <a:t>true</a:t>
            </a:r>
            <a:r>
              <a:rPr lang="pt-BR" sz="1100" b="0" i="0" u="none" strike="noStrike" cap="none" dirty="0">
                <a:solidFill>
                  <a:srgbClr val="000000"/>
                </a:solidFill>
                <a:latin typeface="Arial" panose="020B0604020202020204"/>
                <a:ea typeface="Times New Roman" panose="02020603050405020304" pitchFamily="18" charset="0"/>
                <a:cs typeface="Arial" panose="020B0604020202020204"/>
                <a:sym typeface="Arial" panose="020B0604020202020204"/>
              </a:rPr>
              <a:t>;</a:t>
            </a:r>
          </a:p>
          <a:p>
            <a:pPr marL="0" indent="0">
              <a:spcAft>
                <a:spcPts val="1200"/>
              </a:spcAft>
              <a:buNone/>
            </a:pPr>
            <a:r>
              <a:rPr lang="pt-BR" sz="1100" b="0" i="0" u="none" strike="noStrike" cap="none" dirty="0">
                <a:solidFill>
                  <a:srgbClr val="000000"/>
                </a:solidFill>
                <a:latin typeface="Arial" panose="020B0604020202020204"/>
                <a:ea typeface="Times New Roman" panose="02020603050405020304" pitchFamily="18" charset="0"/>
                <a:cs typeface="Arial" panose="020B0604020202020204"/>
                <a:sym typeface="Arial" panose="020B0604020202020204"/>
                <a:hlinkClick r:id="rId5"/>
              </a:rPr>
              <a:t>https://www.gettyimages.com.br/</a:t>
            </a:r>
            <a:r>
              <a:rPr lang="pt-BR" sz="1100" b="0" i="0" u="none" strike="noStrike" cap="none" dirty="0" err="1">
                <a:solidFill>
                  <a:srgbClr val="000000"/>
                </a:solidFill>
                <a:latin typeface="Arial" panose="020B0604020202020204"/>
                <a:ea typeface="Times New Roman" panose="02020603050405020304" pitchFamily="18" charset="0"/>
                <a:cs typeface="Arial" panose="020B0604020202020204"/>
                <a:sym typeface="Arial" panose="020B0604020202020204"/>
                <a:hlinkClick r:id="rId5"/>
              </a:rPr>
              <a:t>detail</a:t>
            </a:r>
            <a:r>
              <a:rPr lang="pt-BR" sz="1100" b="0" i="0" u="none" strike="noStrike" cap="none" dirty="0">
                <a:solidFill>
                  <a:srgbClr val="000000"/>
                </a:solidFill>
                <a:latin typeface="Arial" panose="020B0604020202020204"/>
                <a:ea typeface="Times New Roman" panose="02020603050405020304" pitchFamily="18" charset="0"/>
                <a:cs typeface="Arial" panose="020B0604020202020204"/>
                <a:sym typeface="Arial" panose="020B0604020202020204"/>
                <a:hlinkClick r:id="rId5"/>
              </a:rPr>
              <a:t>/ilustra%C3%A7%C3%A3o/3d-milk-icon-template-vector-milk-pack-mockup-ilustra%C3%A7%C3%A3o-royalty-free/1484620194?phrase=leite</a:t>
            </a:r>
            <a:r>
              <a:rPr lang="pt-BR" sz="1100" b="0" i="0" u="none" strike="noStrike" cap="none" dirty="0">
                <a:solidFill>
                  <a:srgbClr val="000000"/>
                </a:solidFill>
                <a:latin typeface="Arial" panose="020B0604020202020204"/>
                <a:ea typeface="Times New Roman" panose="02020603050405020304" pitchFamily="18" charset="0"/>
                <a:cs typeface="Arial" panose="020B0604020202020204"/>
                <a:sym typeface="Arial" panose="020B0604020202020204"/>
              </a:rPr>
              <a:t>;</a:t>
            </a:r>
          </a:p>
          <a:p>
            <a:pPr marL="0" indent="0">
              <a:spcAft>
                <a:spcPts val="1200"/>
              </a:spcAft>
              <a:buNone/>
            </a:pPr>
            <a:r>
              <a:rPr lang="pt-BR" sz="1100" b="0" i="0" u="none" strike="noStrike" cap="none" dirty="0">
                <a:solidFill>
                  <a:srgbClr val="000000"/>
                </a:solidFill>
                <a:latin typeface="Arial" panose="020B0604020202020204"/>
                <a:ea typeface="Times New Roman" panose="02020603050405020304" pitchFamily="18" charset="0"/>
                <a:cs typeface="Arial" panose="020B0604020202020204"/>
                <a:sym typeface="Arial" panose="020B0604020202020204"/>
                <a:hlinkClick r:id="rId6"/>
              </a:rPr>
              <a:t>https://www.gettyimages.com.br/</a:t>
            </a:r>
            <a:r>
              <a:rPr lang="pt-BR" sz="1100" b="0" i="0" u="none" strike="noStrike" cap="none" dirty="0" err="1">
                <a:solidFill>
                  <a:srgbClr val="000000"/>
                </a:solidFill>
                <a:latin typeface="Arial" panose="020B0604020202020204"/>
                <a:ea typeface="Times New Roman" panose="02020603050405020304" pitchFamily="18" charset="0"/>
                <a:cs typeface="Arial" panose="020B0604020202020204"/>
                <a:sym typeface="Arial" panose="020B0604020202020204"/>
                <a:hlinkClick r:id="rId6"/>
              </a:rPr>
              <a:t>detail</a:t>
            </a:r>
            <a:r>
              <a:rPr lang="pt-BR" sz="1100" b="0" i="0" u="none" strike="noStrike" cap="none" dirty="0">
                <a:solidFill>
                  <a:srgbClr val="000000"/>
                </a:solidFill>
                <a:latin typeface="Arial" panose="020B0604020202020204"/>
                <a:ea typeface="Times New Roman" panose="02020603050405020304" pitchFamily="18" charset="0"/>
                <a:cs typeface="Arial" panose="020B0604020202020204"/>
                <a:sym typeface="Arial" panose="020B0604020202020204"/>
                <a:hlinkClick r:id="rId6"/>
              </a:rPr>
              <a:t>/ilustra%C3%A7%C3%A3o/cartoon-sugar-cube-sugar-granulated-and-ilustra%C3%A7%C3%A3o-royalty-free/1319250528?phrase=a%C3%A7ucar&amp;adppopup=</a:t>
            </a:r>
            <a:r>
              <a:rPr lang="pt-BR" sz="1100" b="0" i="0" u="none" strike="noStrike" cap="none" dirty="0" err="1">
                <a:solidFill>
                  <a:srgbClr val="000000"/>
                </a:solidFill>
                <a:latin typeface="Arial" panose="020B0604020202020204"/>
                <a:ea typeface="Times New Roman" panose="02020603050405020304" pitchFamily="18" charset="0"/>
                <a:cs typeface="Arial" panose="020B0604020202020204"/>
                <a:sym typeface="Arial" panose="020B0604020202020204"/>
                <a:hlinkClick r:id="rId6"/>
              </a:rPr>
              <a:t>true</a:t>
            </a:r>
            <a:r>
              <a:rPr lang="pt-BR" sz="1100" b="0" i="0" u="none" strike="noStrike" cap="none" dirty="0">
                <a:solidFill>
                  <a:srgbClr val="000000"/>
                </a:solidFill>
                <a:latin typeface="Arial" panose="020B0604020202020204"/>
                <a:ea typeface="Times New Roman" panose="02020603050405020304" pitchFamily="18" charset="0"/>
                <a:cs typeface="Arial" panose="020B0604020202020204"/>
                <a:sym typeface="Arial" panose="020B0604020202020204"/>
              </a:rPr>
              <a:t>;</a:t>
            </a:r>
          </a:p>
          <a:p>
            <a:pPr marL="0" indent="0">
              <a:spcAft>
                <a:spcPts val="1200"/>
              </a:spcAft>
              <a:buNone/>
            </a:pPr>
            <a:r>
              <a:rPr lang="pt-BR" sz="1100" b="0" i="0" u="none" strike="noStrike" cap="none" dirty="0">
                <a:solidFill>
                  <a:srgbClr val="000000"/>
                </a:solidFill>
                <a:latin typeface="Arial" panose="020B0604020202020204"/>
                <a:ea typeface="Times New Roman" panose="02020603050405020304" pitchFamily="18" charset="0"/>
                <a:cs typeface="Arial" panose="020B0604020202020204"/>
                <a:sym typeface="Arial" panose="020B0604020202020204"/>
                <a:hlinkClick r:id="rId7"/>
              </a:rPr>
              <a:t>https://www.gettyimages.com.br/</a:t>
            </a:r>
            <a:r>
              <a:rPr lang="pt-BR" sz="1100" b="0" i="0" u="none" strike="noStrike" cap="none" dirty="0" err="1">
                <a:solidFill>
                  <a:srgbClr val="000000"/>
                </a:solidFill>
                <a:latin typeface="Arial" panose="020B0604020202020204"/>
                <a:ea typeface="Times New Roman" panose="02020603050405020304" pitchFamily="18" charset="0"/>
                <a:cs typeface="Arial" panose="020B0604020202020204"/>
                <a:sym typeface="Arial" panose="020B0604020202020204"/>
                <a:hlinkClick r:id="rId7"/>
              </a:rPr>
              <a:t>detail</a:t>
            </a:r>
            <a:r>
              <a:rPr lang="pt-BR" sz="1100" b="0" i="0" u="none" strike="noStrike" cap="none" dirty="0">
                <a:solidFill>
                  <a:srgbClr val="000000"/>
                </a:solidFill>
                <a:latin typeface="Arial" panose="020B0604020202020204"/>
                <a:ea typeface="Times New Roman" panose="02020603050405020304" pitchFamily="18" charset="0"/>
                <a:cs typeface="Arial" panose="020B0604020202020204"/>
                <a:sym typeface="Arial" panose="020B0604020202020204"/>
                <a:hlinkClick r:id="rId7"/>
              </a:rPr>
              <a:t>/ilustra%C3%A7%C3%A3o/chiffon-cake-with-powdered-sugar-icon-vector-ilustra%C3%A7%C3%A3o-royalty-free/1464449448?phrase=bolo</a:t>
            </a:r>
            <a:r>
              <a:rPr lang="pt-BR" sz="1100" b="0" i="0" u="none" strike="noStrike" cap="none" dirty="0">
                <a:solidFill>
                  <a:srgbClr val="000000"/>
                </a:solidFill>
                <a:latin typeface="Arial" panose="020B0604020202020204"/>
                <a:ea typeface="Times New Roman" panose="02020603050405020304" pitchFamily="18" charset="0"/>
                <a:cs typeface="Arial" panose="020B0604020202020204"/>
                <a:sym typeface="Arial" panose="020B0604020202020204"/>
              </a:rPr>
              <a:t>.</a:t>
            </a:r>
          </a:p>
          <a:p>
            <a:pPr marL="0" indent="0">
              <a:spcAft>
                <a:spcPts val="1200"/>
              </a:spcAft>
              <a:buNone/>
            </a:pPr>
            <a:endParaRPr lang="pt-BR" sz="1100" b="0" i="0" u="none" strike="noStrike" cap="none" dirty="0">
              <a:solidFill>
                <a:srgbClr val="000000"/>
              </a:solidFill>
              <a:latin typeface="Arial" panose="020B0604020202020204"/>
              <a:ea typeface="Arial" panose="020B0604020202020204"/>
              <a:cs typeface="Arial" panose="020B0604020202020204"/>
              <a:sym typeface="Arial" panose="020B0604020202020204"/>
            </a:endParaRPr>
          </a:p>
        </p:txBody>
      </p:sp>
    </p:spTree>
    <p:extLst>
      <p:ext uri="{BB962C8B-B14F-4D97-AF65-F5344CB8AC3E}">
        <p14:creationId xmlns:p14="http://schemas.microsoft.com/office/powerpoint/2010/main" val="30469839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panose="020B0604020202020204"/>
              <a:buNone/>
              <a:tabLst/>
              <a:defRPr/>
            </a:pPr>
            <a:r>
              <a:rPr lang="pt-BR" sz="1100" b="0" i="0" u="none" strike="noStrike" cap="none" dirty="0">
                <a:solidFill>
                  <a:srgbClr val="000000"/>
                </a:solidFill>
                <a:latin typeface="Arial" panose="020B0604020202020204"/>
                <a:ea typeface="Times New Roman" panose="02020603050405020304" pitchFamily="18" charset="0"/>
                <a:cs typeface="Arial" panose="020B0604020202020204"/>
                <a:sym typeface="Arial" panose="020B0604020202020204"/>
                <a:hlinkClick r:id="rId3"/>
              </a:rPr>
              <a:t>https://www.gettyimages.com.br/</a:t>
            </a:r>
            <a:r>
              <a:rPr lang="pt-BR" sz="1100" b="0" i="0" u="none" strike="noStrike" cap="none" dirty="0" err="1">
                <a:solidFill>
                  <a:srgbClr val="000000"/>
                </a:solidFill>
                <a:latin typeface="Arial" panose="020B0604020202020204"/>
                <a:ea typeface="Times New Roman" panose="02020603050405020304" pitchFamily="18" charset="0"/>
                <a:cs typeface="Arial" panose="020B0604020202020204"/>
                <a:sym typeface="Arial" panose="020B0604020202020204"/>
                <a:hlinkClick r:id="rId3"/>
              </a:rPr>
              <a:t>detail</a:t>
            </a:r>
            <a:r>
              <a:rPr lang="pt-BR" sz="1100" b="0" i="0" u="none" strike="noStrike" cap="none" dirty="0">
                <a:solidFill>
                  <a:srgbClr val="000000"/>
                </a:solidFill>
                <a:latin typeface="Arial" panose="020B0604020202020204"/>
                <a:ea typeface="Times New Roman" panose="02020603050405020304" pitchFamily="18" charset="0"/>
                <a:cs typeface="Arial" panose="020B0604020202020204"/>
                <a:sym typeface="Arial" panose="020B0604020202020204"/>
                <a:hlinkClick r:id="rId3"/>
              </a:rPr>
              <a:t>/ilustra%C3%A7%C3%A3o/red-cup-ilustra%C3%A7%C3%A3o-royalty-free/468943636?phrase=x%C3%ADcara+ch%C3%A1+vazia&amp;adppopup=</a:t>
            </a:r>
            <a:r>
              <a:rPr lang="pt-BR" sz="1100" b="0" i="0" u="none" strike="noStrike" cap="none" dirty="0" err="1">
                <a:solidFill>
                  <a:srgbClr val="000000"/>
                </a:solidFill>
                <a:latin typeface="Arial" panose="020B0604020202020204"/>
                <a:ea typeface="Times New Roman" panose="02020603050405020304" pitchFamily="18" charset="0"/>
                <a:cs typeface="Arial" panose="020B0604020202020204"/>
                <a:sym typeface="Arial" panose="020B0604020202020204"/>
                <a:hlinkClick r:id="rId3"/>
              </a:rPr>
              <a:t>true</a:t>
            </a:r>
            <a:r>
              <a:rPr lang="pt-BR" sz="1100" b="0" i="0" u="none" strike="noStrike" cap="none" dirty="0">
                <a:solidFill>
                  <a:srgbClr val="000000"/>
                </a:solidFill>
                <a:latin typeface="Arial" panose="020B0604020202020204"/>
                <a:ea typeface="Times New Roman" panose="02020603050405020304" pitchFamily="18" charset="0"/>
                <a:cs typeface="Arial" panose="020B0604020202020204"/>
                <a:sym typeface="Arial" panose="020B0604020202020204"/>
              </a:rPr>
              <a:t>;</a:t>
            </a:r>
          </a:p>
          <a:p>
            <a:pPr marL="158750" indent="0">
              <a:buNone/>
            </a:pPr>
            <a:endParaRPr lang="pt-B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panose="020B0604020202020204"/>
              <a:buNone/>
              <a:tabLst/>
              <a:defRPr/>
            </a:pPr>
            <a:r>
              <a:rPr lang="pt-BR" sz="1100" b="0" i="0" u="none" strike="noStrike" cap="none" dirty="0">
                <a:solidFill>
                  <a:srgbClr val="000000"/>
                </a:solidFill>
                <a:latin typeface="Arial" panose="020B0604020202020204"/>
                <a:ea typeface="Times New Roman" panose="02020603050405020304" pitchFamily="18" charset="0"/>
                <a:cs typeface="Arial" panose="020B0604020202020204"/>
                <a:sym typeface="Arial" panose="020B0604020202020204"/>
                <a:hlinkClick r:id="rId3"/>
              </a:rPr>
              <a:t>https://www.gettyimages.com.br/</a:t>
            </a:r>
            <a:r>
              <a:rPr lang="pt-BR" sz="1100" b="0" i="0" u="none" strike="noStrike" cap="none" dirty="0" err="1">
                <a:solidFill>
                  <a:srgbClr val="000000"/>
                </a:solidFill>
                <a:latin typeface="Arial" panose="020B0604020202020204"/>
                <a:ea typeface="Times New Roman" panose="02020603050405020304" pitchFamily="18" charset="0"/>
                <a:cs typeface="Arial" panose="020B0604020202020204"/>
                <a:sym typeface="Arial" panose="020B0604020202020204"/>
                <a:hlinkClick r:id="rId3"/>
              </a:rPr>
              <a:t>detail</a:t>
            </a:r>
            <a:r>
              <a:rPr lang="pt-BR" sz="1100" b="0" i="0" u="none" strike="noStrike" cap="none" dirty="0">
                <a:solidFill>
                  <a:srgbClr val="000000"/>
                </a:solidFill>
                <a:latin typeface="Arial" panose="020B0604020202020204"/>
                <a:ea typeface="Times New Roman" panose="02020603050405020304" pitchFamily="18" charset="0"/>
                <a:cs typeface="Arial" panose="020B0604020202020204"/>
                <a:sym typeface="Arial" panose="020B0604020202020204"/>
                <a:hlinkClick r:id="rId3"/>
              </a:rPr>
              <a:t>/ilustra%C3%A7%C3%A3o/red-cup-ilustra%C3%A7%C3%A3o-royalty-free/468943636?phrase=x%C3%ADcara+ch%C3%A1+vazia&amp;adppopup=</a:t>
            </a:r>
            <a:r>
              <a:rPr lang="pt-BR" sz="1100" b="0" i="0" u="none" strike="noStrike" cap="none" dirty="0" err="1">
                <a:solidFill>
                  <a:srgbClr val="000000"/>
                </a:solidFill>
                <a:latin typeface="Arial" panose="020B0604020202020204"/>
                <a:ea typeface="Times New Roman" panose="02020603050405020304" pitchFamily="18" charset="0"/>
                <a:cs typeface="Arial" panose="020B0604020202020204"/>
                <a:sym typeface="Arial" panose="020B0604020202020204"/>
                <a:hlinkClick r:id="rId3"/>
              </a:rPr>
              <a:t>true</a:t>
            </a:r>
            <a:r>
              <a:rPr lang="pt-BR" sz="1100" b="0" i="0" u="none" strike="noStrike" cap="none" dirty="0">
                <a:solidFill>
                  <a:srgbClr val="000000"/>
                </a:solidFill>
                <a:latin typeface="Arial" panose="020B0604020202020204"/>
                <a:ea typeface="Times New Roman" panose="02020603050405020304" pitchFamily="18" charset="0"/>
                <a:cs typeface="Arial" panose="020B0604020202020204"/>
                <a:sym typeface="Arial" panose="020B0604020202020204"/>
              </a:rPr>
              <a:t>;</a:t>
            </a:r>
          </a:p>
          <a:p>
            <a:pPr marL="158750" indent="0">
              <a:buNone/>
            </a:pPr>
            <a:endParaRPr lang="pt-B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pPr marL="158750" indent="0">
              <a:buNone/>
            </a:pPr>
            <a:r>
              <a:rPr lang="pt-BR" sz="1100" b="0" i="0" u="none" strike="noStrike" cap="none" dirty="0">
                <a:solidFill>
                  <a:srgbClr val="000000"/>
                </a:solidFill>
                <a:latin typeface="Arial" panose="020B0604020202020204"/>
                <a:ea typeface="Times New Roman" panose="02020603050405020304" pitchFamily="18" charset="0"/>
                <a:cs typeface="Arial" panose="020B0604020202020204"/>
                <a:sym typeface="Arial" panose="020B0604020202020204"/>
                <a:hlinkClick r:id="rId3"/>
              </a:rPr>
              <a:t>https://www.gettyimages.com.br/detail/ilustra%C3%A7%C3%A3o/cutlery-with-wooden-handle-ilustra%C3%A7%C3%A3o-royalty-free/643178454</a:t>
            </a:r>
            <a:endParaRPr lang="pt-BR" b="0" i="0" dirty="0">
              <a:solidFill>
                <a:srgbClr val="444444"/>
              </a:solidFill>
              <a:effectLst/>
              <a:latin typeface="Verdana" panose="020B0604030504040204" pitchFamily="34" charset="0"/>
            </a:endParaRPr>
          </a:p>
          <a:p>
            <a:pPr marL="158750" indent="0">
              <a:buNone/>
            </a:pPr>
            <a:endParaRPr lang="pt-B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pPr marL="158750" indent="0">
              <a:buNone/>
            </a:pPr>
            <a:r>
              <a:rPr lang="pt-BR" sz="1100" b="0" i="0" u="none" strike="noStrike" cap="none" dirty="0">
                <a:solidFill>
                  <a:srgbClr val="000000"/>
                </a:solidFill>
                <a:latin typeface="Arial" panose="020B0604020202020204"/>
                <a:ea typeface="Times New Roman" panose="02020603050405020304" pitchFamily="18" charset="0"/>
                <a:cs typeface="Arial" panose="020B0604020202020204"/>
                <a:sym typeface="Arial" panose="020B0604020202020204"/>
                <a:hlinkClick r:id="rId3"/>
              </a:rPr>
              <a:t>https://www.gettyimages.com.br/detail/ilustra%C3%A7%C3%A3o/cutlery-with-wooden-handle-ilustra%C3%A7%C3%A3o-royalty-free/643178454</a:t>
            </a:r>
            <a:endParaRPr lang="pt-BR" dirty="0"/>
          </a:p>
        </p:txBody>
      </p:sp>
    </p:spTree>
    <p:extLst>
      <p:ext uri="{BB962C8B-B14F-4D97-AF65-F5344CB8AC3E}">
        <p14:creationId xmlns:p14="http://schemas.microsoft.com/office/powerpoint/2010/main" val="42032785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pPr marL="158750" indent="0">
              <a:buNone/>
            </a:pPr>
            <a:r>
              <a:rPr lang="pt-BR" sz="1100" b="0" i="0" u="none" strike="noStrike" cap="none" dirty="0">
                <a:solidFill>
                  <a:srgbClr val="000000"/>
                </a:solidFill>
                <a:latin typeface="Arial" panose="020B0604020202020204"/>
                <a:ea typeface="Arial" panose="020B0604020202020204"/>
                <a:cs typeface="Arial" panose="020B0604020202020204"/>
                <a:sym typeface="Arial" panose="020B0604020202020204"/>
                <a:hlinkClick r:id="rId3"/>
              </a:rPr>
              <a:t>https://www.gettyimages.com.br/detail/ilustra%C3%A7%C3%A3o/brown-single-animal-egg-chicken-egg-with-soft-ilustra%C3%A7%C3%A3o-royalty-free/1629816763?phrase=ovo+de+galinha+culinaria&amp;adppopup=true</a:t>
            </a:r>
            <a:endParaRPr lang="pt-BR" sz="1100" b="0" i="0" u="none" strike="noStrike" cap="none" dirty="0">
              <a:solidFill>
                <a:srgbClr val="000000"/>
              </a:solidFill>
              <a:latin typeface="Arial" panose="020B0604020202020204"/>
              <a:ea typeface="Arial" panose="020B0604020202020204"/>
              <a:cs typeface="Arial" panose="020B0604020202020204"/>
              <a:sym typeface="Arial" panose="020B0604020202020204"/>
            </a:endParaRPr>
          </a:p>
          <a:p>
            <a:pPr marL="158750" marR="0" lvl="0" indent="0" algn="l" defTabSz="914400" rtl="0" eaLnBrk="1" fontAlgn="auto" latinLnBrk="0" hangingPunct="1">
              <a:lnSpc>
                <a:spcPct val="100000"/>
              </a:lnSpc>
              <a:spcBef>
                <a:spcPts val="0"/>
              </a:spcBef>
              <a:spcAft>
                <a:spcPts val="0"/>
              </a:spcAft>
              <a:buClr>
                <a:srgbClr val="000000"/>
              </a:buClr>
              <a:buSzPts val="1100"/>
              <a:buFont typeface="Arial" panose="020B0604020202020204"/>
              <a:buNone/>
              <a:tabLst/>
              <a:defRPr/>
            </a:pPr>
            <a:r>
              <a:rPr lang="pt-BR" dirty="0">
                <a:sym typeface="+mn-ea"/>
                <a:hlinkClick r:id="rId4"/>
              </a:rPr>
              <a:t>https://www.gettyimages.com.br/detail/ilustra%C3%A7%C3%A3o/wicker-basket-set-ilustra%C3%A7%C3%A3o-royalty-free/1034742626?phrase=cesta</a:t>
            </a:r>
            <a:endParaRPr lang="pt-BR" dirty="0"/>
          </a:p>
          <a:p>
            <a:pPr marL="158750" indent="0">
              <a:buNone/>
            </a:pPr>
            <a:endParaRPr lang="pt-BR" b="0" i="0" dirty="0">
              <a:solidFill>
                <a:srgbClr val="444444"/>
              </a:solidFill>
              <a:effectLst/>
              <a:latin typeface="Verdana" panose="020B0604030504040204"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pPr marL="158750" indent="0">
              <a:buNone/>
            </a:pPr>
            <a:r>
              <a:rPr lang="pt-BR" sz="1100" b="0" i="0" u="none" strike="noStrike" cap="none" dirty="0">
                <a:solidFill>
                  <a:srgbClr val="000000"/>
                </a:solidFill>
                <a:latin typeface="Arial" panose="020B0604020202020204"/>
                <a:ea typeface="Arial" panose="020B0604020202020204"/>
                <a:cs typeface="Arial" panose="020B0604020202020204"/>
                <a:sym typeface="Arial" panose="020B0604020202020204"/>
                <a:hlinkClick r:id="rId3"/>
              </a:rPr>
              <a:t>https://www.gettyimages.com.br/detail/ilustra%C3%A7%C3%A3o/brown-single-animal-egg-chicken-egg-with-soft-ilustra%C3%A7%C3%A3o-royalty-free/1629816763?phrase=ovo+de+galinha+culinaria&amp;adppopup=true</a:t>
            </a:r>
            <a:endParaRPr lang="pt-BR" sz="1100" b="0" i="0" u="none" strike="noStrike" cap="none" dirty="0">
              <a:solidFill>
                <a:srgbClr val="000000"/>
              </a:solidFill>
              <a:latin typeface="Arial" panose="020B0604020202020204"/>
              <a:ea typeface="Arial" panose="020B0604020202020204"/>
              <a:cs typeface="Arial" panose="020B0604020202020204"/>
              <a:sym typeface="Arial" panose="020B0604020202020204"/>
            </a:endParaRPr>
          </a:p>
          <a:p>
            <a:pPr marL="158750" marR="0" lvl="0" indent="0" algn="l" defTabSz="914400" rtl="0" eaLnBrk="1" fontAlgn="auto" latinLnBrk="0" hangingPunct="1">
              <a:lnSpc>
                <a:spcPct val="100000"/>
              </a:lnSpc>
              <a:spcBef>
                <a:spcPts val="0"/>
              </a:spcBef>
              <a:spcAft>
                <a:spcPts val="0"/>
              </a:spcAft>
              <a:buClr>
                <a:srgbClr val="000000"/>
              </a:buClr>
              <a:buSzPts val="1100"/>
              <a:buFont typeface="Arial" panose="020B0604020202020204"/>
              <a:buNone/>
              <a:tabLst/>
              <a:defRPr/>
            </a:pPr>
            <a:r>
              <a:rPr lang="pt-BR" dirty="0">
                <a:sym typeface="+mn-ea"/>
                <a:hlinkClick r:id="rId4"/>
              </a:rPr>
              <a:t>https://www.gettyimages.com.br/detail/ilustra%C3%A7%C3%A3o/wicker-basket-set-ilustra%C3%A7%C3%A3o-royalty-free/1034742626?phrase=cesta</a:t>
            </a:r>
            <a:endParaRPr lang="pt-BR" dirty="0"/>
          </a:p>
          <a:p>
            <a:pPr marL="158750" indent="0">
              <a:buNone/>
            </a:pPr>
            <a:endParaRPr lang="pt-BR" b="0" i="0" dirty="0">
              <a:solidFill>
                <a:srgbClr val="444444"/>
              </a:solidFill>
              <a:effectLst/>
              <a:latin typeface="Verdana" panose="020B0604030504040204" pitchFamily="34" charset="0"/>
            </a:endParaRPr>
          </a:p>
        </p:txBody>
      </p:sp>
    </p:spTree>
    <p:extLst>
      <p:ext uri="{BB962C8B-B14F-4D97-AF65-F5344CB8AC3E}">
        <p14:creationId xmlns:p14="http://schemas.microsoft.com/office/powerpoint/2010/main" val="15646891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pPr marL="158750" indent="0">
              <a:buNone/>
            </a:pPr>
            <a:r>
              <a:rPr lang="pt-BR" b="0" i="0" dirty="0">
                <a:solidFill>
                  <a:srgbClr val="444444"/>
                </a:solidFill>
                <a:effectLst/>
                <a:latin typeface="Verdana" panose="020B0604030504040204" pitchFamily="34" charset="0"/>
              </a:rPr>
              <a:t>Caro professor, </a:t>
            </a:r>
          </a:p>
          <a:p>
            <a:pPr marL="158750" indent="0">
              <a:buNone/>
            </a:pPr>
            <a:r>
              <a:rPr lang="pt-BR" dirty="0"/>
              <a:t>Realize a leitura coletiva do texto e peça aos estudantes que compartilhem suas respostas.</a:t>
            </a:r>
            <a:br>
              <a:rPr lang="pt-BR" dirty="0"/>
            </a:br>
            <a:r>
              <a:rPr lang="pt-BR" dirty="0"/>
              <a:t>Em seguida, disponibilize materiais manipuláveis como: palitos de sorvete, tampinhas ou outros objetos, para que, ao longo das atividades, os estudantes possam relacionar os numerais às quantidades, conforme as solicitações de cada proposta.</a:t>
            </a:r>
          </a:p>
          <a:p>
            <a:pPr marL="158750" indent="0">
              <a:buNone/>
            </a:pPr>
            <a:endParaRPr lang="pt-BR" dirty="0">
              <a:sym typeface="+mn-ea"/>
              <a:hlinkClick r:id="rId3"/>
            </a:endParaRPr>
          </a:p>
          <a:p>
            <a:pPr marL="158750" marR="0" lvl="0" indent="0" algn="l" defTabSz="914400" rtl="0" eaLnBrk="1" fontAlgn="auto" latinLnBrk="0" hangingPunct="1">
              <a:lnSpc>
                <a:spcPct val="100000"/>
              </a:lnSpc>
              <a:spcBef>
                <a:spcPts val="0"/>
              </a:spcBef>
              <a:spcAft>
                <a:spcPts val="0"/>
              </a:spcAft>
              <a:buClr>
                <a:srgbClr val="000000"/>
              </a:buClr>
              <a:buSzPts val="1100"/>
              <a:buFont typeface="Arial" panose="020B0604020202020204"/>
              <a:buNone/>
              <a:tabLst/>
              <a:defRPr/>
            </a:pPr>
            <a:endParaRPr lang="pt-BR" dirty="0">
              <a:sym typeface="+mn-ea"/>
              <a:hlinkClick r:id="rId4"/>
            </a:endParaRPr>
          </a:p>
          <a:p>
            <a:pPr marL="158750" marR="0" lvl="0" indent="0" algn="l" defTabSz="914400" rtl="0" eaLnBrk="1" fontAlgn="auto" latinLnBrk="0" hangingPunct="1">
              <a:lnSpc>
                <a:spcPct val="100000"/>
              </a:lnSpc>
              <a:spcBef>
                <a:spcPts val="0"/>
              </a:spcBef>
              <a:spcAft>
                <a:spcPts val="0"/>
              </a:spcAft>
              <a:buClr>
                <a:srgbClr val="000000"/>
              </a:buClr>
              <a:buSzPts val="1100"/>
              <a:buFont typeface="Arial" panose="020B0604020202020204"/>
              <a:buNone/>
              <a:tabLst/>
              <a:defRPr/>
            </a:pPr>
            <a:r>
              <a:rPr lang="pt-BR" dirty="0">
                <a:sym typeface="+mn-ea"/>
                <a:hlinkClick r:id="rId4"/>
              </a:rPr>
              <a:t>https://www.gettyimages.com.br/detail/ilustra%C3%A7%C3%A3o/wicker-basket-set-ilustra%C3%A7%C3%A3o-royalty-free/1034742626?phrase=cesta</a:t>
            </a:r>
            <a:endParaRPr lang="pt-BR" dirty="0"/>
          </a:p>
          <a:p>
            <a:pPr marL="158750" indent="0">
              <a:buNone/>
            </a:pPr>
            <a:endParaRPr lang="pt-B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pPr marL="158750" indent="0">
              <a:buNone/>
            </a:pPr>
            <a:r>
              <a:rPr lang="pt-BR" sz="1100" b="0" i="0" u="none" strike="noStrike" cap="none" dirty="0">
                <a:solidFill>
                  <a:srgbClr val="000000"/>
                </a:solidFill>
                <a:latin typeface="Arial" panose="020B0604020202020204"/>
                <a:ea typeface="Arial" panose="020B0604020202020204"/>
                <a:cs typeface="Arial" panose="020B0604020202020204"/>
                <a:sym typeface="Arial" panose="020B0604020202020204"/>
                <a:hlinkClick r:id="rId3"/>
              </a:rPr>
              <a:t>https://www.gettyimages.com.br/detail/ilustra%C3%A7%C3%A3o/brown-single-animal-egg-chicken-egg-with-soft-ilustra%C3%A7%C3%A3o-royalty-free/1629816763?phrase=ovo+de+galinha+culinaria&amp;adppopup=true</a:t>
            </a:r>
            <a:endParaRPr lang="pt-BR" sz="1100" b="0" i="0" u="none" strike="noStrike" cap="none" dirty="0">
              <a:solidFill>
                <a:srgbClr val="000000"/>
              </a:solidFill>
              <a:latin typeface="Arial" panose="020B0604020202020204"/>
              <a:ea typeface="Arial" panose="020B0604020202020204"/>
              <a:cs typeface="Arial" panose="020B0604020202020204"/>
              <a:sym typeface="Arial" panose="020B0604020202020204"/>
            </a:endParaRPr>
          </a:p>
          <a:p>
            <a:pPr marL="158750" marR="0" lvl="0" indent="0" algn="l" defTabSz="914400" rtl="0" eaLnBrk="1" fontAlgn="auto" latinLnBrk="0" hangingPunct="1">
              <a:lnSpc>
                <a:spcPct val="100000"/>
              </a:lnSpc>
              <a:spcBef>
                <a:spcPts val="0"/>
              </a:spcBef>
              <a:spcAft>
                <a:spcPts val="0"/>
              </a:spcAft>
              <a:buClr>
                <a:srgbClr val="000000"/>
              </a:buClr>
              <a:buSzPts val="1100"/>
              <a:buFont typeface="Arial" panose="020B0604020202020204"/>
              <a:buNone/>
              <a:tabLst/>
              <a:defRPr/>
            </a:pPr>
            <a:r>
              <a:rPr lang="pt-BR" dirty="0">
                <a:sym typeface="+mn-ea"/>
                <a:hlinkClick r:id="rId4"/>
              </a:rPr>
              <a:t>https://www.gettyimages.com.br/detail/ilustra%C3%A7%C3%A3o/wicker-basket-set-ilustra%C3%A7%C3%A3o-royalty-free/1034742626?phrase=cesta</a:t>
            </a:r>
            <a:endParaRPr lang="pt-BR" dirty="0"/>
          </a:p>
          <a:p>
            <a:pPr marL="158750" indent="0">
              <a:buNone/>
            </a:pPr>
            <a:endParaRPr lang="pt-B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pPr marL="0" indent="0">
              <a:spcAft>
                <a:spcPts val="1200"/>
              </a:spcAft>
              <a:buNone/>
            </a:pPr>
            <a:r>
              <a:rPr lang="pt-BR" sz="1100" b="0" i="0" u="none" strike="noStrike" cap="none" dirty="0">
                <a:solidFill>
                  <a:srgbClr val="000000"/>
                </a:solidFill>
                <a:latin typeface="Arial" panose="020B0604020202020204"/>
                <a:ea typeface="Arial" panose="020B0604020202020204"/>
                <a:cs typeface="Arial" panose="020B0604020202020204"/>
                <a:sym typeface="Arial" panose="020B0604020202020204"/>
                <a:hlinkClick r:id="rId3"/>
              </a:rPr>
              <a:t>https://www.gettyimages.com.br/</a:t>
            </a:r>
            <a:r>
              <a:rPr lang="pt-BR" sz="1100" b="0" i="0" u="none" strike="noStrike" cap="none" dirty="0" err="1">
                <a:solidFill>
                  <a:srgbClr val="000000"/>
                </a:solidFill>
                <a:latin typeface="Arial" panose="020B0604020202020204"/>
                <a:ea typeface="Arial" panose="020B0604020202020204"/>
                <a:cs typeface="Arial" panose="020B0604020202020204"/>
                <a:sym typeface="Arial" panose="020B0604020202020204"/>
                <a:hlinkClick r:id="rId3"/>
              </a:rPr>
              <a:t>detail</a:t>
            </a:r>
            <a:r>
              <a:rPr lang="pt-BR" sz="1100" b="0" i="0" u="none" strike="noStrike" cap="none" dirty="0">
                <a:solidFill>
                  <a:srgbClr val="000000"/>
                </a:solidFill>
                <a:latin typeface="Arial" panose="020B0604020202020204"/>
                <a:ea typeface="Arial" panose="020B0604020202020204"/>
                <a:cs typeface="Arial" panose="020B0604020202020204"/>
                <a:sym typeface="Arial" panose="020B0604020202020204"/>
                <a:hlinkClick r:id="rId3"/>
              </a:rPr>
              <a:t>/ilustra%C3%A7%C3%A3o/vector-illustration-cute-little-kids-ilustra%C3%A7%C3%A3o-royalty-free/1680276069</a:t>
            </a:r>
            <a:r>
              <a:rPr lang="pt-BR" sz="1100" b="0" i="0" u="none" strike="noStrike" cap="none" dirty="0">
                <a:solidFill>
                  <a:srgbClr val="000000"/>
                </a:solidFill>
                <a:latin typeface="Arial" panose="020B0604020202020204"/>
                <a:ea typeface="Arial" panose="020B0604020202020204"/>
                <a:cs typeface="Arial" panose="020B0604020202020204"/>
                <a:sym typeface="Arial" panose="020B0604020202020204"/>
              </a:rPr>
              <a:t>;</a:t>
            </a:r>
          </a:p>
          <a:p>
            <a:pPr marL="0" indent="0">
              <a:spcAft>
                <a:spcPts val="1200"/>
              </a:spcAft>
              <a:buNone/>
            </a:pPr>
            <a:r>
              <a:rPr lang="pt-BR" sz="1100" b="0" i="0" u="none" strike="noStrike" cap="none" dirty="0">
                <a:solidFill>
                  <a:srgbClr val="000000"/>
                </a:solidFill>
                <a:latin typeface="Arial" panose="020B0604020202020204"/>
                <a:ea typeface="Arial" panose="020B0604020202020204"/>
                <a:cs typeface="Arial" panose="020B0604020202020204"/>
                <a:sym typeface="Arial" panose="020B0604020202020204"/>
                <a:hlinkClick r:id="rId4"/>
              </a:rPr>
              <a:t>https://www.gettyimages.com.br/</a:t>
            </a:r>
            <a:r>
              <a:rPr lang="pt-BR" sz="1100" b="0" i="0" u="none" strike="noStrike" cap="none" dirty="0" err="1">
                <a:solidFill>
                  <a:srgbClr val="000000"/>
                </a:solidFill>
                <a:latin typeface="Arial" panose="020B0604020202020204"/>
                <a:ea typeface="Arial" panose="020B0604020202020204"/>
                <a:cs typeface="Arial" panose="020B0604020202020204"/>
                <a:sym typeface="Arial" panose="020B0604020202020204"/>
                <a:hlinkClick r:id="rId4"/>
              </a:rPr>
              <a:t>detail</a:t>
            </a:r>
            <a:r>
              <a:rPr lang="pt-BR" sz="1100" b="0" i="0" u="none" strike="noStrike" cap="none" dirty="0">
                <a:solidFill>
                  <a:srgbClr val="000000"/>
                </a:solidFill>
                <a:latin typeface="Arial" panose="020B0604020202020204"/>
                <a:ea typeface="Arial" panose="020B0604020202020204"/>
                <a:cs typeface="Arial" panose="020B0604020202020204"/>
                <a:sym typeface="Arial" panose="020B0604020202020204"/>
                <a:hlinkClick r:id="rId4"/>
              </a:rPr>
              <a:t>/ilustra%C3%A7%C3%A3o/vector-illustration-cute-little-kids-ilustra%C3%A7%C3%A3o-royalty-free/1673798095?phrase=menino%2Bmenina</a:t>
            </a:r>
            <a:r>
              <a:rPr lang="pt-BR" sz="1100" b="0" i="0" u="none" strike="noStrike" cap="none" dirty="0">
                <a:solidFill>
                  <a:srgbClr val="000000"/>
                </a:solidFill>
                <a:latin typeface="Arial" panose="020B0604020202020204"/>
                <a:ea typeface="Arial" panose="020B0604020202020204"/>
                <a:cs typeface="Arial" panose="020B0604020202020204"/>
                <a:sym typeface="Arial" panose="020B0604020202020204"/>
              </a:rPr>
              <a:t>;</a:t>
            </a:r>
          </a:p>
          <a:p>
            <a:pPr marL="0" indent="0">
              <a:spcAft>
                <a:spcPts val="1200"/>
              </a:spcAft>
              <a:buNone/>
            </a:pPr>
            <a:r>
              <a:rPr lang="pt-BR" sz="1100" b="0" i="0" u="none" strike="noStrike" cap="none" dirty="0">
                <a:solidFill>
                  <a:srgbClr val="000000"/>
                </a:solidFill>
                <a:latin typeface="Arial" panose="020B0604020202020204"/>
                <a:ea typeface="Arial" panose="020B0604020202020204"/>
                <a:cs typeface="Arial" panose="020B0604020202020204"/>
                <a:sym typeface="Arial" panose="020B0604020202020204"/>
                <a:hlinkClick r:id="rId5"/>
              </a:rPr>
              <a:t>https://www.gettyimages.com.br/</a:t>
            </a:r>
            <a:r>
              <a:rPr lang="pt-BR" sz="1100" b="0" i="0" u="none" strike="noStrike" cap="none" dirty="0" err="1">
                <a:solidFill>
                  <a:srgbClr val="000000"/>
                </a:solidFill>
                <a:latin typeface="Arial" panose="020B0604020202020204"/>
                <a:ea typeface="Arial" panose="020B0604020202020204"/>
                <a:cs typeface="Arial" panose="020B0604020202020204"/>
                <a:sym typeface="Arial" panose="020B0604020202020204"/>
                <a:hlinkClick r:id="rId5"/>
              </a:rPr>
              <a:t>detail</a:t>
            </a:r>
            <a:r>
              <a:rPr lang="pt-BR" sz="1100" b="0" i="0" u="none" strike="noStrike" cap="none" dirty="0">
                <a:solidFill>
                  <a:srgbClr val="000000"/>
                </a:solidFill>
                <a:latin typeface="Arial" panose="020B0604020202020204"/>
                <a:ea typeface="Arial" panose="020B0604020202020204"/>
                <a:cs typeface="Arial" panose="020B0604020202020204"/>
                <a:sym typeface="Arial" panose="020B0604020202020204"/>
                <a:hlinkClick r:id="rId5"/>
              </a:rPr>
              <a:t>/ilustra%C3%A7%C3%A3o/piece-of-chocolate-cake-with-cream-and-cherry-ilustra%C3%A7%C3%A3o-royalty-free/586359502?phrase=peda%C3%A7o+de+bolo+anivers%C3%A1rio+prato</a:t>
            </a:r>
            <a:r>
              <a:rPr lang="pt-BR" sz="1100" b="0" i="0" u="none" strike="noStrike" cap="none" dirty="0">
                <a:solidFill>
                  <a:srgbClr val="000000"/>
                </a:solidFill>
                <a:latin typeface="Arial" panose="020B0604020202020204"/>
                <a:ea typeface="Arial" panose="020B0604020202020204"/>
                <a:cs typeface="Arial" panose="020B0604020202020204"/>
                <a:sym typeface="Arial" panose="020B0604020202020204"/>
              </a:rPr>
              <a:t>.</a:t>
            </a:r>
          </a:p>
          <a:p>
            <a:pPr marL="158750" indent="0">
              <a:buNone/>
            </a:pPr>
            <a:endParaRPr lang="pt-B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g29c03e3d857_0_2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3" name="Google Shape;173;g29c03e3d857_0_2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pPr marL="0" indent="0">
              <a:spcAft>
                <a:spcPts val="1200"/>
              </a:spcAft>
              <a:buNone/>
            </a:pPr>
            <a:r>
              <a:rPr lang="pt-BR" sz="1100" b="0" i="0" u="none" strike="noStrike" cap="none" dirty="0">
                <a:solidFill>
                  <a:srgbClr val="000000"/>
                </a:solidFill>
                <a:latin typeface="Arial" panose="020B0604020202020204"/>
                <a:ea typeface="Arial" panose="020B0604020202020204"/>
                <a:cs typeface="Arial" panose="020B0604020202020204"/>
                <a:sym typeface="Arial" panose="020B0604020202020204"/>
                <a:hlinkClick r:id="rId3"/>
              </a:rPr>
              <a:t>https://www.gettyimages.com.br/</a:t>
            </a:r>
            <a:r>
              <a:rPr lang="pt-BR" sz="1100" b="0" i="0" u="none" strike="noStrike" cap="none" dirty="0" err="1">
                <a:solidFill>
                  <a:srgbClr val="000000"/>
                </a:solidFill>
                <a:latin typeface="Arial" panose="020B0604020202020204"/>
                <a:ea typeface="Arial" panose="020B0604020202020204"/>
                <a:cs typeface="Arial" panose="020B0604020202020204"/>
                <a:sym typeface="Arial" panose="020B0604020202020204"/>
                <a:hlinkClick r:id="rId3"/>
              </a:rPr>
              <a:t>detail</a:t>
            </a:r>
            <a:r>
              <a:rPr lang="pt-BR" sz="1100" b="0" i="0" u="none" strike="noStrike" cap="none" dirty="0">
                <a:solidFill>
                  <a:srgbClr val="000000"/>
                </a:solidFill>
                <a:latin typeface="Arial" panose="020B0604020202020204"/>
                <a:ea typeface="Arial" panose="020B0604020202020204"/>
                <a:cs typeface="Arial" panose="020B0604020202020204"/>
                <a:sym typeface="Arial" panose="020B0604020202020204"/>
                <a:hlinkClick r:id="rId3"/>
              </a:rPr>
              <a:t>/ilustra%C3%A7%C3%A3o/vector-illustration-cute-little-kids-ilustra%C3%A7%C3%A3o-royalty-free/1680276069</a:t>
            </a:r>
            <a:r>
              <a:rPr lang="pt-BR" sz="1100" b="0" i="0" u="none" strike="noStrike" cap="none" dirty="0">
                <a:solidFill>
                  <a:srgbClr val="000000"/>
                </a:solidFill>
                <a:latin typeface="Arial" panose="020B0604020202020204"/>
                <a:ea typeface="Arial" panose="020B0604020202020204"/>
                <a:cs typeface="Arial" panose="020B0604020202020204"/>
                <a:sym typeface="Arial" panose="020B0604020202020204"/>
              </a:rPr>
              <a:t>;</a:t>
            </a:r>
          </a:p>
          <a:p>
            <a:pPr marL="0" indent="0">
              <a:spcAft>
                <a:spcPts val="1200"/>
              </a:spcAft>
              <a:buNone/>
            </a:pPr>
            <a:r>
              <a:rPr lang="pt-BR" sz="1100" b="0" i="0" u="none" strike="noStrike" cap="none" dirty="0">
                <a:solidFill>
                  <a:srgbClr val="000000"/>
                </a:solidFill>
                <a:latin typeface="Arial" panose="020B0604020202020204"/>
                <a:ea typeface="Arial" panose="020B0604020202020204"/>
                <a:cs typeface="Arial" panose="020B0604020202020204"/>
                <a:sym typeface="Arial" panose="020B0604020202020204"/>
                <a:hlinkClick r:id="rId4"/>
              </a:rPr>
              <a:t>https://www.gettyimages.com.br/</a:t>
            </a:r>
            <a:r>
              <a:rPr lang="pt-BR" sz="1100" b="0" i="0" u="none" strike="noStrike" cap="none" dirty="0" err="1">
                <a:solidFill>
                  <a:srgbClr val="000000"/>
                </a:solidFill>
                <a:latin typeface="Arial" panose="020B0604020202020204"/>
                <a:ea typeface="Arial" panose="020B0604020202020204"/>
                <a:cs typeface="Arial" panose="020B0604020202020204"/>
                <a:sym typeface="Arial" panose="020B0604020202020204"/>
                <a:hlinkClick r:id="rId4"/>
              </a:rPr>
              <a:t>detail</a:t>
            </a:r>
            <a:r>
              <a:rPr lang="pt-BR" sz="1100" b="0" i="0" u="none" strike="noStrike" cap="none" dirty="0">
                <a:solidFill>
                  <a:srgbClr val="000000"/>
                </a:solidFill>
                <a:latin typeface="Arial" panose="020B0604020202020204"/>
                <a:ea typeface="Arial" panose="020B0604020202020204"/>
                <a:cs typeface="Arial" panose="020B0604020202020204"/>
                <a:sym typeface="Arial" panose="020B0604020202020204"/>
                <a:hlinkClick r:id="rId4"/>
              </a:rPr>
              <a:t>/ilustra%C3%A7%C3%A3o/vector-illustration-cute-little-kids-ilustra%C3%A7%C3%A3o-royalty-free/1673798095?phrase=menino%2Bmenina</a:t>
            </a:r>
            <a:r>
              <a:rPr lang="pt-BR" sz="1100" b="0" i="0" u="none" strike="noStrike" cap="none" dirty="0">
                <a:solidFill>
                  <a:srgbClr val="000000"/>
                </a:solidFill>
                <a:latin typeface="Arial" panose="020B0604020202020204"/>
                <a:ea typeface="Arial" panose="020B0604020202020204"/>
                <a:cs typeface="Arial" panose="020B0604020202020204"/>
                <a:sym typeface="Arial" panose="020B0604020202020204"/>
              </a:rPr>
              <a:t>;</a:t>
            </a:r>
          </a:p>
          <a:p>
            <a:pPr marL="0" indent="0">
              <a:spcAft>
                <a:spcPts val="1200"/>
              </a:spcAft>
              <a:buNone/>
            </a:pPr>
            <a:r>
              <a:rPr lang="pt-BR" sz="1100" b="0" i="0" u="none" strike="noStrike" cap="none" dirty="0">
                <a:solidFill>
                  <a:srgbClr val="000000"/>
                </a:solidFill>
                <a:latin typeface="Arial" panose="020B0604020202020204"/>
                <a:ea typeface="Arial" panose="020B0604020202020204"/>
                <a:cs typeface="Arial" panose="020B0604020202020204"/>
                <a:sym typeface="Arial" panose="020B0604020202020204"/>
                <a:hlinkClick r:id="rId5"/>
              </a:rPr>
              <a:t>https://www.gettyimages.com.br/</a:t>
            </a:r>
            <a:r>
              <a:rPr lang="pt-BR" sz="1100" b="0" i="0" u="none" strike="noStrike" cap="none" dirty="0" err="1">
                <a:solidFill>
                  <a:srgbClr val="000000"/>
                </a:solidFill>
                <a:latin typeface="Arial" panose="020B0604020202020204"/>
                <a:ea typeface="Arial" panose="020B0604020202020204"/>
                <a:cs typeface="Arial" panose="020B0604020202020204"/>
                <a:sym typeface="Arial" panose="020B0604020202020204"/>
                <a:hlinkClick r:id="rId5"/>
              </a:rPr>
              <a:t>detail</a:t>
            </a:r>
            <a:r>
              <a:rPr lang="pt-BR" sz="1100" b="0" i="0" u="none" strike="noStrike" cap="none" dirty="0">
                <a:solidFill>
                  <a:srgbClr val="000000"/>
                </a:solidFill>
                <a:latin typeface="Arial" panose="020B0604020202020204"/>
                <a:ea typeface="Arial" panose="020B0604020202020204"/>
                <a:cs typeface="Arial" panose="020B0604020202020204"/>
                <a:sym typeface="Arial" panose="020B0604020202020204"/>
                <a:hlinkClick r:id="rId5"/>
              </a:rPr>
              <a:t>/ilustra%C3%A7%C3%A3o/piece-of-chocolate-cake-with-cream-and-cherry-ilustra%C3%A7%C3%A3o-royalty-free/586359502?phrase=peda%C3%A7o+de+bolo+anivers%C3%A1rio+prato</a:t>
            </a:r>
            <a:r>
              <a:rPr lang="pt-BR" sz="1100" b="0" i="0" u="none" strike="noStrike" cap="none" dirty="0">
                <a:solidFill>
                  <a:srgbClr val="000000"/>
                </a:solidFill>
                <a:latin typeface="Arial" panose="020B0604020202020204"/>
                <a:ea typeface="Arial" panose="020B0604020202020204"/>
                <a:cs typeface="Arial" panose="020B0604020202020204"/>
                <a:sym typeface="Arial" panose="020B0604020202020204"/>
              </a:rPr>
              <a:t>.</a:t>
            </a:r>
          </a:p>
          <a:p>
            <a:pPr marL="158750" indent="0">
              <a:buNone/>
            </a:pPr>
            <a:endParaRPr lang="pt-BR"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g29c03e3d857_0_2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9" name="Google Shape;179;g29c03e3d857_0_2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pt-BR" b="0" dirty="0"/>
              <a:t>de forma significativa.</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10637934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idx="2"/>
          </p:nvPr>
        </p:nvSpPr>
        <p:spPr>
          <a:xfrm>
            <a:off x="381000" y="685800"/>
            <a:ext cx="6096000" cy="3429000"/>
          </a:xfrm>
        </p:spPr>
      </p:sp>
      <p:sp>
        <p:nvSpPr>
          <p:cNvPr id="3" name="Espaço Reservado para Texto 2"/>
          <p:cNvSpPr>
            <a:spLocks noGrp="1"/>
          </p:cNvSpPr>
          <p:nvPr>
            <p:ph type="body" idx="1"/>
          </p:nvPr>
        </p:nvSpPr>
        <p:spPr/>
        <p:txBody>
          <a:bodyPr/>
          <a:lstStyle/>
          <a:p>
            <a:pPr marL="0" marR="261555" indent="0" defTabSz="1218895" eaLnBrk="0" hangingPunct="0">
              <a:spcAft>
                <a:spcPts val="1200"/>
              </a:spcAft>
              <a:buClr>
                <a:srgbClr val="000000"/>
              </a:buClr>
              <a:buSzPts val="1100"/>
              <a:buNone/>
              <a:defRPr/>
            </a:pPr>
            <a:endParaRPr lang="pt-BR" kern="100" dirty="0">
              <a:latin typeface="+mj-lt"/>
              <a:ea typeface="Calibri" panose="020F0502020204030204" pitchFamily="34" charset="0"/>
              <a:cs typeface="Times New Roman" panose="02020603050405020304" pitchFamily="18"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2" name="Google Shape;142;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p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6" name="Google Shape;146;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a:extLst>
            <a:ext uri="{FF2B5EF4-FFF2-40B4-BE49-F238E27FC236}">
              <a16:creationId xmlns:a16="http://schemas.microsoft.com/office/drawing/2014/main" id="{28075D96-92E7-664A-B521-8FE3EAA1B587}"/>
            </a:ext>
          </a:extLst>
        </p:cNvPr>
        <p:cNvGrpSpPr/>
        <p:nvPr/>
      </p:nvGrpSpPr>
      <p:grpSpPr>
        <a:xfrm>
          <a:off x="0" y="0"/>
          <a:ext cx="0" cy="0"/>
          <a:chOff x="0" y="0"/>
          <a:chExt cx="0" cy="0"/>
        </a:xfrm>
      </p:grpSpPr>
      <p:sp>
        <p:nvSpPr>
          <p:cNvPr id="178" name="Google Shape;178;p27:notes">
            <a:extLst>
              <a:ext uri="{FF2B5EF4-FFF2-40B4-BE49-F238E27FC236}">
                <a16:creationId xmlns:a16="http://schemas.microsoft.com/office/drawing/2014/main" id="{B33EAEDE-8207-4A80-E4F5-7083C234F96A}"/>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79" name="Google Shape;179;p27:notes">
            <a:extLst>
              <a:ext uri="{FF2B5EF4-FFF2-40B4-BE49-F238E27FC236}">
                <a16:creationId xmlns:a16="http://schemas.microsoft.com/office/drawing/2014/main" id="{04760620-FE6A-6527-3CF0-DEEC54F35CF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24012768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a:extLst>
            <a:ext uri="{FF2B5EF4-FFF2-40B4-BE49-F238E27FC236}">
              <a16:creationId xmlns:a16="http://schemas.microsoft.com/office/drawing/2014/main" id="{8A4273C9-D34C-0E19-8E57-E6FB5A4B7F97}"/>
            </a:ext>
          </a:extLst>
        </p:cNvPr>
        <p:cNvGrpSpPr/>
        <p:nvPr/>
      </p:nvGrpSpPr>
      <p:grpSpPr>
        <a:xfrm>
          <a:off x="0" y="0"/>
          <a:ext cx="0" cy="0"/>
          <a:chOff x="0" y="0"/>
          <a:chExt cx="0" cy="0"/>
        </a:xfrm>
      </p:grpSpPr>
      <p:sp>
        <p:nvSpPr>
          <p:cNvPr id="178" name="Google Shape;178;p27:notes">
            <a:extLst>
              <a:ext uri="{FF2B5EF4-FFF2-40B4-BE49-F238E27FC236}">
                <a16:creationId xmlns:a16="http://schemas.microsoft.com/office/drawing/2014/main" id="{EA575D2D-62B5-11E8-F68D-78BE93259D2B}"/>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79" name="Google Shape;179;p27:notes">
            <a:extLst>
              <a:ext uri="{FF2B5EF4-FFF2-40B4-BE49-F238E27FC236}">
                <a16:creationId xmlns:a16="http://schemas.microsoft.com/office/drawing/2014/main" id="{6B65E515-16A0-941D-BE7E-773189CF770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49595563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a:extLst>
            <a:ext uri="{FF2B5EF4-FFF2-40B4-BE49-F238E27FC236}">
              <a16:creationId xmlns:a16="http://schemas.microsoft.com/office/drawing/2014/main" id="{A756D385-BE55-D6D7-4E85-A1DFCD2FEE79}"/>
            </a:ext>
          </a:extLst>
        </p:cNvPr>
        <p:cNvGrpSpPr/>
        <p:nvPr/>
      </p:nvGrpSpPr>
      <p:grpSpPr>
        <a:xfrm>
          <a:off x="0" y="0"/>
          <a:ext cx="0" cy="0"/>
          <a:chOff x="0" y="0"/>
          <a:chExt cx="0" cy="0"/>
        </a:xfrm>
      </p:grpSpPr>
      <p:sp>
        <p:nvSpPr>
          <p:cNvPr id="178" name="Google Shape;178;p27:notes">
            <a:extLst>
              <a:ext uri="{FF2B5EF4-FFF2-40B4-BE49-F238E27FC236}">
                <a16:creationId xmlns:a16="http://schemas.microsoft.com/office/drawing/2014/main" id="{FFB25E8F-6046-8F39-4D7E-FEC0ECB753DE}"/>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79" name="Google Shape;179;p27:notes">
            <a:extLst>
              <a:ext uri="{FF2B5EF4-FFF2-40B4-BE49-F238E27FC236}">
                <a16:creationId xmlns:a16="http://schemas.microsoft.com/office/drawing/2014/main" id="{40C2F25C-40D7-5763-03DD-1FC39B6A7AD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00301626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a:extLst>
            <a:ext uri="{FF2B5EF4-FFF2-40B4-BE49-F238E27FC236}">
              <a16:creationId xmlns:a16="http://schemas.microsoft.com/office/drawing/2014/main" id="{A9BE5BCC-2532-88DD-BEFB-49B5E5CFBCA2}"/>
            </a:ext>
          </a:extLst>
        </p:cNvPr>
        <p:cNvGrpSpPr/>
        <p:nvPr/>
      </p:nvGrpSpPr>
      <p:grpSpPr>
        <a:xfrm>
          <a:off x="0" y="0"/>
          <a:ext cx="0" cy="0"/>
          <a:chOff x="0" y="0"/>
          <a:chExt cx="0" cy="0"/>
        </a:xfrm>
      </p:grpSpPr>
      <p:sp>
        <p:nvSpPr>
          <p:cNvPr id="178" name="Google Shape;178;p27:notes">
            <a:extLst>
              <a:ext uri="{FF2B5EF4-FFF2-40B4-BE49-F238E27FC236}">
                <a16:creationId xmlns:a16="http://schemas.microsoft.com/office/drawing/2014/main" id="{5ED2FDF1-1C3B-D379-CCA8-7302F3E4546A}"/>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79" name="Google Shape;179;p27:notes">
            <a:extLst>
              <a:ext uri="{FF2B5EF4-FFF2-40B4-BE49-F238E27FC236}">
                <a16:creationId xmlns:a16="http://schemas.microsoft.com/office/drawing/2014/main" id="{60D7C6A5-90AE-F5DB-31C3-A9D9E2CD8EB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6051170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pPr marL="0" marR="0" lvl="0" indent="0" algn="l" defTabSz="914400" rtl="0" eaLnBrk="1" fontAlgn="auto" latinLnBrk="0" hangingPunct="1">
              <a:lnSpc>
                <a:spcPct val="115000"/>
              </a:lnSpc>
              <a:spcBef>
                <a:spcPts val="0"/>
              </a:spcBef>
              <a:spcAft>
                <a:spcPts val="0"/>
              </a:spcAft>
              <a:buClr>
                <a:srgbClr val="000000"/>
              </a:buClr>
              <a:buSzPts val="1100"/>
              <a:buFont typeface="Wingdings" panose="05000000000000000000" pitchFamily="2" charset="2"/>
              <a:buNone/>
              <a:tabLst/>
              <a:defRPr/>
            </a:pPr>
            <a:r>
              <a:rPr lang="pt-BR" sz="1100" b="0" i="0" u="none" strike="noStrike" cap="none" dirty="0">
                <a:solidFill>
                  <a:srgbClr val="000000"/>
                </a:solidFill>
                <a:latin typeface="Arial" panose="020B0604020202020204"/>
                <a:ea typeface="Times New Roman" panose="02020603050405020304" pitchFamily="18" charset="0"/>
                <a:cs typeface="Arial" panose="020B0604020202020204"/>
                <a:sym typeface="Arial" panose="020B0604020202020204"/>
                <a:hlinkClick r:id="rId3"/>
              </a:rPr>
              <a:t>https://www.gettyimages.com.br/</a:t>
            </a:r>
            <a:r>
              <a:rPr lang="pt-BR" sz="1100" b="0" i="0" u="none" strike="noStrike" cap="none" dirty="0" err="1">
                <a:solidFill>
                  <a:srgbClr val="000000"/>
                </a:solidFill>
                <a:latin typeface="Arial" panose="020B0604020202020204"/>
                <a:ea typeface="Times New Roman" panose="02020603050405020304" pitchFamily="18" charset="0"/>
                <a:cs typeface="Arial" panose="020B0604020202020204"/>
                <a:sym typeface="Arial" panose="020B0604020202020204"/>
                <a:hlinkClick r:id="rId3"/>
              </a:rPr>
              <a:t>detail</a:t>
            </a:r>
            <a:r>
              <a:rPr lang="pt-BR" sz="1100" b="0" i="0" u="none" strike="noStrike" cap="none" dirty="0">
                <a:solidFill>
                  <a:srgbClr val="000000"/>
                </a:solidFill>
                <a:latin typeface="Arial" panose="020B0604020202020204"/>
                <a:ea typeface="Times New Roman" panose="02020603050405020304" pitchFamily="18" charset="0"/>
                <a:cs typeface="Arial" panose="020B0604020202020204"/>
                <a:sym typeface="Arial" panose="020B0604020202020204"/>
                <a:hlinkClick r:id="rId3"/>
              </a:rPr>
              <a:t>/ilustra%C3%A7%C3%A3o/cartoon-kids-with-123-numbers-vector-image-ilustra%C3%A7%C3%A3o-royalty-free/1446889769</a:t>
            </a:r>
            <a:r>
              <a:rPr lang="pt-BR" sz="1100" b="0" i="0" u="none" strike="noStrike" cap="none" dirty="0">
                <a:solidFill>
                  <a:srgbClr val="000000"/>
                </a:solidFill>
                <a:latin typeface="Arial" panose="020B0604020202020204"/>
                <a:ea typeface="Times New Roman" panose="02020603050405020304" pitchFamily="18" charset="0"/>
                <a:cs typeface="Arial" panose="020B0604020202020204"/>
                <a:sym typeface="Arial" panose="020B0604020202020204"/>
              </a:rPr>
              <a:t>.</a:t>
            </a:r>
            <a:endParaRPr lang="pt-BR" sz="1100" b="0" i="0" u="none" strike="noStrike" cap="none" dirty="0">
              <a:solidFill>
                <a:srgbClr val="000000"/>
              </a:solidFill>
              <a:latin typeface="Arial" panose="020B0604020202020204"/>
              <a:ea typeface="Arial" panose="020B0604020202020204"/>
              <a:cs typeface="Arial" panose="020B0604020202020204"/>
              <a:sym typeface="Arial" panose="020B0604020202020204"/>
            </a:endParaRPr>
          </a:p>
          <a:p>
            <a:pPr marL="0" marR="0" lvl="0" indent="0" algn="l" defTabSz="914400" rtl="0" eaLnBrk="1" fontAlgn="auto" latinLnBrk="0" hangingPunct="1">
              <a:lnSpc>
                <a:spcPct val="115000"/>
              </a:lnSpc>
              <a:spcBef>
                <a:spcPts val="0"/>
              </a:spcBef>
              <a:spcAft>
                <a:spcPts val="0"/>
              </a:spcAft>
              <a:buClr>
                <a:srgbClr val="000000"/>
              </a:buClr>
              <a:buSzPts val="1100"/>
              <a:buFont typeface="Wingdings" panose="05000000000000000000" pitchFamily="2" charset="2"/>
              <a:buNone/>
              <a:defRPr/>
            </a:pPr>
            <a:endParaRPr lang="pt-BR" sz="1100" dirty="0">
              <a:solidFill>
                <a:srgbClr val="231F20"/>
              </a:solidFill>
              <a:effectLst/>
              <a:latin typeface="+mn-lt"/>
              <a:ea typeface="Times New Roman" panose="02020603050405020304" pitchFamily="18"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a:extLst>
            <a:ext uri="{FF2B5EF4-FFF2-40B4-BE49-F238E27FC236}">
              <a16:creationId xmlns:a16="http://schemas.microsoft.com/office/drawing/2014/main" id="{39B0AB8E-4F2F-CB6B-FA6B-16E03A33A098}"/>
            </a:ext>
          </a:extLst>
        </p:cNvPr>
        <p:cNvGrpSpPr/>
        <p:nvPr/>
      </p:nvGrpSpPr>
      <p:grpSpPr>
        <a:xfrm>
          <a:off x="0" y="0"/>
          <a:ext cx="0" cy="0"/>
          <a:chOff x="0" y="0"/>
          <a:chExt cx="0" cy="0"/>
        </a:xfrm>
      </p:grpSpPr>
      <p:sp>
        <p:nvSpPr>
          <p:cNvPr id="178" name="Google Shape;178;p27:notes">
            <a:extLst>
              <a:ext uri="{FF2B5EF4-FFF2-40B4-BE49-F238E27FC236}">
                <a16:creationId xmlns:a16="http://schemas.microsoft.com/office/drawing/2014/main" id="{E67229BF-0EDB-2324-C6D7-F02B5730E0E8}"/>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79" name="Google Shape;179;p27:notes">
            <a:extLst>
              <a:ext uri="{FF2B5EF4-FFF2-40B4-BE49-F238E27FC236}">
                <a16:creationId xmlns:a16="http://schemas.microsoft.com/office/drawing/2014/main" id="{1882C063-FEF8-6A1C-356F-F0E68AAF329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3333416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a:extLst>
            <a:ext uri="{FF2B5EF4-FFF2-40B4-BE49-F238E27FC236}">
              <a16:creationId xmlns:a16="http://schemas.microsoft.com/office/drawing/2014/main" id="{50A89CC1-E482-6CBC-F6EF-1559E8337095}"/>
            </a:ext>
          </a:extLst>
        </p:cNvPr>
        <p:cNvGrpSpPr/>
        <p:nvPr/>
      </p:nvGrpSpPr>
      <p:grpSpPr>
        <a:xfrm>
          <a:off x="0" y="0"/>
          <a:ext cx="0" cy="0"/>
          <a:chOff x="0" y="0"/>
          <a:chExt cx="0" cy="0"/>
        </a:xfrm>
      </p:grpSpPr>
      <p:sp>
        <p:nvSpPr>
          <p:cNvPr id="178" name="Google Shape;178;p27:notes">
            <a:extLst>
              <a:ext uri="{FF2B5EF4-FFF2-40B4-BE49-F238E27FC236}">
                <a16:creationId xmlns:a16="http://schemas.microsoft.com/office/drawing/2014/main" id="{F708B121-D13E-58FD-1C22-26D06E05D799}"/>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79" name="Google Shape;179;p27:notes">
            <a:extLst>
              <a:ext uri="{FF2B5EF4-FFF2-40B4-BE49-F238E27FC236}">
                <a16:creationId xmlns:a16="http://schemas.microsoft.com/office/drawing/2014/main" id="{8064830F-07B9-7C77-F521-6BC9A1E708B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2726980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a:extLst>
            <a:ext uri="{FF2B5EF4-FFF2-40B4-BE49-F238E27FC236}">
              <a16:creationId xmlns:a16="http://schemas.microsoft.com/office/drawing/2014/main" id="{67DA4EC1-CDC3-2161-801E-5C70975954C8}"/>
            </a:ext>
          </a:extLst>
        </p:cNvPr>
        <p:cNvGrpSpPr/>
        <p:nvPr/>
      </p:nvGrpSpPr>
      <p:grpSpPr>
        <a:xfrm>
          <a:off x="0" y="0"/>
          <a:ext cx="0" cy="0"/>
          <a:chOff x="0" y="0"/>
          <a:chExt cx="0" cy="0"/>
        </a:xfrm>
      </p:grpSpPr>
      <p:sp>
        <p:nvSpPr>
          <p:cNvPr id="178" name="Google Shape;178;p27:notes">
            <a:extLst>
              <a:ext uri="{FF2B5EF4-FFF2-40B4-BE49-F238E27FC236}">
                <a16:creationId xmlns:a16="http://schemas.microsoft.com/office/drawing/2014/main" id="{FC0E2B27-B7EA-C930-0063-48D59C99E0B9}"/>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79" name="Google Shape;179;p27:notes">
            <a:extLst>
              <a:ext uri="{FF2B5EF4-FFF2-40B4-BE49-F238E27FC236}">
                <a16:creationId xmlns:a16="http://schemas.microsoft.com/office/drawing/2014/main" id="{9FA6E38A-E7AC-96D1-F0EC-C1D0EAB8F09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9748268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a:extLst>
            <a:ext uri="{FF2B5EF4-FFF2-40B4-BE49-F238E27FC236}">
              <a16:creationId xmlns:a16="http://schemas.microsoft.com/office/drawing/2014/main" id="{7747E2A1-F338-B0BF-5F56-6D9C06DAFE85}"/>
            </a:ext>
          </a:extLst>
        </p:cNvPr>
        <p:cNvGrpSpPr/>
        <p:nvPr/>
      </p:nvGrpSpPr>
      <p:grpSpPr>
        <a:xfrm>
          <a:off x="0" y="0"/>
          <a:ext cx="0" cy="0"/>
          <a:chOff x="0" y="0"/>
          <a:chExt cx="0" cy="0"/>
        </a:xfrm>
      </p:grpSpPr>
      <p:sp>
        <p:nvSpPr>
          <p:cNvPr id="178" name="Google Shape;178;p27:notes">
            <a:extLst>
              <a:ext uri="{FF2B5EF4-FFF2-40B4-BE49-F238E27FC236}">
                <a16:creationId xmlns:a16="http://schemas.microsoft.com/office/drawing/2014/main" id="{61E62501-97BE-C466-06C6-144C86371CFC}"/>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79" name="Google Shape;179;p27:notes">
            <a:extLst>
              <a:ext uri="{FF2B5EF4-FFF2-40B4-BE49-F238E27FC236}">
                <a16:creationId xmlns:a16="http://schemas.microsoft.com/office/drawing/2014/main" id="{603A6B8A-A7CD-F319-71C5-13CEEA7C67A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75630959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a:extLst>
            <a:ext uri="{FF2B5EF4-FFF2-40B4-BE49-F238E27FC236}">
              <a16:creationId xmlns:a16="http://schemas.microsoft.com/office/drawing/2014/main" id="{9E547C9E-EF3C-765A-BB95-2D1C3C685CF6}"/>
            </a:ext>
          </a:extLst>
        </p:cNvPr>
        <p:cNvGrpSpPr/>
        <p:nvPr/>
      </p:nvGrpSpPr>
      <p:grpSpPr>
        <a:xfrm>
          <a:off x="0" y="0"/>
          <a:ext cx="0" cy="0"/>
          <a:chOff x="0" y="0"/>
          <a:chExt cx="0" cy="0"/>
        </a:xfrm>
      </p:grpSpPr>
      <p:sp>
        <p:nvSpPr>
          <p:cNvPr id="178" name="Google Shape;178;p27:notes">
            <a:extLst>
              <a:ext uri="{FF2B5EF4-FFF2-40B4-BE49-F238E27FC236}">
                <a16:creationId xmlns:a16="http://schemas.microsoft.com/office/drawing/2014/main" id="{EE3C976D-AB85-50A2-72B4-35339CE26217}"/>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79" name="Google Shape;179;p27:notes">
            <a:extLst>
              <a:ext uri="{FF2B5EF4-FFF2-40B4-BE49-F238E27FC236}">
                <a16:creationId xmlns:a16="http://schemas.microsoft.com/office/drawing/2014/main" id="{60F463A2-1FFF-B796-C007-0B4D6065995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67455127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4" name="Google Shape;184;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pPr marL="0" indent="0">
              <a:spcAft>
                <a:spcPts val="1200"/>
              </a:spcAft>
              <a:buNone/>
            </a:pPr>
            <a:r>
              <a:rPr lang="pt-BR" sz="1100" b="0" i="0" u="none" strike="noStrike" cap="none" dirty="0">
                <a:solidFill>
                  <a:srgbClr val="000000"/>
                </a:solidFill>
                <a:latin typeface="Arial" panose="020B0604020202020204"/>
                <a:ea typeface="Times New Roman" panose="02020603050405020304" pitchFamily="18" charset="0"/>
                <a:cs typeface="Arial" panose="020B0604020202020204"/>
                <a:sym typeface="Arial" panose="020B0604020202020204"/>
                <a:hlinkClick r:id="rId3"/>
              </a:rPr>
              <a:t>https://www.gettyimages.com.br/</a:t>
            </a:r>
            <a:r>
              <a:rPr lang="pt-BR" sz="1100" b="0" i="0" u="none" strike="noStrike" cap="none" dirty="0" err="1">
                <a:solidFill>
                  <a:srgbClr val="000000"/>
                </a:solidFill>
                <a:latin typeface="Arial" panose="020B0604020202020204"/>
                <a:ea typeface="Times New Roman" panose="02020603050405020304" pitchFamily="18" charset="0"/>
                <a:cs typeface="Arial" panose="020B0604020202020204"/>
                <a:sym typeface="Arial" panose="020B0604020202020204"/>
                <a:hlinkClick r:id="rId3"/>
              </a:rPr>
              <a:t>detail</a:t>
            </a:r>
            <a:r>
              <a:rPr lang="pt-BR" sz="1100" b="0" i="0" u="none" strike="noStrike" cap="none" dirty="0">
                <a:solidFill>
                  <a:srgbClr val="000000"/>
                </a:solidFill>
                <a:latin typeface="Arial" panose="020B0604020202020204"/>
                <a:ea typeface="Times New Roman" panose="02020603050405020304" pitchFamily="18" charset="0"/>
                <a:cs typeface="Arial" panose="020B0604020202020204"/>
                <a:sym typeface="Arial" panose="020B0604020202020204"/>
                <a:hlinkClick r:id="rId3"/>
              </a:rPr>
              <a:t>/ilustra%C3%A7%C3%A3o/vector-illustration-of-happy-kids-playing-in-ilustra%C3%A7%C3%A3o-royalty-free/1492516094?phrase=CRIAN%C3%87AS+OBJETOS+CEN%C3%81RIO+BRINQUEDOS</a:t>
            </a:r>
            <a:r>
              <a:rPr lang="pt-BR" sz="1100" b="0" i="0" u="none" strike="noStrike" cap="none" dirty="0">
                <a:solidFill>
                  <a:srgbClr val="000000"/>
                </a:solidFill>
                <a:latin typeface="Arial" panose="020B0604020202020204"/>
                <a:ea typeface="Times New Roman" panose="02020603050405020304" pitchFamily="18" charset="0"/>
                <a:cs typeface="Arial" panose="020B0604020202020204"/>
                <a:sym typeface="Arial" panose="020B0604020202020204"/>
              </a:rPr>
              <a:t>.</a:t>
            </a:r>
            <a:endParaRPr lang="pt-BR" sz="1100" b="0" i="0" u="none" strike="noStrike" cap="none" dirty="0">
              <a:solidFill>
                <a:srgbClr val="000000"/>
              </a:solidFill>
              <a:latin typeface="Arial" panose="020B0604020202020204"/>
              <a:ea typeface="Arial" panose="020B0604020202020204"/>
              <a:cs typeface="Arial" panose="020B0604020202020204"/>
              <a:sym typeface="Arial" panose="020B0604020202020204"/>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pPr marL="0" indent="0">
              <a:spcAft>
                <a:spcPts val="1200"/>
              </a:spcAft>
              <a:buNone/>
            </a:pPr>
            <a:r>
              <a:rPr lang="pt-BR" sz="1800" b="0" i="0" u="none" strike="noStrike" kern="100" cap="none" dirty="0">
                <a:solidFill>
                  <a:srgbClr val="000000"/>
                </a:solidFill>
                <a:latin typeface="Arial" panose="020B0604020202020204"/>
                <a:ea typeface="Calibri" panose="020F0502020204030204" pitchFamily="34" charset="0"/>
                <a:cs typeface="Times New Roman" panose="02020603050405020304" pitchFamily="18" charset="0"/>
                <a:sym typeface="Arial" panose="020B0604020202020204"/>
                <a:hlinkClick r:id="rId3"/>
              </a:rPr>
              <a:t>https://www.gettyimages.com.br/</a:t>
            </a:r>
            <a:r>
              <a:rPr lang="pt-BR" sz="1800" b="0" i="0" u="none" strike="noStrike" kern="100" cap="none" dirty="0" err="1">
                <a:solidFill>
                  <a:srgbClr val="000000"/>
                </a:solidFill>
                <a:latin typeface="Arial" panose="020B0604020202020204"/>
                <a:ea typeface="Calibri" panose="020F0502020204030204" pitchFamily="34" charset="0"/>
                <a:cs typeface="Times New Roman" panose="02020603050405020304" pitchFamily="18" charset="0"/>
                <a:sym typeface="Arial" panose="020B0604020202020204"/>
                <a:hlinkClick r:id="rId3"/>
              </a:rPr>
              <a:t>detail</a:t>
            </a:r>
            <a:r>
              <a:rPr lang="pt-BR" sz="1800" b="0" i="0" u="none" strike="noStrike" kern="100" cap="none" dirty="0">
                <a:solidFill>
                  <a:srgbClr val="000000"/>
                </a:solidFill>
                <a:latin typeface="Arial" panose="020B0604020202020204"/>
                <a:ea typeface="Calibri" panose="020F0502020204030204" pitchFamily="34" charset="0"/>
                <a:cs typeface="Times New Roman" panose="02020603050405020304" pitchFamily="18" charset="0"/>
                <a:sym typeface="Arial" panose="020B0604020202020204"/>
                <a:hlinkClick r:id="rId3"/>
              </a:rPr>
              <a:t>/ilustra%C3%A7%C3%A3o/little-kid-wearing-detective-costume-and-ilustra%C3%A7%C3%A3o-royalty-free/1430945664</a:t>
            </a:r>
            <a:r>
              <a:rPr lang="pt-BR" sz="1800" b="0" i="0" u="none" strike="noStrike" kern="100" cap="none" dirty="0">
                <a:solidFill>
                  <a:srgbClr val="000000"/>
                </a:solidFill>
                <a:latin typeface="Arial" panose="020B0604020202020204"/>
                <a:ea typeface="Calibri" panose="020F0502020204030204" pitchFamily="34" charset="0"/>
                <a:cs typeface="Times New Roman" panose="02020603050405020304" pitchFamily="18" charset="0"/>
                <a:sym typeface="Arial" panose="020B0604020202020204"/>
              </a:rPr>
              <a:t>;</a:t>
            </a:r>
          </a:p>
          <a:p>
            <a:pPr marL="0" marR="261555" indent="0" defTabSz="1218895" eaLnBrk="0" hangingPunct="0">
              <a:spcAft>
                <a:spcPts val="1200"/>
              </a:spcAft>
              <a:buClr>
                <a:srgbClr val="000000"/>
              </a:buClr>
              <a:buSzPts val="1100"/>
              <a:buNone/>
              <a:defRPr/>
            </a:pPr>
            <a:r>
              <a:rPr lang="pt-BR" sz="1800" b="0" i="0" u="none" strike="noStrike" kern="100" cap="none" dirty="0">
                <a:solidFill>
                  <a:srgbClr val="000000"/>
                </a:solidFill>
                <a:latin typeface="Arial" panose="020B0604020202020204"/>
                <a:ea typeface="Calibri" panose="020F0502020204030204" pitchFamily="34" charset="0"/>
                <a:cs typeface="Times New Roman" panose="02020603050405020304" pitchFamily="18" charset="0"/>
                <a:sym typeface="Arial" panose="020B0604020202020204"/>
                <a:hlinkClick r:id="rId4"/>
              </a:rPr>
              <a:t>https://www.gettyimages.com.br/</a:t>
            </a:r>
            <a:r>
              <a:rPr lang="pt-BR" sz="1800" b="0" i="0" u="none" strike="noStrike" kern="100" cap="none" dirty="0" err="1">
                <a:solidFill>
                  <a:srgbClr val="000000"/>
                </a:solidFill>
                <a:latin typeface="Arial" panose="020B0604020202020204"/>
                <a:ea typeface="Calibri" panose="020F0502020204030204" pitchFamily="34" charset="0"/>
                <a:cs typeface="Times New Roman" panose="02020603050405020304" pitchFamily="18" charset="0"/>
                <a:sym typeface="Arial" panose="020B0604020202020204"/>
                <a:hlinkClick r:id="rId4"/>
              </a:rPr>
              <a:t>detail</a:t>
            </a:r>
            <a:r>
              <a:rPr lang="pt-BR" sz="1800" b="0" i="0" u="none" strike="noStrike" kern="100" cap="none" dirty="0">
                <a:solidFill>
                  <a:srgbClr val="000000"/>
                </a:solidFill>
                <a:latin typeface="Arial" panose="020B0604020202020204"/>
                <a:ea typeface="Calibri" panose="020F0502020204030204" pitchFamily="34" charset="0"/>
                <a:cs typeface="Times New Roman" panose="02020603050405020304" pitchFamily="18" charset="0"/>
                <a:sym typeface="Arial" panose="020B0604020202020204"/>
                <a:hlinkClick r:id="rId4"/>
              </a:rPr>
              <a:t>/ilustra%C3%A7%C3%A3o/little-kid-wearing-detective-costume-and-ilustra%C3%A7%C3%A3o-royalty-free/1430945669?phrase=crian%C3%A7as+investigadoras</a:t>
            </a:r>
            <a:r>
              <a:rPr lang="pt-BR" sz="1800" b="0" i="0" u="none" strike="noStrike" kern="100" cap="none" dirty="0">
                <a:solidFill>
                  <a:srgbClr val="000000"/>
                </a:solidFill>
                <a:latin typeface="Arial" panose="020B0604020202020204"/>
                <a:ea typeface="Calibri" panose="020F0502020204030204" pitchFamily="34" charset="0"/>
                <a:cs typeface="Times New Roman" panose="02020603050405020304" pitchFamily="18" charset="0"/>
                <a:sym typeface="Arial" panose="020B0604020202020204"/>
              </a:rPr>
              <a:t>;</a:t>
            </a:r>
          </a:p>
          <a:p>
            <a:pPr marL="0" marR="261555" indent="0" defTabSz="1218895" eaLnBrk="0" hangingPunct="0">
              <a:spcAft>
                <a:spcPts val="1200"/>
              </a:spcAft>
              <a:buClr>
                <a:srgbClr val="000000"/>
              </a:buClr>
              <a:buSzPts val="1100"/>
              <a:buNone/>
              <a:defRPr/>
            </a:pPr>
            <a:r>
              <a:rPr lang="pt-BR" sz="1800" b="0" i="0" u="none" strike="noStrike" kern="100" cap="none" dirty="0">
                <a:solidFill>
                  <a:srgbClr val="000000"/>
                </a:solidFill>
                <a:latin typeface="Arial" panose="020B0604020202020204"/>
                <a:ea typeface="Calibri" panose="020F0502020204030204" pitchFamily="34" charset="0"/>
                <a:cs typeface="Times New Roman" panose="02020603050405020304" pitchFamily="18" charset="0"/>
                <a:sym typeface="Arial" panose="020B0604020202020204"/>
                <a:hlinkClick r:id="rId5"/>
              </a:rPr>
              <a:t>https://www.gettyimages.com.br/</a:t>
            </a:r>
            <a:r>
              <a:rPr lang="pt-BR" sz="1800" b="0" i="0" u="none" strike="noStrike" kern="100" cap="none" dirty="0" err="1">
                <a:solidFill>
                  <a:srgbClr val="000000"/>
                </a:solidFill>
                <a:latin typeface="Arial" panose="020B0604020202020204"/>
                <a:ea typeface="Calibri" panose="020F0502020204030204" pitchFamily="34" charset="0"/>
                <a:cs typeface="Times New Roman" panose="02020603050405020304" pitchFamily="18" charset="0"/>
                <a:sym typeface="Arial" panose="020B0604020202020204"/>
                <a:hlinkClick r:id="rId5"/>
              </a:rPr>
              <a:t>detail</a:t>
            </a:r>
            <a:r>
              <a:rPr lang="pt-BR" sz="1800" b="0" i="0" u="none" strike="noStrike" kern="100" cap="none" dirty="0">
                <a:solidFill>
                  <a:srgbClr val="000000"/>
                </a:solidFill>
                <a:latin typeface="Arial" panose="020B0604020202020204"/>
                <a:ea typeface="Calibri" panose="020F0502020204030204" pitchFamily="34" charset="0"/>
                <a:cs typeface="Times New Roman" panose="02020603050405020304" pitchFamily="18" charset="0"/>
                <a:sym typeface="Arial" panose="020B0604020202020204"/>
                <a:hlinkClick r:id="rId5"/>
              </a:rPr>
              <a:t>/ilustra%C3%A7%C3%A3o/little-kid-wearing-detective-costume-and-ilustra%C3%A7%C3%A3o-royalty-free/1430945655?phrase=</a:t>
            </a:r>
            <a:r>
              <a:rPr lang="pt-BR" sz="1800" b="0" i="0" u="none" strike="noStrike" kern="100" cap="none" dirty="0" err="1">
                <a:solidFill>
                  <a:srgbClr val="000000"/>
                </a:solidFill>
                <a:latin typeface="Arial" panose="020B0604020202020204"/>
                <a:ea typeface="Calibri" panose="020F0502020204030204" pitchFamily="34" charset="0"/>
                <a:cs typeface="Times New Roman" panose="02020603050405020304" pitchFamily="18" charset="0"/>
                <a:sym typeface="Arial" panose="020B0604020202020204"/>
                <a:hlinkClick r:id="rId5"/>
              </a:rPr>
              <a:t>trio+detetive</a:t>
            </a:r>
            <a:r>
              <a:rPr lang="pt-BR" sz="1800" b="0" i="0" u="none" strike="noStrike" kern="100" cap="none" dirty="0">
                <a:solidFill>
                  <a:srgbClr val="000000"/>
                </a:solidFill>
                <a:latin typeface="Arial" panose="020B0604020202020204"/>
                <a:ea typeface="Calibri" panose="020F0502020204030204" pitchFamily="34" charset="0"/>
                <a:cs typeface="Times New Roman" panose="02020603050405020304" pitchFamily="18" charset="0"/>
                <a:sym typeface="Arial" panose="020B0604020202020204"/>
              </a:rPr>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panose="020B0604020202020204"/>
              <a:buNone/>
              <a:tabLst/>
              <a:defRPr/>
            </a:pPr>
            <a:r>
              <a:rPr lang="pt-BR" sz="1100" b="0" i="0" u="none" strike="noStrike" cap="none" dirty="0">
                <a:solidFill>
                  <a:srgbClr val="000000"/>
                </a:solidFill>
                <a:latin typeface="Arial" panose="020B0604020202020204"/>
                <a:ea typeface="Times New Roman" panose="02020603050405020304" pitchFamily="18" charset="0"/>
                <a:cs typeface="Arial" panose="020B0604020202020204"/>
                <a:sym typeface="Arial" panose="020B0604020202020204"/>
                <a:hlinkClick r:id="rId3"/>
              </a:rPr>
              <a:t>https://www.gettyimages.com.br/</a:t>
            </a:r>
            <a:r>
              <a:rPr lang="pt-BR" sz="1100" b="0" i="0" u="none" strike="noStrike" cap="none" dirty="0" err="1">
                <a:solidFill>
                  <a:srgbClr val="000000"/>
                </a:solidFill>
                <a:latin typeface="Arial" panose="020B0604020202020204"/>
                <a:ea typeface="Times New Roman" panose="02020603050405020304" pitchFamily="18" charset="0"/>
                <a:cs typeface="Arial" panose="020B0604020202020204"/>
                <a:sym typeface="Arial" panose="020B0604020202020204"/>
                <a:hlinkClick r:id="rId3"/>
              </a:rPr>
              <a:t>detail</a:t>
            </a:r>
            <a:r>
              <a:rPr lang="pt-BR" sz="1100" b="0" i="0" u="none" strike="noStrike" cap="none" dirty="0">
                <a:solidFill>
                  <a:srgbClr val="000000"/>
                </a:solidFill>
                <a:latin typeface="Arial" panose="020B0604020202020204"/>
                <a:ea typeface="Times New Roman" panose="02020603050405020304" pitchFamily="18" charset="0"/>
                <a:cs typeface="Arial" panose="020B0604020202020204"/>
                <a:sym typeface="Arial" panose="020B0604020202020204"/>
                <a:hlinkClick r:id="rId3"/>
              </a:rPr>
              <a:t>/ilustra%C3%A7%C3%A3o/vector-illustration-of-happy-kids-playing-in-ilustra%C3%A7%C3%A3o-royalty-free/1492516094?phrase=CRIAN%C3%87AS+OBJETOS+CEN%C3%81RIO+BRINQUEDOS</a:t>
            </a:r>
            <a:r>
              <a:rPr lang="pt-BR" sz="1100" b="0" i="0" u="none" strike="noStrike" cap="none" dirty="0">
                <a:solidFill>
                  <a:srgbClr val="000000"/>
                </a:solidFill>
                <a:latin typeface="Arial" panose="020B0604020202020204"/>
                <a:ea typeface="Times New Roman" panose="02020603050405020304" pitchFamily="18" charset="0"/>
                <a:cs typeface="Arial" panose="020B0604020202020204"/>
                <a:sym typeface="Arial" panose="020B0604020202020204"/>
              </a:rPr>
              <a:t>.</a:t>
            </a:r>
            <a:endParaRPr lang="pt-BR" sz="1100" b="0" i="0" u="none" strike="noStrike" cap="none" dirty="0">
              <a:solidFill>
                <a:srgbClr val="000000"/>
              </a:solidFill>
              <a:latin typeface="Arial" panose="020B0604020202020204"/>
              <a:ea typeface="Arial" panose="020B0604020202020204"/>
              <a:cs typeface="Arial" panose="020B0604020202020204"/>
              <a:sym typeface="Arial" panose="020B0604020202020204"/>
            </a:endParaRPr>
          </a:p>
          <a:p>
            <a:pPr marL="158750" marR="0" lvl="0" indent="0" algn="l" defTabSz="914400" rtl="0" eaLnBrk="1" fontAlgn="auto" latinLnBrk="0" hangingPunct="1">
              <a:lnSpc>
                <a:spcPct val="100000"/>
              </a:lnSpc>
              <a:spcBef>
                <a:spcPts val="0"/>
              </a:spcBef>
              <a:spcAft>
                <a:spcPts val="0"/>
              </a:spcAft>
              <a:buClr>
                <a:srgbClr val="000000"/>
              </a:buClr>
              <a:buSzPts val="1100"/>
              <a:buFont typeface="Arial" panose="020B0604020202020204"/>
              <a:buNone/>
              <a:defRPr/>
            </a:pPr>
            <a:endParaRPr lang="pt-BR" sz="1100" dirty="0">
              <a:solidFill>
                <a:srgbClr val="231F20"/>
              </a:solidFill>
              <a:effectLst/>
              <a:latin typeface="Calibri" panose="020F0502020204030204" pitchFamily="34" charset="0"/>
              <a:ea typeface="Times New Roman" panose="02020603050405020304" pitchFamily="18"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pPr marL="0" indent="0" defTabSz="1218895">
              <a:spcAft>
                <a:spcPts val="1200"/>
              </a:spcAft>
              <a:buClr>
                <a:srgbClr val="000000"/>
              </a:buClr>
              <a:buSzPts val="1100"/>
              <a:buNone/>
              <a:defRPr/>
            </a:pPr>
            <a:r>
              <a:rPr lang="pt-BR" sz="1100" b="0" i="0" u="none" strike="noStrike" cap="none" dirty="0">
                <a:solidFill>
                  <a:srgbClr val="000000"/>
                </a:solidFill>
                <a:latin typeface="Arial" panose="020B0604020202020204"/>
                <a:ea typeface="Arial" panose="020B0604020202020204"/>
                <a:cs typeface="Arial" panose="020B0604020202020204"/>
                <a:sym typeface="Arial" panose="020B0604020202020204"/>
                <a:hlinkClick r:id="rId3"/>
              </a:rPr>
              <a:t>https://www.gettyimages.com.br/</a:t>
            </a:r>
            <a:r>
              <a:rPr lang="pt-BR" sz="1100" b="0" i="0" u="none" strike="noStrike" cap="none" dirty="0" err="1">
                <a:solidFill>
                  <a:srgbClr val="000000"/>
                </a:solidFill>
                <a:latin typeface="Arial" panose="020B0604020202020204"/>
                <a:ea typeface="Arial" panose="020B0604020202020204"/>
                <a:cs typeface="Arial" panose="020B0604020202020204"/>
                <a:sym typeface="Arial" panose="020B0604020202020204"/>
                <a:hlinkClick r:id="rId3"/>
              </a:rPr>
              <a:t>detail</a:t>
            </a:r>
            <a:r>
              <a:rPr lang="pt-BR" sz="1100" b="0" i="0" u="none" strike="noStrike" cap="none" dirty="0">
                <a:solidFill>
                  <a:srgbClr val="000000"/>
                </a:solidFill>
                <a:latin typeface="Arial" panose="020B0604020202020204"/>
                <a:ea typeface="Arial" panose="020B0604020202020204"/>
                <a:cs typeface="Arial" panose="020B0604020202020204"/>
                <a:sym typeface="Arial" panose="020B0604020202020204"/>
                <a:hlinkClick r:id="rId3"/>
              </a:rPr>
              <a:t>/ilustra%C3%A7%C3%A3o/brown-single-animal-egg-chicken-egg-with-soft-ilustra%C3%A7%C3%A3o-royalty-free/1629816763?phrase=</a:t>
            </a:r>
            <a:r>
              <a:rPr lang="pt-BR" sz="1100" b="0" i="0" u="none" strike="noStrike" cap="none" dirty="0" err="1">
                <a:solidFill>
                  <a:srgbClr val="000000"/>
                </a:solidFill>
                <a:latin typeface="Arial" panose="020B0604020202020204"/>
                <a:ea typeface="Arial" panose="020B0604020202020204"/>
                <a:cs typeface="Arial" panose="020B0604020202020204"/>
                <a:sym typeface="Arial" panose="020B0604020202020204"/>
                <a:hlinkClick r:id="rId3"/>
              </a:rPr>
              <a:t>ovo+de+galinha+culinaria&amp;adppopup</a:t>
            </a:r>
            <a:r>
              <a:rPr lang="pt-BR" sz="1100" b="0" i="0" u="none" strike="noStrike" cap="none" dirty="0">
                <a:solidFill>
                  <a:srgbClr val="000000"/>
                </a:solidFill>
                <a:latin typeface="Arial" panose="020B0604020202020204"/>
                <a:ea typeface="Arial" panose="020B0604020202020204"/>
                <a:cs typeface="Arial" panose="020B0604020202020204"/>
                <a:sym typeface="Arial" panose="020B0604020202020204"/>
                <a:hlinkClick r:id="rId3"/>
              </a:rPr>
              <a:t>=</a:t>
            </a:r>
            <a:r>
              <a:rPr lang="pt-BR" sz="1100" b="0" i="0" u="none" strike="noStrike" cap="none" dirty="0" err="1">
                <a:solidFill>
                  <a:srgbClr val="000000"/>
                </a:solidFill>
                <a:latin typeface="Arial" panose="020B0604020202020204"/>
                <a:ea typeface="Arial" panose="020B0604020202020204"/>
                <a:cs typeface="Arial" panose="020B0604020202020204"/>
                <a:sym typeface="Arial" panose="020B0604020202020204"/>
                <a:hlinkClick r:id="rId3"/>
              </a:rPr>
              <a:t>true</a:t>
            </a:r>
            <a:r>
              <a:rPr lang="pt-BR" sz="1100" b="0" i="0" u="none" strike="noStrike" cap="none" dirty="0">
                <a:solidFill>
                  <a:srgbClr val="000000"/>
                </a:solidFill>
                <a:latin typeface="Arial" panose="020B0604020202020204"/>
                <a:ea typeface="Arial" panose="020B0604020202020204"/>
                <a:cs typeface="Arial" panose="020B0604020202020204"/>
                <a:sym typeface="Arial" panose="020B0604020202020204"/>
              </a:rPr>
              <a:t>;</a:t>
            </a:r>
          </a:p>
          <a:p>
            <a:pPr marL="0" indent="0">
              <a:spcAft>
                <a:spcPts val="1200"/>
              </a:spcAft>
              <a:buNone/>
            </a:pPr>
            <a:r>
              <a:rPr lang="pt-BR" sz="1100" b="0" i="0" u="none" strike="noStrike" cap="none" dirty="0">
                <a:solidFill>
                  <a:srgbClr val="000000"/>
                </a:solidFill>
                <a:latin typeface="Arial" panose="020B0604020202020204"/>
                <a:ea typeface="Arial" panose="020B0604020202020204"/>
                <a:cs typeface="Arial" panose="020B0604020202020204"/>
                <a:sym typeface="Arial" panose="020B0604020202020204"/>
                <a:hlinkClick r:id="rId4"/>
              </a:rPr>
              <a:t>https://www.gettyimages.com.br/detail/ilustra%C3%A7%C3%A3o/granny-holding-wooden-spoon-ready-to-cook-ilustra%C3%A7%C3%A3o-royalty-free/1404951287?phrase=mulher%2Bcozinheira</a:t>
            </a:r>
            <a:endParaRPr lang="pt-BR" sz="1100" b="0" i="0" u="none" strike="noStrike" cap="none" dirty="0">
              <a:solidFill>
                <a:srgbClr val="000000"/>
              </a:solidFill>
              <a:latin typeface="Arial" panose="020B0604020202020204"/>
              <a:ea typeface="Arial" panose="020B0604020202020204"/>
              <a:cs typeface="Arial" panose="020B0604020202020204"/>
              <a:sym typeface="Arial" panose="020B0604020202020204"/>
            </a:endParaRPr>
          </a:p>
          <a:p>
            <a:pPr marL="158750" indent="0">
              <a:buNone/>
            </a:pPr>
            <a:endParaRPr lang="pt-B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pPr marL="0" indent="0" defTabSz="1218895">
              <a:spcAft>
                <a:spcPts val="1200"/>
              </a:spcAft>
              <a:buClr>
                <a:srgbClr val="000000"/>
              </a:buClr>
              <a:buSzPts val="1100"/>
              <a:buNone/>
              <a:defRPr/>
            </a:pPr>
            <a:r>
              <a:rPr lang="pt-BR" sz="1100" b="0" i="0" u="none" strike="noStrike" cap="none" dirty="0">
                <a:solidFill>
                  <a:srgbClr val="000000"/>
                </a:solidFill>
                <a:latin typeface="Arial" panose="020B0604020202020204"/>
                <a:ea typeface="Arial" panose="020B0604020202020204"/>
                <a:cs typeface="Arial" panose="020B0604020202020204"/>
                <a:sym typeface="Arial" panose="020B0604020202020204"/>
                <a:hlinkClick r:id="rId3"/>
              </a:rPr>
              <a:t>https://www.gettyimages.com.br/</a:t>
            </a:r>
            <a:r>
              <a:rPr lang="pt-BR" sz="1100" b="0" i="0" u="none" strike="noStrike" cap="none" dirty="0" err="1">
                <a:solidFill>
                  <a:srgbClr val="000000"/>
                </a:solidFill>
                <a:latin typeface="Arial" panose="020B0604020202020204"/>
                <a:ea typeface="Arial" panose="020B0604020202020204"/>
                <a:cs typeface="Arial" panose="020B0604020202020204"/>
                <a:sym typeface="Arial" panose="020B0604020202020204"/>
                <a:hlinkClick r:id="rId3"/>
              </a:rPr>
              <a:t>detail</a:t>
            </a:r>
            <a:r>
              <a:rPr lang="pt-BR" sz="1100" b="0" i="0" u="none" strike="noStrike" cap="none" dirty="0">
                <a:solidFill>
                  <a:srgbClr val="000000"/>
                </a:solidFill>
                <a:latin typeface="Arial" panose="020B0604020202020204"/>
                <a:ea typeface="Arial" panose="020B0604020202020204"/>
                <a:cs typeface="Arial" panose="020B0604020202020204"/>
                <a:sym typeface="Arial" panose="020B0604020202020204"/>
                <a:hlinkClick r:id="rId3"/>
              </a:rPr>
              <a:t>/ilustra%C3%A7%C3%A3o/brown-single-animal-egg-chicken-egg-with-soft-ilustra%C3%A7%C3%A3o-royalty-free/1629816763?phrase=</a:t>
            </a:r>
            <a:r>
              <a:rPr lang="pt-BR" sz="1100" b="0" i="0" u="none" strike="noStrike" cap="none" dirty="0" err="1">
                <a:solidFill>
                  <a:srgbClr val="000000"/>
                </a:solidFill>
                <a:latin typeface="Arial" panose="020B0604020202020204"/>
                <a:ea typeface="Arial" panose="020B0604020202020204"/>
                <a:cs typeface="Arial" panose="020B0604020202020204"/>
                <a:sym typeface="Arial" panose="020B0604020202020204"/>
                <a:hlinkClick r:id="rId3"/>
              </a:rPr>
              <a:t>ovo+de+galinha+culinaria&amp;adppopup</a:t>
            </a:r>
            <a:r>
              <a:rPr lang="pt-BR" sz="1100" b="0" i="0" u="none" strike="noStrike" cap="none" dirty="0">
                <a:solidFill>
                  <a:srgbClr val="000000"/>
                </a:solidFill>
                <a:latin typeface="Arial" panose="020B0604020202020204"/>
                <a:ea typeface="Arial" panose="020B0604020202020204"/>
                <a:cs typeface="Arial" panose="020B0604020202020204"/>
                <a:sym typeface="Arial" panose="020B0604020202020204"/>
                <a:hlinkClick r:id="rId3"/>
              </a:rPr>
              <a:t>=</a:t>
            </a:r>
            <a:r>
              <a:rPr lang="pt-BR" sz="1100" b="0" i="0" u="none" strike="noStrike" cap="none" dirty="0" err="1">
                <a:solidFill>
                  <a:srgbClr val="000000"/>
                </a:solidFill>
                <a:latin typeface="Arial" panose="020B0604020202020204"/>
                <a:ea typeface="Arial" panose="020B0604020202020204"/>
                <a:cs typeface="Arial" panose="020B0604020202020204"/>
                <a:sym typeface="Arial" panose="020B0604020202020204"/>
                <a:hlinkClick r:id="rId3"/>
              </a:rPr>
              <a:t>true</a:t>
            </a:r>
            <a:r>
              <a:rPr lang="pt-BR" sz="1100" b="0" i="0" u="none" strike="noStrike" cap="none" dirty="0">
                <a:solidFill>
                  <a:srgbClr val="000000"/>
                </a:solidFill>
                <a:latin typeface="Arial" panose="020B0604020202020204"/>
                <a:ea typeface="Arial" panose="020B0604020202020204"/>
                <a:cs typeface="Arial" panose="020B0604020202020204"/>
                <a:sym typeface="Arial" panose="020B0604020202020204"/>
              </a:rPr>
              <a:t>;</a:t>
            </a:r>
          </a:p>
          <a:p>
            <a:pPr marL="0" indent="0">
              <a:spcAft>
                <a:spcPts val="1200"/>
              </a:spcAft>
              <a:buNone/>
            </a:pPr>
            <a:r>
              <a:rPr lang="pt-BR" sz="1100" b="0" i="0" u="none" strike="noStrike" cap="none" dirty="0">
                <a:solidFill>
                  <a:srgbClr val="000000"/>
                </a:solidFill>
                <a:latin typeface="Arial" panose="020B0604020202020204"/>
                <a:ea typeface="Arial" panose="020B0604020202020204"/>
                <a:cs typeface="Arial" panose="020B0604020202020204"/>
                <a:sym typeface="Arial" panose="020B0604020202020204"/>
                <a:hlinkClick r:id="rId4"/>
              </a:rPr>
              <a:t>https://www.gettyimages.com.br/detail/ilustra%C3%A7%C3%A3o/granny-holding-wooden-spoon-ready-to-cook-ilustra%C3%A7%C3%A3o-royalty-free/1404951287?phrase=mulher%2Bcozinheira</a:t>
            </a:r>
            <a:endParaRPr lang="pt-BR" sz="1100" b="0" i="0" u="none" strike="noStrike" cap="none" dirty="0">
              <a:solidFill>
                <a:srgbClr val="000000"/>
              </a:solidFill>
              <a:latin typeface="Arial" panose="020B0604020202020204"/>
              <a:ea typeface="Arial" panose="020B0604020202020204"/>
              <a:cs typeface="Arial" panose="020B0604020202020204"/>
              <a:sym typeface="Arial" panose="020B0604020202020204"/>
            </a:endParaRPr>
          </a:p>
          <a:p>
            <a:pPr marL="158750" indent="0">
              <a:buNone/>
            </a:pPr>
            <a:endParaRPr lang="pt-B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pPr marL="0" indent="0">
              <a:spcAft>
                <a:spcPts val="1200"/>
              </a:spcAft>
              <a:buNone/>
            </a:pPr>
            <a:r>
              <a:rPr lang="pt-BR" sz="1100" b="0" i="0" u="none" strike="noStrike" cap="none" dirty="0">
                <a:solidFill>
                  <a:srgbClr val="000000"/>
                </a:solidFill>
                <a:latin typeface="Arial" panose="020B0604020202020204"/>
                <a:ea typeface="Arial" panose="020B0604020202020204"/>
                <a:cs typeface="Arial" panose="020B0604020202020204"/>
                <a:sym typeface="Arial" panose="020B0604020202020204"/>
                <a:hlinkClick r:id="rId3"/>
              </a:rPr>
              <a:t>https://www.gettyimages.com.br/detail/ilustra%C3%A7%C3%A3o/granny-holding-wooden-spoon-ready-to-cook-ilustra%C3%A7%C3%A3o-royalty-free/1404951287?phrase=mulher%2Bcozinheira</a:t>
            </a:r>
            <a:endParaRPr lang="pt-BR" sz="1100" b="0" i="0" u="none" strike="noStrike" cap="none" dirty="0">
              <a:solidFill>
                <a:srgbClr val="000000"/>
              </a:solidFill>
              <a:latin typeface="Arial" panose="020B0604020202020204"/>
              <a:ea typeface="Arial" panose="020B0604020202020204"/>
              <a:cs typeface="Arial" panose="020B0604020202020204"/>
              <a:sym typeface="Arial" panose="020B0604020202020204"/>
            </a:endParaRPr>
          </a:p>
          <a:p>
            <a:pPr marL="0" indent="0">
              <a:spcAft>
                <a:spcPts val="1200"/>
              </a:spcAft>
              <a:buNone/>
            </a:pPr>
            <a:r>
              <a:rPr lang="pt-BR" sz="1100" b="0" i="0" u="none" strike="noStrike" cap="none" dirty="0">
                <a:solidFill>
                  <a:srgbClr val="000000"/>
                </a:solidFill>
                <a:latin typeface="Arial" panose="020B0604020202020204"/>
                <a:ea typeface="Times New Roman" panose="02020603050405020304" pitchFamily="18" charset="0"/>
                <a:cs typeface="Arial" panose="020B0604020202020204"/>
                <a:sym typeface="Arial" panose="020B0604020202020204"/>
                <a:hlinkClick r:id="rId4"/>
              </a:rPr>
              <a:t>https://www.gettyimages.com.br/</a:t>
            </a:r>
            <a:r>
              <a:rPr lang="pt-BR" sz="1100" b="0" i="0" u="none" strike="noStrike" cap="none" dirty="0" err="1">
                <a:solidFill>
                  <a:srgbClr val="000000"/>
                </a:solidFill>
                <a:latin typeface="Arial" panose="020B0604020202020204"/>
                <a:ea typeface="Times New Roman" panose="02020603050405020304" pitchFamily="18" charset="0"/>
                <a:cs typeface="Arial" panose="020B0604020202020204"/>
                <a:sym typeface="Arial" panose="020B0604020202020204"/>
                <a:hlinkClick r:id="rId4"/>
              </a:rPr>
              <a:t>detail</a:t>
            </a:r>
            <a:r>
              <a:rPr lang="pt-BR" sz="1100" b="0" i="0" u="none" strike="noStrike" cap="none" dirty="0">
                <a:solidFill>
                  <a:srgbClr val="000000"/>
                </a:solidFill>
                <a:latin typeface="Arial" panose="020B0604020202020204"/>
                <a:ea typeface="Times New Roman" panose="02020603050405020304" pitchFamily="18" charset="0"/>
                <a:cs typeface="Arial" panose="020B0604020202020204"/>
                <a:sym typeface="Arial" panose="020B0604020202020204"/>
                <a:hlinkClick r:id="rId4"/>
              </a:rPr>
              <a:t>/ilustra%C3%A7%C3%A3o/red-cup-ilustra%C3%A7%C3%A3o-royalty-free/468943636?phrase=x%C3%ADcara+ch%C3%A1+vazia&amp;adppopup=</a:t>
            </a:r>
            <a:r>
              <a:rPr lang="pt-BR" sz="1100" b="0" i="0" u="none" strike="noStrike" cap="none" dirty="0" err="1">
                <a:solidFill>
                  <a:srgbClr val="000000"/>
                </a:solidFill>
                <a:latin typeface="Arial" panose="020B0604020202020204"/>
                <a:ea typeface="Times New Roman" panose="02020603050405020304" pitchFamily="18" charset="0"/>
                <a:cs typeface="Arial" panose="020B0604020202020204"/>
                <a:sym typeface="Arial" panose="020B0604020202020204"/>
                <a:hlinkClick r:id="rId4"/>
              </a:rPr>
              <a:t>true</a:t>
            </a:r>
            <a:r>
              <a:rPr lang="pt-BR" sz="1100" b="0" i="0" u="none" strike="noStrike" cap="none" dirty="0">
                <a:solidFill>
                  <a:srgbClr val="000000"/>
                </a:solidFill>
                <a:latin typeface="Arial" panose="020B0604020202020204"/>
                <a:ea typeface="Times New Roman" panose="02020603050405020304" pitchFamily="18" charset="0"/>
                <a:cs typeface="Arial" panose="020B0604020202020204"/>
                <a:sym typeface="Arial" panose="020B0604020202020204"/>
              </a:rPr>
              <a:t>;</a:t>
            </a:r>
          </a:p>
          <a:p>
            <a:pPr marL="0" indent="0">
              <a:spcAft>
                <a:spcPts val="1200"/>
              </a:spcAft>
              <a:buNone/>
            </a:pPr>
            <a:r>
              <a:rPr lang="pt-BR" sz="1100" b="0" i="0" u="none" strike="noStrike" cap="none" dirty="0">
                <a:solidFill>
                  <a:srgbClr val="000000"/>
                </a:solidFill>
                <a:latin typeface="Arial" panose="020B0604020202020204"/>
                <a:ea typeface="Times New Roman" panose="02020603050405020304" pitchFamily="18" charset="0"/>
                <a:cs typeface="Arial" panose="020B0604020202020204"/>
                <a:sym typeface="Arial" panose="020B0604020202020204"/>
                <a:hlinkClick r:id="rId5"/>
              </a:rPr>
              <a:t>https://www.gettyimages.com.br/</a:t>
            </a:r>
            <a:r>
              <a:rPr lang="pt-BR" sz="1100" b="0" i="0" u="none" strike="noStrike" cap="none" dirty="0" err="1">
                <a:solidFill>
                  <a:srgbClr val="000000"/>
                </a:solidFill>
                <a:latin typeface="Arial" panose="020B0604020202020204"/>
                <a:ea typeface="Times New Roman" panose="02020603050405020304" pitchFamily="18" charset="0"/>
                <a:cs typeface="Arial" panose="020B0604020202020204"/>
                <a:sym typeface="Arial" panose="020B0604020202020204"/>
                <a:hlinkClick r:id="rId5"/>
              </a:rPr>
              <a:t>detail</a:t>
            </a:r>
            <a:r>
              <a:rPr lang="pt-BR" sz="1100" b="0" i="0" u="none" strike="noStrike" cap="none" dirty="0">
                <a:solidFill>
                  <a:srgbClr val="000000"/>
                </a:solidFill>
                <a:latin typeface="Arial" panose="020B0604020202020204"/>
                <a:ea typeface="Times New Roman" panose="02020603050405020304" pitchFamily="18" charset="0"/>
                <a:cs typeface="Arial" panose="020B0604020202020204"/>
                <a:sym typeface="Arial" panose="020B0604020202020204"/>
                <a:hlinkClick r:id="rId5"/>
              </a:rPr>
              <a:t>/ilustra%C3%A7%C3%A3o/3d-milk-icon-template-vector-milk-pack-mockup-ilustra%C3%A7%C3%A3o-royalty-free/1484620194?phrase=leite</a:t>
            </a:r>
            <a:r>
              <a:rPr lang="pt-BR" sz="1100" b="0" i="0" u="none" strike="noStrike" cap="none" dirty="0">
                <a:solidFill>
                  <a:srgbClr val="000000"/>
                </a:solidFill>
                <a:latin typeface="Arial" panose="020B0604020202020204"/>
                <a:ea typeface="Times New Roman" panose="02020603050405020304" pitchFamily="18" charset="0"/>
                <a:cs typeface="Arial" panose="020B0604020202020204"/>
                <a:sym typeface="Arial" panose="020B0604020202020204"/>
              </a:rPr>
              <a:t>;</a:t>
            </a:r>
          </a:p>
          <a:p>
            <a:pPr marL="0" indent="0">
              <a:spcAft>
                <a:spcPts val="1200"/>
              </a:spcAft>
              <a:buNone/>
            </a:pPr>
            <a:r>
              <a:rPr lang="pt-BR" sz="1100" b="0" i="0" u="none" strike="noStrike" cap="none" dirty="0">
                <a:solidFill>
                  <a:srgbClr val="000000"/>
                </a:solidFill>
                <a:latin typeface="Arial" panose="020B0604020202020204"/>
                <a:ea typeface="Times New Roman" panose="02020603050405020304" pitchFamily="18" charset="0"/>
                <a:cs typeface="Arial" panose="020B0604020202020204"/>
                <a:sym typeface="Arial" panose="020B0604020202020204"/>
                <a:hlinkClick r:id="rId6"/>
              </a:rPr>
              <a:t>https://www.gettyimages.com.br/</a:t>
            </a:r>
            <a:r>
              <a:rPr lang="pt-BR" sz="1100" b="0" i="0" u="none" strike="noStrike" cap="none" dirty="0" err="1">
                <a:solidFill>
                  <a:srgbClr val="000000"/>
                </a:solidFill>
                <a:latin typeface="Arial" panose="020B0604020202020204"/>
                <a:ea typeface="Times New Roman" panose="02020603050405020304" pitchFamily="18" charset="0"/>
                <a:cs typeface="Arial" panose="020B0604020202020204"/>
                <a:sym typeface="Arial" panose="020B0604020202020204"/>
                <a:hlinkClick r:id="rId6"/>
              </a:rPr>
              <a:t>detail</a:t>
            </a:r>
            <a:r>
              <a:rPr lang="pt-BR" sz="1100" b="0" i="0" u="none" strike="noStrike" cap="none" dirty="0">
                <a:solidFill>
                  <a:srgbClr val="000000"/>
                </a:solidFill>
                <a:latin typeface="Arial" panose="020B0604020202020204"/>
                <a:ea typeface="Times New Roman" panose="02020603050405020304" pitchFamily="18" charset="0"/>
                <a:cs typeface="Arial" panose="020B0604020202020204"/>
                <a:sym typeface="Arial" panose="020B0604020202020204"/>
                <a:hlinkClick r:id="rId6"/>
              </a:rPr>
              <a:t>/ilustra%C3%A7%C3%A3o/cartoon-sugar-cube-sugar-granulated-and-ilustra%C3%A7%C3%A3o-royalty-free/1319250528?phrase=a%C3%A7ucar&amp;adppopup=</a:t>
            </a:r>
            <a:r>
              <a:rPr lang="pt-BR" sz="1100" b="0" i="0" u="none" strike="noStrike" cap="none" dirty="0" err="1">
                <a:solidFill>
                  <a:srgbClr val="000000"/>
                </a:solidFill>
                <a:latin typeface="Arial" panose="020B0604020202020204"/>
                <a:ea typeface="Times New Roman" panose="02020603050405020304" pitchFamily="18" charset="0"/>
                <a:cs typeface="Arial" panose="020B0604020202020204"/>
                <a:sym typeface="Arial" panose="020B0604020202020204"/>
                <a:hlinkClick r:id="rId6"/>
              </a:rPr>
              <a:t>true</a:t>
            </a:r>
            <a:r>
              <a:rPr lang="pt-BR" sz="1100" b="0" i="0" u="none" strike="noStrike" cap="none" dirty="0">
                <a:solidFill>
                  <a:srgbClr val="000000"/>
                </a:solidFill>
                <a:latin typeface="Arial" panose="020B0604020202020204"/>
                <a:ea typeface="Times New Roman" panose="02020603050405020304" pitchFamily="18" charset="0"/>
                <a:cs typeface="Arial" panose="020B0604020202020204"/>
                <a:sym typeface="Arial" panose="020B0604020202020204"/>
              </a:rPr>
              <a:t>;</a:t>
            </a:r>
          </a:p>
          <a:p>
            <a:pPr marL="0" indent="0">
              <a:spcAft>
                <a:spcPts val="1200"/>
              </a:spcAft>
              <a:buNone/>
            </a:pPr>
            <a:r>
              <a:rPr lang="pt-BR" sz="1100" b="0" i="0" u="none" strike="noStrike" cap="none" dirty="0">
                <a:solidFill>
                  <a:srgbClr val="000000"/>
                </a:solidFill>
                <a:latin typeface="Arial" panose="020B0604020202020204"/>
                <a:ea typeface="Times New Roman" panose="02020603050405020304" pitchFamily="18" charset="0"/>
                <a:cs typeface="Arial" panose="020B0604020202020204"/>
                <a:sym typeface="Arial" panose="020B0604020202020204"/>
                <a:hlinkClick r:id="rId7"/>
              </a:rPr>
              <a:t>https://www.gettyimages.com.br/</a:t>
            </a:r>
            <a:r>
              <a:rPr lang="pt-BR" sz="1100" b="0" i="0" u="none" strike="noStrike" cap="none" dirty="0" err="1">
                <a:solidFill>
                  <a:srgbClr val="000000"/>
                </a:solidFill>
                <a:latin typeface="Arial" panose="020B0604020202020204"/>
                <a:ea typeface="Times New Roman" panose="02020603050405020304" pitchFamily="18" charset="0"/>
                <a:cs typeface="Arial" panose="020B0604020202020204"/>
                <a:sym typeface="Arial" panose="020B0604020202020204"/>
                <a:hlinkClick r:id="rId7"/>
              </a:rPr>
              <a:t>detail</a:t>
            </a:r>
            <a:r>
              <a:rPr lang="pt-BR" sz="1100" b="0" i="0" u="none" strike="noStrike" cap="none" dirty="0">
                <a:solidFill>
                  <a:srgbClr val="000000"/>
                </a:solidFill>
                <a:latin typeface="Arial" panose="020B0604020202020204"/>
                <a:ea typeface="Times New Roman" panose="02020603050405020304" pitchFamily="18" charset="0"/>
                <a:cs typeface="Arial" panose="020B0604020202020204"/>
                <a:sym typeface="Arial" panose="020B0604020202020204"/>
                <a:hlinkClick r:id="rId7"/>
              </a:rPr>
              <a:t>/ilustra%C3%A7%C3%A3o/chiffon-cake-with-powdered-sugar-icon-vector-ilustra%C3%A7%C3%A3o-royalty-free/1464449448?phrase=bolo</a:t>
            </a:r>
            <a:r>
              <a:rPr lang="pt-BR" sz="1100" b="0" i="0" u="none" strike="noStrike" cap="none" dirty="0">
                <a:solidFill>
                  <a:srgbClr val="000000"/>
                </a:solidFill>
                <a:latin typeface="Arial" panose="020B0604020202020204"/>
                <a:ea typeface="Times New Roman" panose="02020603050405020304" pitchFamily="18" charset="0"/>
                <a:cs typeface="Arial" panose="020B0604020202020204"/>
                <a:sym typeface="Arial" panose="020B0604020202020204"/>
              </a:rPr>
              <a:t>.</a:t>
            </a:r>
          </a:p>
          <a:p>
            <a:pPr marL="0" indent="0">
              <a:spcAft>
                <a:spcPts val="1200"/>
              </a:spcAft>
              <a:buNone/>
            </a:pPr>
            <a:endParaRPr lang="pt-BR" sz="1100" b="0" i="0" u="none" strike="noStrike" cap="none" dirty="0">
              <a:solidFill>
                <a:srgbClr val="000000"/>
              </a:solidFill>
              <a:latin typeface="Arial" panose="020B0604020202020204"/>
              <a:ea typeface="Arial" panose="020B0604020202020204"/>
              <a:cs typeface="Arial" panose="020B0604020202020204"/>
              <a:sym typeface="Arial" panose="020B0604020202020204"/>
            </a:endParaRPr>
          </a:p>
          <a:p>
            <a:pPr marL="158750" indent="0">
              <a:buNone/>
            </a:pPr>
            <a:endParaRPr lang="pt-BR" dirty="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13.png"/><Relationship Id="rId4" Type="http://schemas.openxmlformats.org/officeDocument/2006/relationships/image" Target="../media/image12.png"/></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APA - MAT">
  <p:cSld name="CAPA - MAT">
    <p:bg>
      <p:bgPr>
        <a:blipFill>
          <a:blip r:embed="rId2">
            <a:alphaModFix/>
          </a:blip>
          <a:stretch>
            <a:fillRect/>
          </a:stretch>
        </a:blipFill>
        <a:effectLst/>
      </p:bgPr>
    </p:bg>
    <p:spTree>
      <p:nvGrpSpPr>
        <p:cNvPr id="1" name="Shape 9"/>
        <p:cNvGrpSpPr/>
        <p:nvPr/>
      </p:nvGrpSpPr>
      <p:grpSpPr>
        <a:xfrm>
          <a:off x="0" y="0"/>
          <a:ext cx="0" cy="0"/>
          <a:chOff x="0" y="0"/>
          <a:chExt cx="0" cy="0"/>
        </a:xfrm>
      </p:grpSpPr>
      <p:sp>
        <p:nvSpPr>
          <p:cNvPr id="10" name="Google Shape;10;p8"/>
          <p:cNvSpPr txBox="1">
            <a:spLocks noGrp="1"/>
          </p:cNvSpPr>
          <p:nvPr>
            <p:ph type="sldNum" idx="12"/>
          </p:nvPr>
        </p:nvSpPr>
        <p:spPr>
          <a:xfrm>
            <a:off x="11293669" y="6248544"/>
            <a:ext cx="731409" cy="389756"/>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pt-BR" smtClean="0"/>
              <a:pPr/>
              <a:t>‹nº›</a:t>
            </a:fld>
            <a:endParaRPr lang="pt-BR" dirty="0"/>
          </a:p>
        </p:txBody>
      </p:sp>
      <p:pic>
        <p:nvPicPr>
          <p:cNvPr id="11" name="Google Shape;11;p8"/>
          <p:cNvPicPr preferRelativeResize="0"/>
          <p:nvPr/>
        </p:nvPicPr>
        <p:blipFill rotWithShape="1">
          <a:blip r:embed="rId3">
            <a:alphaModFix/>
          </a:blip>
          <a:srcRect/>
          <a:stretch/>
        </p:blipFill>
        <p:spPr>
          <a:xfrm>
            <a:off x="333085" y="340600"/>
            <a:ext cx="1453288" cy="1157133"/>
          </a:xfrm>
          <a:prstGeom prst="rect">
            <a:avLst/>
          </a:prstGeom>
          <a:noFill/>
          <a:ln>
            <a:noFill/>
          </a:ln>
        </p:spPr>
      </p:pic>
      <p:pic>
        <p:nvPicPr>
          <p:cNvPr id="12" name="Google Shape;12;p8"/>
          <p:cNvPicPr preferRelativeResize="0"/>
          <p:nvPr/>
        </p:nvPicPr>
        <p:blipFill rotWithShape="1">
          <a:blip r:embed="rId4">
            <a:alphaModFix/>
          </a:blip>
          <a:srcRect/>
          <a:stretch/>
        </p:blipFill>
        <p:spPr>
          <a:xfrm>
            <a:off x="2029405" y="536802"/>
            <a:ext cx="1453288" cy="545985"/>
          </a:xfrm>
          <a:prstGeom prst="rect">
            <a:avLst/>
          </a:prstGeom>
          <a:noFill/>
          <a:ln>
            <a:noFill/>
          </a:ln>
        </p:spPr>
      </p:pic>
      <p:pic>
        <p:nvPicPr>
          <p:cNvPr id="13" name="Google Shape;13;p8"/>
          <p:cNvPicPr preferRelativeResize="0"/>
          <p:nvPr/>
        </p:nvPicPr>
        <p:blipFill rotWithShape="1">
          <a:blip r:embed="rId5">
            <a:alphaModFix/>
          </a:blip>
          <a:srcRect/>
          <a:stretch/>
        </p:blipFill>
        <p:spPr>
          <a:xfrm>
            <a:off x="5457179" y="809985"/>
            <a:ext cx="1382373" cy="1338951"/>
          </a:xfrm>
          <a:prstGeom prst="rect">
            <a:avLst/>
          </a:prstGeom>
          <a:noFill/>
          <a:ln>
            <a:noFill/>
          </a:ln>
        </p:spPr>
      </p:pic>
      <p:sp>
        <p:nvSpPr>
          <p:cNvPr id="14" name="Google Shape;14;p8"/>
          <p:cNvSpPr txBox="1"/>
          <p:nvPr/>
        </p:nvSpPr>
        <p:spPr>
          <a:xfrm rot="-5400000">
            <a:off x="11493153" y="1477365"/>
            <a:ext cx="1178800" cy="389682"/>
          </a:xfrm>
          <a:prstGeom prst="rect">
            <a:avLst/>
          </a:prstGeom>
          <a:noFill/>
          <a:ln>
            <a:noFill/>
          </a:ln>
        </p:spPr>
        <p:txBody>
          <a:bodyPr spcFirstLastPara="1" wrap="square" lIns="121868" tIns="121868" rIns="121868" bIns="121868"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933" b="0" i="0" u="none" strike="noStrike" cap="none">
                <a:solidFill>
                  <a:srgbClr val="333333"/>
                </a:solidFill>
                <a:latin typeface="Grandstander Medium"/>
                <a:ea typeface="Grandstander Medium"/>
                <a:cs typeface="Grandstander Medium"/>
                <a:sym typeface="Grandstander Medium"/>
              </a:rPr>
              <a:t>2026_AI_V1</a:t>
            </a:r>
            <a:endParaRPr sz="933" b="0" i="0" u="none" strike="noStrike" cap="none">
              <a:solidFill>
                <a:srgbClr val="000000"/>
              </a:solidFill>
              <a:latin typeface="Grandstander Medium"/>
              <a:ea typeface="Grandstander Medium"/>
              <a:cs typeface="Grandstander Medium"/>
              <a:sym typeface="Grandstander Medium"/>
            </a:endParaRPr>
          </a:p>
        </p:txBody>
      </p:sp>
      <p:pic>
        <p:nvPicPr>
          <p:cNvPr id="15" name="Google Shape;15;p8" descr="Forma&#10;&#10;O conteúdo gerado por IA pode estar incorreto."/>
          <p:cNvPicPr preferRelativeResize="0"/>
          <p:nvPr/>
        </p:nvPicPr>
        <p:blipFill rotWithShape="1">
          <a:blip r:embed="rId6">
            <a:alphaModFix/>
          </a:blip>
          <a:srcRect/>
          <a:stretch/>
        </p:blipFill>
        <p:spPr>
          <a:xfrm>
            <a:off x="8756585" y="5943072"/>
            <a:ext cx="3340824" cy="833547"/>
          </a:xfrm>
          <a:prstGeom prst="rect">
            <a:avLst/>
          </a:prstGeom>
          <a:noFill/>
          <a:ln>
            <a:noFill/>
          </a:ln>
        </p:spPr>
      </p:pic>
      <p:pic>
        <p:nvPicPr>
          <p:cNvPr id="16" name="Google Shape;16;p8"/>
          <p:cNvPicPr preferRelativeResize="0"/>
          <p:nvPr/>
        </p:nvPicPr>
        <p:blipFill rotWithShape="1">
          <a:blip r:embed="rId7">
            <a:alphaModFix/>
          </a:blip>
          <a:srcRect/>
          <a:stretch/>
        </p:blipFill>
        <p:spPr>
          <a:xfrm>
            <a:off x="10439549" y="340602"/>
            <a:ext cx="1382373" cy="1358033"/>
          </a:xfrm>
          <a:prstGeom prst="rect">
            <a:avLst/>
          </a:prstGeom>
          <a:noFill/>
          <a:ln>
            <a:noFill/>
          </a:ln>
        </p:spPr>
      </p:pic>
      <p:sp>
        <p:nvSpPr>
          <p:cNvPr id="17" name="Google Shape;17;p8"/>
          <p:cNvSpPr/>
          <p:nvPr/>
        </p:nvSpPr>
        <p:spPr>
          <a:xfrm rot="-48255" flipH="1">
            <a:off x="10673069" y="1045337"/>
            <a:ext cx="1082625" cy="565675"/>
          </a:xfrm>
          <a:prstGeom prst="roundRect">
            <a:avLst>
              <a:gd name="adj" fmla="val 7293"/>
            </a:avLst>
          </a:prstGeom>
          <a:noFill/>
          <a:ln>
            <a:noFill/>
          </a:ln>
        </p:spPr>
        <p:txBody>
          <a:bodyPr spcFirstLastPara="1" wrap="square" lIns="121868" tIns="121868" rIns="121868" bIns="121868"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pt-BR" sz="2666" b="0" i="0" u="none" strike="noStrike" cap="none">
                <a:solidFill>
                  <a:srgbClr val="FFFFFF"/>
                </a:solidFill>
                <a:latin typeface="Grandstander Medium"/>
                <a:ea typeface="Grandstander Medium"/>
                <a:cs typeface="Grandstander Medium"/>
                <a:sym typeface="Grandstander Medium"/>
              </a:rPr>
              <a:t>ANO</a:t>
            </a:r>
            <a:endParaRPr sz="2666" b="0" i="0" u="none" strike="noStrike" cap="none">
              <a:solidFill>
                <a:srgbClr val="FFFFFF"/>
              </a:solidFill>
              <a:latin typeface="Arial"/>
              <a:ea typeface="Arial"/>
              <a:cs typeface="Arial"/>
              <a:sym typeface="Arial"/>
            </a:endParaRPr>
          </a:p>
        </p:txBody>
      </p:sp>
    </p:spTree>
    <p:extLst>
      <p:ext uri="{BB962C8B-B14F-4D97-AF65-F5344CB8AC3E}">
        <p14:creationId xmlns:p14="http://schemas.microsoft.com/office/powerpoint/2010/main" val="3300607289"/>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10. Contra capa">
  <p:cSld name="1_10. Contra capa">
    <p:bg>
      <p:bgPr>
        <a:blipFill>
          <a:blip r:embed="rId2">
            <a:alphaModFix/>
          </a:blip>
          <a:stretch>
            <a:fillRect/>
          </a:stretch>
        </a:blipFill>
        <a:effectLst/>
      </p:bgPr>
    </p:bg>
    <p:spTree>
      <p:nvGrpSpPr>
        <p:cNvPr id="1" name="Shape 73"/>
        <p:cNvGrpSpPr/>
        <p:nvPr/>
      </p:nvGrpSpPr>
      <p:grpSpPr>
        <a:xfrm>
          <a:off x="0" y="0"/>
          <a:ext cx="0" cy="0"/>
          <a:chOff x="0" y="0"/>
          <a:chExt cx="0" cy="0"/>
        </a:xfrm>
      </p:grpSpPr>
      <p:pic>
        <p:nvPicPr>
          <p:cNvPr id="74" name="Google Shape;74;p31" descr="Padrão do plano de fundo&#10;&#10;O conteúdo gerado por IA pode estar incorreto."/>
          <p:cNvPicPr preferRelativeResize="0"/>
          <p:nvPr/>
        </p:nvPicPr>
        <p:blipFill rotWithShape="1">
          <a:blip r:embed="rId3">
            <a:alphaModFix/>
          </a:blip>
          <a:srcRect/>
          <a:stretch/>
        </p:blipFill>
        <p:spPr>
          <a:xfrm>
            <a:off x="0" y="2"/>
            <a:ext cx="12188825" cy="6857999"/>
          </a:xfrm>
          <a:prstGeom prst="rect">
            <a:avLst/>
          </a:prstGeom>
          <a:noFill/>
          <a:ln>
            <a:noFill/>
          </a:ln>
        </p:spPr>
      </p:pic>
      <p:pic>
        <p:nvPicPr>
          <p:cNvPr id="75" name="Google Shape;75;p31"/>
          <p:cNvPicPr preferRelativeResize="0"/>
          <p:nvPr/>
        </p:nvPicPr>
        <p:blipFill rotWithShape="1">
          <a:blip r:embed="rId4">
            <a:alphaModFix/>
          </a:blip>
          <a:srcRect/>
          <a:stretch/>
        </p:blipFill>
        <p:spPr>
          <a:xfrm>
            <a:off x="827826" y="662248"/>
            <a:ext cx="4047706" cy="1400928"/>
          </a:xfrm>
          <a:prstGeom prst="rect">
            <a:avLst/>
          </a:prstGeom>
          <a:noFill/>
          <a:ln>
            <a:noFill/>
          </a:ln>
        </p:spPr>
      </p:pic>
      <p:pic>
        <p:nvPicPr>
          <p:cNvPr id="76" name="Google Shape;76;p31"/>
          <p:cNvPicPr preferRelativeResize="0"/>
          <p:nvPr/>
        </p:nvPicPr>
        <p:blipFill rotWithShape="1">
          <a:blip r:embed="rId5">
            <a:alphaModFix/>
          </a:blip>
          <a:srcRect/>
          <a:stretch/>
        </p:blipFill>
        <p:spPr>
          <a:xfrm>
            <a:off x="2283259" y="1099786"/>
            <a:ext cx="7879987" cy="4815911"/>
          </a:xfrm>
          <a:prstGeom prst="rect">
            <a:avLst/>
          </a:prstGeom>
          <a:noFill/>
          <a:ln>
            <a:noFill/>
          </a:ln>
        </p:spPr>
      </p:pic>
      <p:sp>
        <p:nvSpPr>
          <p:cNvPr id="77" name="Google Shape;77;p31"/>
          <p:cNvSpPr txBox="1"/>
          <p:nvPr/>
        </p:nvSpPr>
        <p:spPr>
          <a:xfrm rot="-5400000">
            <a:off x="11493153" y="482900"/>
            <a:ext cx="1178800" cy="389682"/>
          </a:xfrm>
          <a:prstGeom prst="rect">
            <a:avLst/>
          </a:prstGeom>
          <a:noFill/>
          <a:ln>
            <a:noFill/>
          </a:ln>
        </p:spPr>
        <p:txBody>
          <a:bodyPr spcFirstLastPara="1" wrap="square" lIns="121868" tIns="121868" rIns="121868" bIns="121868"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933" b="0" i="0" u="none" strike="noStrike" cap="none">
                <a:solidFill>
                  <a:srgbClr val="FFFFFF"/>
                </a:solidFill>
                <a:latin typeface="Grandstander Medium"/>
                <a:ea typeface="Grandstander Medium"/>
                <a:cs typeface="Grandstander Medium"/>
                <a:sym typeface="Grandstander Medium"/>
              </a:rPr>
              <a:t>2026_AI_V1</a:t>
            </a:r>
            <a:endParaRPr sz="933" b="0" i="0" u="none" strike="noStrike" cap="none">
              <a:solidFill>
                <a:srgbClr val="FFFFFF"/>
              </a:solidFill>
              <a:latin typeface="Grandstander Medium"/>
              <a:ea typeface="Grandstander Medium"/>
              <a:cs typeface="Grandstander Medium"/>
              <a:sym typeface="Grandstander Medium"/>
            </a:endParaRPr>
          </a:p>
        </p:txBody>
      </p:sp>
      <p:pic>
        <p:nvPicPr>
          <p:cNvPr id="78" name="Google Shape;78;p31" descr="Forma&#10;&#10;O conteúdo gerado por IA pode estar incorreto."/>
          <p:cNvPicPr preferRelativeResize="0"/>
          <p:nvPr/>
        </p:nvPicPr>
        <p:blipFill rotWithShape="1">
          <a:blip r:embed="rId6">
            <a:alphaModFix/>
          </a:blip>
          <a:srcRect/>
          <a:stretch/>
        </p:blipFill>
        <p:spPr>
          <a:xfrm>
            <a:off x="8756585" y="5943072"/>
            <a:ext cx="3340824" cy="833547"/>
          </a:xfrm>
          <a:prstGeom prst="rect">
            <a:avLst/>
          </a:prstGeom>
          <a:noFill/>
          <a:ln>
            <a:noFill/>
          </a:ln>
        </p:spPr>
      </p:pic>
      <p:sp>
        <p:nvSpPr>
          <p:cNvPr id="79" name="Google Shape;79;p31"/>
          <p:cNvSpPr/>
          <p:nvPr/>
        </p:nvSpPr>
        <p:spPr>
          <a:xfrm rot="-48255" flipH="1">
            <a:off x="799839" y="1071805"/>
            <a:ext cx="4155961" cy="565675"/>
          </a:xfrm>
          <a:prstGeom prst="roundRect">
            <a:avLst>
              <a:gd name="adj" fmla="val 7293"/>
            </a:avLst>
          </a:prstGeom>
          <a:noFill/>
          <a:ln>
            <a:noFill/>
          </a:ln>
        </p:spPr>
        <p:txBody>
          <a:bodyPr spcFirstLastPara="1" wrap="square" lIns="121868" tIns="121868" rIns="121868" bIns="121868"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pt-BR" sz="3732" b="0" i="0" u="none" strike="noStrike" cap="none">
                <a:solidFill>
                  <a:srgbClr val="FFFFFF"/>
                </a:solidFill>
                <a:latin typeface="Grandstander Medium"/>
                <a:ea typeface="Grandstander Medium"/>
                <a:cs typeface="Grandstander Medium"/>
                <a:sym typeface="Grandstander Medium"/>
              </a:rPr>
              <a:t>PARA PROFESSORES</a:t>
            </a:r>
            <a:endParaRPr sz="3732" b="0" i="0" u="none" strike="noStrike" cap="none">
              <a:solidFill>
                <a:srgbClr val="FFFFFF"/>
              </a:solidFill>
              <a:latin typeface="Arial"/>
              <a:ea typeface="Arial"/>
              <a:cs typeface="Arial"/>
              <a:sym typeface="Arial"/>
            </a:endParaRPr>
          </a:p>
        </p:txBody>
      </p:sp>
    </p:spTree>
    <p:extLst>
      <p:ext uri="{BB962C8B-B14F-4D97-AF65-F5344CB8AC3E}">
        <p14:creationId xmlns:p14="http://schemas.microsoft.com/office/powerpoint/2010/main" val="18422312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6. Sistematizando">
  <p:cSld name="6. Sistematizando">
    <p:bg>
      <p:bgPr>
        <a:blipFill>
          <a:blip r:embed="rId2">
            <a:alphaModFix/>
          </a:blip>
          <a:stretch>
            <a:fillRect/>
          </a:stretch>
        </a:blipFill>
        <a:effectLst/>
      </p:bgPr>
    </p:bg>
    <p:spTree>
      <p:nvGrpSpPr>
        <p:cNvPr id="1" name="Shape 80"/>
        <p:cNvGrpSpPr/>
        <p:nvPr/>
      </p:nvGrpSpPr>
      <p:grpSpPr>
        <a:xfrm>
          <a:off x="0" y="0"/>
          <a:ext cx="0" cy="0"/>
          <a:chOff x="0" y="0"/>
          <a:chExt cx="0" cy="0"/>
        </a:xfrm>
      </p:grpSpPr>
      <p:sp>
        <p:nvSpPr>
          <p:cNvPr id="81" name="Google Shape;81;p32"/>
          <p:cNvSpPr txBox="1">
            <a:spLocks noGrp="1"/>
          </p:cNvSpPr>
          <p:nvPr>
            <p:ph type="sldNum" idx="12"/>
          </p:nvPr>
        </p:nvSpPr>
        <p:spPr>
          <a:xfrm>
            <a:off x="11293669" y="6248544"/>
            <a:ext cx="731409" cy="389756"/>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pt-BR" smtClean="0"/>
              <a:pPr/>
              <a:t>‹nº›</a:t>
            </a:fld>
            <a:endParaRPr lang="pt-BR" dirty="0"/>
          </a:p>
        </p:txBody>
      </p:sp>
      <p:sp>
        <p:nvSpPr>
          <p:cNvPr id="82" name="Google Shape;82;p32"/>
          <p:cNvSpPr/>
          <p:nvPr/>
        </p:nvSpPr>
        <p:spPr>
          <a:xfrm>
            <a:off x="273062" y="300433"/>
            <a:ext cx="11672959" cy="6268000"/>
          </a:xfrm>
          <a:prstGeom prst="roundRect">
            <a:avLst>
              <a:gd name="adj" fmla="val 3153"/>
            </a:avLst>
          </a:prstGeom>
          <a:solidFill>
            <a:srgbClr val="FFFFFF"/>
          </a:solidFill>
          <a:ln>
            <a:noFill/>
          </a:ln>
        </p:spPr>
        <p:txBody>
          <a:bodyPr spcFirstLastPara="1" wrap="square" lIns="121868" tIns="121868" rIns="121868" bIns="121868"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6" b="0" i="0" u="none" strike="noStrike" cap="none">
              <a:solidFill>
                <a:srgbClr val="000000"/>
              </a:solidFill>
              <a:latin typeface="Arial"/>
              <a:ea typeface="Arial"/>
              <a:cs typeface="Arial"/>
              <a:sym typeface="Arial"/>
            </a:endParaRPr>
          </a:p>
        </p:txBody>
      </p:sp>
      <p:sp>
        <p:nvSpPr>
          <p:cNvPr id="83" name="Google Shape;83;p32"/>
          <p:cNvSpPr txBox="1"/>
          <p:nvPr/>
        </p:nvSpPr>
        <p:spPr>
          <a:xfrm rot="-5400000">
            <a:off x="11493153" y="482900"/>
            <a:ext cx="1178800" cy="389682"/>
          </a:xfrm>
          <a:prstGeom prst="rect">
            <a:avLst/>
          </a:prstGeom>
          <a:noFill/>
          <a:ln>
            <a:noFill/>
          </a:ln>
        </p:spPr>
        <p:txBody>
          <a:bodyPr spcFirstLastPara="1" wrap="square" lIns="121868" tIns="121868" rIns="121868" bIns="121868"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933" b="0" i="0" u="none" strike="noStrike" cap="none">
                <a:solidFill>
                  <a:srgbClr val="333333"/>
                </a:solidFill>
                <a:latin typeface="Grandstander Medium"/>
                <a:ea typeface="Grandstander Medium"/>
                <a:cs typeface="Grandstander Medium"/>
                <a:sym typeface="Grandstander Medium"/>
              </a:rPr>
              <a:t>2026_AI_V1</a:t>
            </a:r>
            <a:endParaRPr sz="933" b="0" i="0" u="none" strike="noStrike" cap="none">
              <a:solidFill>
                <a:srgbClr val="000000"/>
              </a:solidFill>
              <a:latin typeface="Grandstander Medium"/>
              <a:ea typeface="Grandstander Medium"/>
              <a:cs typeface="Grandstander Medium"/>
              <a:sym typeface="Grandstander Medium"/>
            </a:endParaRPr>
          </a:p>
        </p:txBody>
      </p:sp>
      <p:sp>
        <p:nvSpPr>
          <p:cNvPr id="84" name="Google Shape;84;p32"/>
          <p:cNvSpPr/>
          <p:nvPr/>
        </p:nvSpPr>
        <p:spPr>
          <a:xfrm rot="-120000">
            <a:off x="181657" y="183566"/>
            <a:ext cx="1864269" cy="489413"/>
          </a:xfrm>
          <a:prstGeom prst="roundRect">
            <a:avLst>
              <a:gd name="adj" fmla="val 50000"/>
            </a:avLst>
          </a:prstGeom>
          <a:solidFill>
            <a:srgbClr val="74489D"/>
          </a:solidFill>
          <a:ln>
            <a:noFill/>
          </a:ln>
        </p:spPr>
        <p:txBody>
          <a:bodyPr spcFirstLastPara="1" wrap="square" lIns="91402" tIns="45688" rIns="91402" bIns="45688" anchor="ctr" anchorCtr="0">
            <a:noAutofit/>
          </a:bodyPr>
          <a:lstStyle/>
          <a:p>
            <a:pPr marL="0" marR="0" lvl="0" indent="0" algn="ctr" rtl="0">
              <a:lnSpc>
                <a:spcPct val="100000"/>
              </a:lnSpc>
              <a:spcBef>
                <a:spcPts val="0"/>
              </a:spcBef>
              <a:spcAft>
                <a:spcPts val="0"/>
              </a:spcAft>
              <a:buClr>
                <a:srgbClr val="000000"/>
              </a:buClr>
              <a:buSzPts val="1600"/>
              <a:buFont typeface="Arial"/>
              <a:buNone/>
            </a:pPr>
            <a:endParaRPr sz="2599" b="0" i="0" u="none" strike="noStrike" cap="none">
              <a:solidFill>
                <a:schemeClr val="lt1"/>
              </a:solidFill>
              <a:latin typeface="Grandstander SemiBold"/>
              <a:ea typeface="Grandstander SemiBold"/>
              <a:cs typeface="Grandstander SemiBold"/>
              <a:sym typeface="Grandstander SemiBold"/>
            </a:endParaRPr>
          </a:p>
        </p:txBody>
      </p:sp>
      <p:sp>
        <p:nvSpPr>
          <p:cNvPr id="85" name="Google Shape;85;p32"/>
          <p:cNvSpPr txBox="1">
            <a:spLocks noGrp="1"/>
          </p:cNvSpPr>
          <p:nvPr>
            <p:ph type="subTitle" idx="1" hasCustomPrompt="1"/>
          </p:nvPr>
        </p:nvSpPr>
        <p:spPr>
          <a:xfrm rot="-120000">
            <a:off x="176396" y="169231"/>
            <a:ext cx="1856683" cy="545388"/>
          </a:xfrm>
          <a:prstGeom prst="rect">
            <a:avLst/>
          </a:prstGeom>
          <a:noFill/>
          <a:ln>
            <a:noFill/>
          </a:ln>
        </p:spPr>
        <p:txBody>
          <a:bodyPr spcFirstLastPara="1" wrap="square" lIns="216000" tIns="72000" rIns="216000" bIns="72000" anchor="ctr" anchorCtr="0">
            <a:spAutoFit/>
          </a:bodyPr>
          <a:lstStyle>
            <a:lvl1pPr lvl="0" algn="l">
              <a:lnSpc>
                <a:spcPct val="100000"/>
              </a:lnSpc>
              <a:spcBef>
                <a:spcPts val="0"/>
              </a:spcBef>
              <a:spcAft>
                <a:spcPts val="0"/>
              </a:spcAft>
              <a:buSzPts val="2000"/>
              <a:buNone/>
              <a:defRPr sz="2599" b="1">
                <a:solidFill>
                  <a:schemeClr val="lt1"/>
                </a:solidFill>
                <a:latin typeface="Grandstander"/>
                <a:ea typeface="Grandstander"/>
                <a:cs typeface="Grandstander"/>
                <a:sym typeface="Grandstander"/>
              </a:defRPr>
            </a:lvl1pPr>
            <a:lvl2pPr lvl="1" algn="l">
              <a:lnSpc>
                <a:spcPct val="100000"/>
              </a:lnSpc>
              <a:spcBef>
                <a:spcPts val="0"/>
              </a:spcBef>
              <a:spcAft>
                <a:spcPts val="0"/>
              </a:spcAft>
              <a:buSzPts val="2000"/>
              <a:buNone/>
              <a:defRPr/>
            </a:lvl2pPr>
            <a:lvl3pPr lvl="2" algn="l">
              <a:lnSpc>
                <a:spcPct val="100000"/>
              </a:lnSpc>
              <a:spcBef>
                <a:spcPts val="0"/>
              </a:spcBef>
              <a:spcAft>
                <a:spcPts val="0"/>
              </a:spcAft>
              <a:buSzPts val="2000"/>
              <a:buNone/>
              <a:defRPr/>
            </a:lvl3pPr>
            <a:lvl4pPr lvl="3" algn="l">
              <a:lnSpc>
                <a:spcPct val="100000"/>
              </a:lnSpc>
              <a:spcBef>
                <a:spcPts val="0"/>
              </a:spcBef>
              <a:spcAft>
                <a:spcPts val="0"/>
              </a:spcAft>
              <a:buSzPts val="2000"/>
              <a:buNone/>
              <a:defRPr/>
            </a:lvl4pPr>
            <a:lvl5pPr lvl="4" algn="l">
              <a:lnSpc>
                <a:spcPct val="100000"/>
              </a:lnSpc>
              <a:spcBef>
                <a:spcPts val="0"/>
              </a:spcBef>
              <a:spcAft>
                <a:spcPts val="0"/>
              </a:spcAft>
              <a:buSzPts val="2000"/>
              <a:buNone/>
              <a:defRPr/>
            </a:lvl5pPr>
            <a:lvl6pPr lvl="5" algn="l">
              <a:lnSpc>
                <a:spcPct val="100000"/>
              </a:lnSpc>
              <a:spcBef>
                <a:spcPts val="0"/>
              </a:spcBef>
              <a:spcAft>
                <a:spcPts val="0"/>
              </a:spcAft>
              <a:buSzPts val="2000"/>
              <a:buNone/>
              <a:defRPr/>
            </a:lvl6pPr>
            <a:lvl7pPr lvl="6" algn="l">
              <a:lnSpc>
                <a:spcPct val="100000"/>
              </a:lnSpc>
              <a:spcBef>
                <a:spcPts val="0"/>
              </a:spcBef>
              <a:spcAft>
                <a:spcPts val="0"/>
              </a:spcAft>
              <a:buSzPts val="2000"/>
              <a:buNone/>
              <a:defRPr/>
            </a:lvl7pPr>
            <a:lvl8pPr lvl="7" algn="l">
              <a:lnSpc>
                <a:spcPct val="100000"/>
              </a:lnSpc>
              <a:spcBef>
                <a:spcPts val="0"/>
              </a:spcBef>
              <a:spcAft>
                <a:spcPts val="0"/>
              </a:spcAft>
              <a:buSzPts val="2000"/>
              <a:buNone/>
              <a:defRPr/>
            </a:lvl8pPr>
            <a:lvl9pPr lvl="8" algn="l">
              <a:lnSpc>
                <a:spcPct val="100000"/>
              </a:lnSpc>
              <a:spcBef>
                <a:spcPts val="0"/>
              </a:spcBef>
              <a:spcAft>
                <a:spcPts val="0"/>
              </a:spcAft>
              <a:buSzPts val="2000"/>
              <a:buNone/>
              <a:defRPr/>
            </a:lvl9pPr>
          </a:lstStyle>
          <a:p>
            <a:r>
              <a:rPr lang="pt-BR" dirty="0"/>
              <a:t>SLIDE X</a:t>
            </a:r>
            <a:endParaRPr dirty="0"/>
          </a:p>
        </p:txBody>
      </p:sp>
    </p:spTree>
    <p:extLst>
      <p:ext uri="{BB962C8B-B14F-4D97-AF65-F5344CB8AC3E}">
        <p14:creationId xmlns:p14="http://schemas.microsoft.com/office/powerpoint/2010/main" val="3491154729"/>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6. Sistematizando" userDrawn="1">
  <p:cSld name="1_6. Sistematizando">
    <p:bg>
      <p:bgPr>
        <a:blipFill>
          <a:blip r:embed="rId2">
            <a:alphaModFix/>
          </a:blip>
          <a:stretch>
            <a:fillRect/>
          </a:stretch>
        </a:blipFill>
        <a:effectLst/>
      </p:bgPr>
    </p:bg>
    <p:spTree>
      <p:nvGrpSpPr>
        <p:cNvPr id="1" name="Shape 86"/>
        <p:cNvGrpSpPr/>
        <p:nvPr/>
      </p:nvGrpSpPr>
      <p:grpSpPr>
        <a:xfrm>
          <a:off x="0" y="0"/>
          <a:ext cx="0" cy="0"/>
          <a:chOff x="0" y="0"/>
          <a:chExt cx="0" cy="0"/>
        </a:xfrm>
      </p:grpSpPr>
      <p:sp>
        <p:nvSpPr>
          <p:cNvPr id="87" name="Google Shape;87;p33"/>
          <p:cNvSpPr txBox="1">
            <a:spLocks noGrp="1"/>
          </p:cNvSpPr>
          <p:nvPr>
            <p:ph type="sldNum" idx="12"/>
          </p:nvPr>
        </p:nvSpPr>
        <p:spPr>
          <a:xfrm>
            <a:off x="11293669" y="6248544"/>
            <a:ext cx="731409" cy="389756"/>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pt-BR" smtClean="0"/>
              <a:pPr/>
              <a:t>‹nº›</a:t>
            </a:fld>
            <a:endParaRPr lang="pt-BR" dirty="0"/>
          </a:p>
        </p:txBody>
      </p:sp>
      <p:sp>
        <p:nvSpPr>
          <p:cNvPr id="88" name="Google Shape;88;p33"/>
          <p:cNvSpPr/>
          <p:nvPr/>
        </p:nvSpPr>
        <p:spPr>
          <a:xfrm>
            <a:off x="273062" y="300433"/>
            <a:ext cx="11672959" cy="6268000"/>
          </a:xfrm>
          <a:prstGeom prst="roundRect">
            <a:avLst>
              <a:gd name="adj" fmla="val 3153"/>
            </a:avLst>
          </a:prstGeom>
          <a:solidFill>
            <a:srgbClr val="FFFFFF"/>
          </a:solidFill>
          <a:ln>
            <a:noFill/>
          </a:ln>
        </p:spPr>
        <p:txBody>
          <a:bodyPr spcFirstLastPara="1" wrap="square" lIns="121868" tIns="121868" rIns="121868" bIns="121868"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6" b="0" i="0" u="none" strike="noStrike" cap="none">
              <a:solidFill>
                <a:srgbClr val="000000"/>
              </a:solidFill>
              <a:latin typeface="Arial"/>
              <a:ea typeface="Arial"/>
              <a:cs typeface="Arial"/>
              <a:sym typeface="Arial"/>
            </a:endParaRPr>
          </a:p>
        </p:txBody>
      </p:sp>
      <p:sp>
        <p:nvSpPr>
          <p:cNvPr id="89" name="Google Shape;89;p33"/>
          <p:cNvSpPr txBox="1"/>
          <p:nvPr/>
        </p:nvSpPr>
        <p:spPr>
          <a:xfrm rot="-5400000">
            <a:off x="11493153" y="482900"/>
            <a:ext cx="1178800" cy="389682"/>
          </a:xfrm>
          <a:prstGeom prst="rect">
            <a:avLst/>
          </a:prstGeom>
          <a:noFill/>
          <a:ln>
            <a:noFill/>
          </a:ln>
        </p:spPr>
        <p:txBody>
          <a:bodyPr spcFirstLastPara="1" wrap="square" lIns="121868" tIns="121868" rIns="121868" bIns="121868"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933" b="0" i="0" u="none" strike="noStrike" cap="none">
                <a:solidFill>
                  <a:srgbClr val="333333"/>
                </a:solidFill>
                <a:latin typeface="Grandstander Medium"/>
                <a:ea typeface="Grandstander Medium"/>
                <a:cs typeface="Grandstander Medium"/>
                <a:sym typeface="Grandstander Medium"/>
              </a:rPr>
              <a:t>2026_AI_V1</a:t>
            </a:r>
            <a:endParaRPr sz="933" b="0" i="0" u="none" strike="noStrike" cap="none">
              <a:solidFill>
                <a:srgbClr val="000000"/>
              </a:solidFill>
              <a:latin typeface="Grandstander Medium"/>
              <a:ea typeface="Grandstander Medium"/>
              <a:cs typeface="Grandstander Medium"/>
              <a:sym typeface="Grandstander Medium"/>
            </a:endParaRPr>
          </a:p>
        </p:txBody>
      </p:sp>
      <p:sp>
        <p:nvSpPr>
          <p:cNvPr id="92" name="Google Shape;92;p33"/>
          <p:cNvSpPr>
            <a:spLocks noGrp="1"/>
          </p:cNvSpPr>
          <p:nvPr>
            <p:ph type="pic" idx="2"/>
          </p:nvPr>
        </p:nvSpPr>
        <p:spPr>
          <a:xfrm>
            <a:off x="5768423" y="882204"/>
            <a:ext cx="5912660" cy="3310655"/>
          </a:xfrm>
          <a:prstGeom prst="rect">
            <a:avLst/>
          </a:prstGeom>
          <a:solidFill>
            <a:schemeClr val="lt2"/>
          </a:solidFill>
          <a:ln>
            <a:noFill/>
          </a:ln>
        </p:spPr>
      </p:sp>
      <p:sp>
        <p:nvSpPr>
          <p:cNvPr id="4" name="Google Shape;84;p32">
            <a:extLst>
              <a:ext uri="{FF2B5EF4-FFF2-40B4-BE49-F238E27FC236}">
                <a16:creationId xmlns:a16="http://schemas.microsoft.com/office/drawing/2014/main" id="{8BFDB7C3-3ADE-8263-4B1A-8B7F2EB7FD64}"/>
              </a:ext>
            </a:extLst>
          </p:cNvPr>
          <p:cNvSpPr/>
          <p:nvPr/>
        </p:nvSpPr>
        <p:spPr>
          <a:xfrm rot="-120000">
            <a:off x="181657" y="183566"/>
            <a:ext cx="1864269" cy="489413"/>
          </a:xfrm>
          <a:prstGeom prst="roundRect">
            <a:avLst>
              <a:gd name="adj" fmla="val 50000"/>
            </a:avLst>
          </a:prstGeom>
          <a:solidFill>
            <a:srgbClr val="74489D"/>
          </a:solidFill>
          <a:ln>
            <a:noFill/>
          </a:ln>
        </p:spPr>
        <p:txBody>
          <a:bodyPr spcFirstLastPara="1" wrap="square" lIns="91402" tIns="45688" rIns="91402" bIns="45688" anchor="ctr" anchorCtr="0">
            <a:noAutofit/>
          </a:bodyPr>
          <a:lstStyle/>
          <a:p>
            <a:pPr marL="0" marR="0" lvl="0" indent="0" algn="ctr" rtl="0">
              <a:lnSpc>
                <a:spcPct val="100000"/>
              </a:lnSpc>
              <a:spcBef>
                <a:spcPts val="0"/>
              </a:spcBef>
              <a:spcAft>
                <a:spcPts val="0"/>
              </a:spcAft>
              <a:buClr>
                <a:srgbClr val="000000"/>
              </a:buClr>
              <a:buSzPts val="1600"/>
              <a:buFont typeface="Arial"/>
              <a:buNone/>
            </a:pPr>
            <a:endParaRPr sz="2599" b="0" i="0" u="none" strike="noStrike" cap="none">
              <a:solidFill>
                <a:schemeClr val="lt1"/>
              </a:solidFill>
              <a:latin typeface="Grandstander SemiBold"/>
              <a:ea typeface="Grandstander SemiBold"/>
              <a:cs typeface="Grandstander SemiBold"/>
              <a:sym typeface="Grandstander SemiBold"/>
            </a:endParaRPr>
          </a:p>
        </p:txBody>
      </p:sp>
      <p:sp>
        <p:nvSpPr>
          <p:cNvPr id="5" name="Google Shape;85;p32">
            <a:extLst>
              <a:ext uri="{FF2B5EF4-FFF2-40B4-BE49-F238E27FC236}">
                <a16:creationId xmlns:a16="http://schemas.microsoft.com/office/drawing/2014/main" id="{B84E2FDE-371F-FAAE-84B3-8426CF32824A}"/>
              </a:ext>
            </a:extLst>
          </p:cNvPr>
          <p:cNvSpPr txBox="1">
            <a:spLocks noGrp="1"/>
          </p:cNvSpPr>
          <p:nvPr>
            <p:ph type="subTitle" idx="1" hasCustomPrompt="1"/>
          </p:nvPr>
        </p:nvSpPr>
        <p:spPr>
          <a:xfrm rot="-120000">
            <a:off x="176396" y="169231"/>
            <a:ext cx="1856683" cy="545388"/>
          </a:xfrm>
          <a:prstGeom prst="rect">
            <a:avLst/>
          </a:prstGeom>
          <a:noFill/>
          <a:ln>
            <a:noFill/>
          </a:ln>
        </p:spPr>
        <p:txBody>
          <a:bodyPr spcFirstLastPara="1" wrap="square" lIns="216000" tIns="72000" rIns="216000" bIns="72000" anchor="ctr" anchorCtr="0">
            <a:spAutoFit/>
          </a:bodyPr>
          <a:lstStyle>
            <a:lvl1pPr lvl="0" algn="l">
              <a:lnSpc>
                <a:spcPct val="100000"/>
              </a:lnSpc>
              <a:spcBef>
                <a:spcPts val="0"/>
              </a:spcBef>
              <a:spcAft>
                <a:spcPts val="0"/>
              </a:spcAft>
              <a:buSzPts val="2000"/>
              <a:buNone/>
              <a:defRPr sz="2599" b="1">
                <a:solidFill>
                  <a:schemeClr val="lt1"/>
                </a:solidFill>
                <a:latin typeface="Grandstander"/>
                <a:ea typeface="Grandstander"/>
                <a:cs typeface="Grandstander"/>
                <a:sym typeface="Grandstander"/>
              </a:defRPr>
            </a:lvl1pPr>
            <a:lvl2pPr lvl="1" algn="l">
              <a:lnSpc>
                <a:spcPct val="100000"/>
              </a:lnSpc>
              <a:spcBef>
                <a:spcPts val="0"/>
              </a:spcBef>
              <a:spcAft>
                <a:spcPts val="0"/>
              </a:spcAft>
              <a:buSzPts val="2000"/>
              <a:buNone/>
              <a:defRPr/>
            </a:lvl2pPr>
            <a:lvl3pPr lvl="2" algn="l">
              <a:lnSpc>
                <a:spcPct val="100000"/>
              </a:lnSpc>
              <a:spcBef>
                <a:spcPts val="0"/>
              </a:spcBef>
              <a:spcAft>
                <a:spcPts val="0"/>
              </a:spcAft>
              <a:buSzPts val="2000"/>
              <a:buNone/>
              <a:defRPr/>
            </a:lvl3pPr>
            <a:lvl4pPr lvl="3" algn="l">
              <a:lnSpc>
                <a:spcPct val="100000"/>
              </a:lnSpc>
              <a:spcBef>
                <a:spcPts val="0"/>
              </a:spcBef>
              <a:spcAft>
                <a:spcPts val="0"/>
              </a:spcAft>
              <a:buSzPts val="2000"/>
              <a:buNone/>
              <a:defRPr/>
            </a:lvl4pPr>
            <a:lvl5pPr lvl="4" algn="l">
              <a:lnSpc>
                <a:spcPct val="100000"/>
              </a:lnSpc>
              <a:spcBef>
                <a:spcPts val="0"/>
              </a:spcBef>
              <a:spcAft>
                <a:spcPts val="0"/>
              </a:spcAft>
              <a:buSzPts val="2000"/>
              <a:buNone/>
              <a:defRPr/>
            </a:lvl5pPr>
            <a:lvl6pPr lvl="5" algn="l">
              <a:lnSpc>
                <a:spcPct val="100000"/>
              </a:lnSpc>
              <a:spcBef>
                <a:spcPts val="0"/>
              </a:spcBef>
              <a:spcAft>
                <a:spcPts val="0"/>
              </a:spcAft>
              <a:buSzPts val="2000"/>
              <a:buNone/>
              <a:defRPr/>
            </a:lvl6pPr>
            <a:lvl7pPr lvl="6" algn="l">
              <a:lnSpc>
                <a:spcPct val="100000"/>
              </a:lnSpc>
              <a:spcBef>
                <a:spcPts val="0"/>
              </a:spcBef>
              <a:spcAft>
                <a:spcPts val="0"/>
              </a:spcAft>
              <a:buSzPts val="2000"/>
              <a:buNone/>
              <a:defRPr/>
            </a:lvl7pPr>
            <a:lvl8pPr lvl="7" algn="l">
              <a:lnSpc>
                <a:spcPct val="100000"/>
              </a:lnSpc>
              <a:spcBef>
                <a:spcPts val="0"/>
              </a:spcBef>
              <a:spcAft>
                <a:spcPts val="0"/>
              </a:spcAft>
              <a:buSzPts val="2000"/>
              <a:buNone/>
              <a:defRPr/>
            </a:lvl8pPr>
            <a:lvl9pPr lvl="8" algn="l">
              <a:lnSpc>
                <a:spcPct val="100000"/>
              </a:lnSpc>
              <a:spcBef>
                <a:spcPts val="0"/>
              </a:spcBef>
              <a:spcAft>
                <a:spcPts val="0"/>
              </a:spcAft>
              <a:buSzPts val="2000"/>
              <a:buNone/>
              <a:defRPr/>
            </a:lvl9pPr>
          </a:lstStyle>
          <a:p>
            <a:r>
              <a:rPr lang="pt-BR" dirty="0"/>
              <a:t>SLIDE X</a:t>
            </a:r>
            <a:endParaRPr dirty="0"/>
          </a:p>
        </p:txBody>
      </p:sp>
      <p:sp>
        <p:nvSpPr>
          <p:cNvPr id="2" name="CaixaDeTexto 7">
            <a:extLst>
              <a:ext uri="{FF2B5EF4-FFF2-40B4-BE49-F238E27FC236}">
                <a16:creationId xmlns:a16="http://schemas.microsoft.com/office/drawing/2014/main" id="{CF976D2C-54FC-C3D1-10A7-268C9E46D5DB}"/>
              </a:ext>
            </a:extLst>
          </p:cNvPr>
          <p:cNvSpPr txBox="1"/>
          <p:nvPr userDrawn="1"/>
        </p:nvSpPr>
        <p:spPr>
          <a:xfrm>
            <a:off x="9773920" y="492691"/>
            <a:ext cx="1910080" cy="389513"/>
          </a:xfrm>
          <a:prstGeom prst="roundRect">
            <a:avLst>
              <a:gd name="adj" fmla="val 50000"/>
            </a:avLst>
          </a:prstGeom>
          <a:solidFill>
            <a:srgbClr val="74489D"/>
          </a:solidFill>
          <a:ln w="12700">
            <a:noFill/>
          </a:ln>
        </p:spPr>
        <p:txBody>
          <a:bodyPr wrap="square" lIns="72000" tIns="0" rIns="108000" bIns="0"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buSzPts val="1600"/>
            </a:pPr>
            <a:r>
              <a:rPr lang="pt-BR" sz="1800" b="1" dirty="0">
                <a:solidFill>
                  <a:schemeClr val="bg1"/>
                </a:solidFill>
                <a:effectLst>
                  <a:outerShdw blurRad="38100" dist="38100" dir="2700000" algn="tl">
                    <a:srgbClr val="000000">
                      <a:alpha val="43137"/>
                    </a:srgbClr>
                  </a:outerShdw>
                </a:effectLst>
                <a:latin typeface="Grandstander" pitchFamily="2" charset="0"/>
              </a:rPr>
              <a:t>PRINT DO SLIDE</a:t>
            </a:r>
          </a:p>
        </p:txBody>
      </p:sp>
    </p:spTree>
    <p:extLst>
      <p:ext uri="{BB962C8B-B14F-4D97-AF65-F5344CB8AC3E}">
        <p14:creationId xmlns:p14="http://schemas.microsoft.com/office/powerpoint/2010/main" val="382836821"/>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1. Capa - Matemática">
  <p:cSld name="1. Capa - Matemática">
    <p:bg>
      <p:bgPr>
        <a:blipFill dpi="0" rotWithShape="1">
          <a:blip r:embed="rId2">
            <a:lum/>
          </a:blip>
          <a:srcRect/>
          <a:stretch>
            <a:fillRect/>
          </a:stretch>
        </a:blipFill>
        <a:effectLst/>
      </p:bgPr>
    </p:bg>
    <p:spTree>
      <p:nvGrpSpPr>
        <p:cNvPr id="1" name="Shape 9"/>
        <p:cNvGrpSpPr/>
        <p:nvPr/>
      </p:nvGrpSpPr>
      <p:grpSpPr>
        <a:xfrm>
          <a:off x="0" y="0"/>
          <a:ext cx="0" cy="0"/>
          <a:chOff x="0" y="0"/>
          <a:chExt cx="0" cy="0"/>
        </a:xfrm>
      </p:grpSpPr>
      <p:sp>
        <p:nvSpPr>
          <p:cNvPr id="11" name="Google Shape;11;p8"/>
          <p:cNvSpPr txBox="1">
            <a:spLocks noGrp="1"/>
          </p:cNvSpPr>
          <p:nvPr>
            <p:ph type="sldNum" idx="12"/>
          </p:nvPr>
        </p:nvSpPr>
        <p:spPr>
          <a:xfrm>
            <a:off x="11293669" y="6248544"/>
            <a:ext cx="731409" cy="389756"/>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panose="020B0604020202020204"/>
              <a:buNone/>
              <a:defRPr sz="1333" b="0" i="0" u="none" strike="noStrike" cap="none">
                <a:solidFill>
                  <a:schemeClr val="dk2"/>
                </a:solidFill>
                <a:latin typeface="Arial" panose="020B0604020202020204"/>
                <a:ea typeface="Arial" panose="020B0604020202020204"/>
                <a:cs typeface="Arial" panose="020B0604020202020204"/>
                <a:sym typeface="Arial" panose="020B0604020202020204"/>
              </a:defRPr>
            </a:lvl1pPr>
            <a:lvl2pPr marL="0" marR="0" lvl="1" indent="0" algn="r">
              <a:lnSpc>
                <a:spcPct val="100000"/>
              </a:lnSpc>
              <a:spcBef>
                <a:spcPts val="0"/>
              </a:spcBef>
              <a:spcAft>
                <a:spcPts val="0"/>
              </a:spcAft>
              <a:buClr>
                <a:srgbClr val="000000"/>
              </a:buClr>
              <a:buSzPts val="1000"/>
              <a:buFont typeface="Arial" panose="020B0604020202020204"/>
              <a:buNone/>
              <a:defRPr sz="1333" b="0" i="0" u="none" strike="noStrike" cap="none">
                <a:solidFill>
                  <a:schemeClr val="dk2"/>
                </a:solidFill>
                <a:latin typeface="Arial" panose="020B0604020202020204"/>
                <a:ea typeface="Arial" panose="020B0604020202020204"/>
                <a:cs typeface="Arial" panose="020B0604020202020204"/>
                <a:sym typeface="Arial" panose="020B0604020202020204"/>
              </a:defRPr>
            </a:lvl2pPr>
            <a:lvl3pPr marL="0" marR="0" lvl="2" indent="0" algn="r">
              <a:lnSpc>
                <a:spcPct val="100000"/>
              </a:lnSpc>
              <a:spcBef>
                <a:spcPts val="0"/>
              </a:spcBef>
              <a:spcAft>
                <a:spcPts val="0"/>
              </a:spcAft>
              <a:buClr>
                <a:srgbClr val="000000"/>
              </a:buClr>
              <a:buSzPts val="1000"/>
              <a:buFont typeface="Arial" panose="020B0604020202020204"/>
              <a:buNone/>
              <a:defRPr sz="1333" b="0" i="0" u="none" strike="noStrike" cap="none">
                <a:solidFill>
                  <a:schemeClr val="dk2"/>
                </a:solidFill>
                <a:latin typeface="Arial" panose="020B0604020202020204"/>
                <a:ea typeface="Arial" panose="020B0604020202020204"/>
                <a:cs typeface="Arial" panose="020B0604020202020204"/>
                <a:sym typeface="Arial" panose="020B0604020202020204"/>
              </a:defRPr>
            </a:lvl3pPr>
            <a:lvl4pPr marL="0" marR="0" lvl="3" indent="0" algn="r">
              <a:lnSpc>
                <a:spcPct val="100000"/>
              </a:lnSpc>
              <a:spcBef>
                <a:spcPts val="0"/>
              </a:spcBef>
              <a:spcAft>
                <a:spcPts val="0"/>
              </a:spcAft>
              <a:buClr>
                <a:srgbClr val="000000"/>
              </a:buClr>
              <a:buSzPts val="1000"/>
              <a:buFont typeface="Arial" panose="020B0604020202020204"/>
              <a:buNone/>
              <a:defRPr sz="1333" b="0" i="0" u="none" strike="noStrike" cap="none">
                <a:solidFill>
                  <a:schemeClr val="dk2"/>
                </a:solidFill>
                <a:latin typeface="Arial" panose="020B0604020202020204"/>
                <a:ea typeface="Arial" panose="020B0604020202020204"/>
                <a:cs typeface="Arial" panose="020B0604020202020204"/>
                <a:sym typeface="Arial" panose="020B0604020202020204"/>
              </a:defRPr>
            </a:lvl4pPr>
            <a:lvl5pPr marL="0" marR="0" lvl="4" indent="0" algn="r">
              <a:lnSpc>
                <a:spcPct val="100000"/>
              </a:lnSpc>
              <a:spcBef>
                <a:spcPts val="0"/>
              </a:spcBef>
              <a:spcAft>
                <a:spcPts val="0"/>
              </a:spcAft>
              <a:buClr>
                <a:srgbClr val="000000"/>
              </a:buClr>
              <a:buSzPts val="1000"/>
              <a:buFont typeface="Arial" panose="020B0604020202020204"/>
              <a:buNone/>
              <a:defRPr sz="1333" b="0" i="0" u="none" strike="noStrike" cap="none">
                <a:solidFill>
                  <a:schemeClr val="dk2"/>
                </a:solidFill>
                <a:latin typeface="Arial" panose="020B0604020202020204"/>
                <a:ea typeface="Arial" panose="020B0604020202020204"/>
                <a:cs typeface="Arial" panose="020B0604020202020204"/>
                <a:sym typeface="Arial" panose="020B0604020202020204"/>
              </a:defRPr>
            </a:lvl5pPr>
            <a:lvl6pPr marL="0" marR="0" lvl="5" indent="0" algn="r">
              <a:lnSpc>
                <a:spcPct val="100000"/>
              </a:lnSpc>
              <a:spcBef>
                <a:spcPts val="0"/>
              </a:spcBef>
              <a:spcAft>
                <a:spcPts val="0"/>
              </a:spcAft>
              <a:buClr>
                <a:srgbClr val="000000"/>
              </a:buClr>
              <a:buSzPts val="1000"/>
              <a:buFont typeface="Arial" panose="020B0604020202020204"/>
              <a:buNone/>
              <a:defRPr sz="1333" b="0" i="0" u="none" strike="noStrike" cap="none">
                <a:solidFill>
                  <a:schemeClr val="dk2"/>
                </a:solidFill>
                <a:latin typeface="Arial" panose="020B0604020202020204"/>
                <a:ea typeface="Arial" panose="020B0604020202020204"/>
                <a:cs typeface="Arial" panose="020B0604020202020204"/>
                <a:sym typeface="Arial" panose="020B0604020202020204"/>
              </a:defRPr>
            </a:lvl6pPr>
            <a:lvl7pPr marL="0" marR="0" lvl="6" indent="0" algn="r">
              <a:lnSpc>
                <a:spcPct val="100000"/>
              </a:lnSpc>
              <a:spcBef>
                <a:spcPts val="0"/>
              </a:spcBef>
              <a:spcAft>
                <a:spcPts val="0"/>
              </a:spcAft>
              <a:buClr>
                <a:srgbClr val="000000"/>
              </a:buClr>
              <a:buSzPts val="1000"/>
              <a:buFont typeface="Arial" panose="020B0604020202020204"/>
              <a:buNone/>
              <a:defRPr sz="1333" b="0" i="0" u="none" strike="noStrike" cap="none">
                <a:solidFill>
                  <a:schemeClr val="dk2"/>
                </a:solidFill>
                <a:latin typeface="Arial" panose="020B0604020202020204"/>
                <a:ea typeface="Arial" panose="020B0604020202020204"/>
                <a:cs typeface="Arial" panose="020B0604020202020204"/>
                <a:sym typeface="Arial" panose="020B0604020202020204"/>
              </a:defRPr>
            </a:lvl7pPr>
            <a:lvl8pPr marL="0" marR="0" lvl="7" indent="0" algn="r">
              <a:lnSpc>
                <a:spcPct val="100000"/>
              </a:lnSpc>
              <a:spcBef>
                <a:spcPts val="0"/>
              </a:spcBef>
              <a:spcAft>
                <a:spcPts val="0"/>
              </a:spcAft>
              <a:buClr>
                <a:srgbClr val="000000"/>
              </a:buClr>
              <a:buSzPts val="1000"/>
              <a:buFont typeface="Arial" panose="020B0604020202020204"/>
              <a:buNone/>
              <a:defRPr sz="1333" b="0" i="0" u="none" strike="noStrike" cap="none">
                <a:solidFill>
                  <a:schemeClr val="dk2"/>
                </a:solidFill>
                <a:latin typeface="Arial" panose="020B0604020202020204"/>
                <a:ea typeface="Arial" panose="020B0604020202020204"/>
                <a:cs typeface="Arial" panose="020B0604020202020204"/>
                <a:sym typeface="Arial" panose="020B0604020202020204"/>
              </a:defRPr>
            </a:lvl8pPr>
            <a:lvl9pPr marL="0" marR="0" lvl="8" indent="0" algn="r">
              <a:lnSpc>
                <a:spcPct val="100000"/>
              </a:lnSpc>
              <a:spcBef>
                <a:spcPts val="0"/>
              </a:spcBef>
              <a:spcAft>
                <a:spcPts val="0"/>
              </a:spcAft>
              <a:buClr>
                <a:srgbClr val="000000"/>
              </a:buClr>
              <a:buSzPts val="1000"/>
              <a:buFont typeface="Arial" panose="020B0604020202020204"/>
              <a:buNone/>
              <a:defRPr sz="1333" b="0" i="0" u="none" strike="noStrike" cap="none">
                <a:solidFill>
                  <a:schemeClr val="dk2"/>
                </a:solidFill>
                <a:latin typeface="Arial" panose="020B0604020202020204"/>
                <a:ea typeface="Arial" panose="020B0604020202020204"/>
                <a:cs typeface="Arial" panose="020B0604020202020204"/>
                <a:sym typeface="Arial" panose="020B0604020202020204"/>
              </a:defRPr>
            </a:lvl9pPr>
          </a:lstStyle>
          <a:p>
            <a:fld id="{00000000-1234-1234-1234-123412341234}" type="slidenum">
              <a:rPr lang="pt-BR" smtClean="0"/>
              <a:pPr/>
              <a:t>‹nº›</a:t>
            </a:fld>
            <a:endParaRPr lang="pt-BR" dirty="0"/>
          </a:p>
        </p:txBody>
      </p:sp>
    </p:spTree>
    <p:extLst>
      <p:ext uri="{BB962C8B-B14F-4D97-AF65-F5344CB8AC3E}">
        <p14:creationId xmlns:p14="http://schemas.microsoft.com/office/powerpoint/2010/main" val="3371063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8. Aprofundando" userDrawn="1">
  <p:cSld name="8. Aprofundando">
    <p:bg>
      <p:bgPr>
        <a:blipFill dpi="0" rotWithShape="1">
          <a:blip r:embed="rId2">
            <a:lum/>
          </a:blip>
          <a:srcRect/>
          <a:stretch>
            <a:fillRect/>
          </a:stretch>
        </a:blipFill>
        <a:effectLst/>
      </p:bgPr>
    </p:bg>
    <p:spTree>
      <p:nvGrpSpPr>
        <p:cNvPr id="1" name="Shape 70"/>
        <p:cNvGrpSpPr/>
        <p:nvPr/>
      </p:nvGrpSpPr>
      <p:grpSpPr>
        <a:xfrm>
          <a:off x="0" y="0"/>
          <a:ext cx="0" cy="0"/>
          <a:chOff x="0" y="0"/>
          <a:chExt cx="0" cy="0"/>
        </a:xfrm>
      </p:grpSpPr>
      <p:sp>
        <p:nvSpPr>
          <p:cNvPr id="71" name="Google Shape;71;p18"/>
          <p:cNvSpPr txBox="1">
            <a:spLocks noGrp="1"/>
          </p:cNvSpPr>
          <p:nvPr>
            <p:ph type="sldNum" idx="12"/>
          </p:nvPr>
        </p:nvSpPr>
        <p:spPr>
          <a:xfrm>
            <a:off x="11293669" y="6248544"/>
            <a:ext cx="731409" cy="389756"/>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panose="020B0604020202020204"/>
              <a:buNone/>
              <a:defRPr sz="1333" b="0" i="0" u="none" strike="noStrike" cap="none">
                <a:solidFill>
                  <a:schemeClr val="dk2"/>
                </a:solidFill>
                <a:latin typeface="Arial" panose="020B0604020202020204"/>
                <a:ea typeface="Arial" panose="020B0604020202020204"/>
                <a:cs typeface="Arial" panose="020B0604020202020204"/>
                <a:sym typeface="Arial" panose="020B0604020202020204"/>
              </a:defRPr>
            </a:lvl1pPr>
            <a:lvl2pPr marL="0" marR="0" lvl="1" indent="0" algn="r">
              <a:lnSpc>
                <a:spcPct val="100000"/>
              </a:lnSpc>
              <a:spcBef>
                <a:spcPts val="0"/>
              </a:spcBef>
              <a:spcAft>
                <a:spcPts val="0"/>
              </a:spcAft>
              <a:buClr>
                <a:srgbClr val="000000"/>
              </a:buClr>
              <a:buSzPts val="1000"/>
              <a:buFont typeface="Arial" panose="020B0604020202020204"/>
              <a:buNone/>
              <a:defRPr sz="1333" b="0" i="0" u="none" strike="noStrike" cap="none">
                <a:solidFill>
                  <a:schemeClr val="dk2"/>
                </a:solidFill>
                <a:latin typeface="Arial" panose="020B0604020202020204"/>
                <a:ea typeface="Arial" panose="020B0604020202020204"/>
                <a:cs typeface="Arial" panose="020B0604020202020204"/>
                <a:sym typeface="Arial" panose="020B0604020202020204"/>
              </a:defRPr>
            </a:lvl2pPr>
            <a:lvl3pPr marL="0" marR="0" lvl="2" indent="0" algn="r">
              <a:lnSpc>
                <a:spcPct val="100000"/>
              </a:lnSpc>
              <a:spcBef>
                <a:spcPts val="0"/>
              </a:spcBef>
              <a:spcAft>
                <a:spcPts val="0"/>
              </a:spcAft>
              <a:buClr>
                <a:srgbClr val="000000"/>
              </a:buClr>
              <a:buSzPts val="1000"/>
              <a:buFont typeface="Arial" panose="020B0604020202020204"/>
              <a:buNone/>
              <a:defRPr sz="1333" b="0" i="0" u="none" strike="noStrike" cap="none">
                <a:solidFill>
                  <a:schemeClr val="dk2"/>
                </a:solidFill>
                <a:latin typeface="Arial" panose="020B0604020202020204"/>
                <a:ea typeface="Arial" panose="020B0604020202020204"/>
                <a:cs typeface="Arial" panose="020B0604020202020204"/>
                <a:sym typeface="Arial" panose="020B0604020202020204"/>
              </a:defRPr>
            </a:lvl3pPr>
            <a:lvl4pPr marL="0" marR="0" lvl="3" indent="0" algn="r">
              <a:lnSpc>
                <a:spcPct val="100000"/>
              </a:lnSpc>
              <a:spcBef>
                <a:spcPts val="0"/>
              </a:spcBef>
              <a:spcAft>
                <a:spcPts val="0"/>
              </a:spcAft>
              <a:buClr>
                <a:srgbClr val="000000"/>
              </a:buClr>
              <a:buSzPts val="1000"/>
              <a:buFont typeface="Arial" panose="020B0604020202020204"/>
              <a:buNone/>
              <a:defRPr sz="1333" b="0" i="0" u="none" strike="noStrike" cap="none">
                <a:solidFill>
                  <a:schemeClr val="dk2"/>
                </a:solidFill>
                <a:latin typeface="Arial" panose="020B0604020202020204"/>
                <a:ea typeface="Arial" panose="020B0604020202020204"/>
                <a:cs typeface="Arial" panose="020B0604020202020204"/>
                <a:sym typeface="Arial" panose="020B0604020202020204"/>
              </a:defRPr>
            </a:lvl4pPr>
            <a:lvl5pPr marL="0" marR="0" lvl="4" indent="0" algn="r">
              <a:lnSpc>
                <a:spcPct val="100000"/>
              </a:lnSpc>
              <a:spcBef>
                <a:spcPts val="0"/>
              </a:spcBef>
              <a:spcAft>
                <a:spcPts val="0"/>
              </a:spcAft>
              <a:buClr>
                <a:srgbClr val="000000"/>
              </a:buClr>
              <a:buSzPts val="1000"/>
              <a:buFont typeface="Arial" panose="020B0604020202020204"/>
              <a:buNone/>
              <a:defRPr sz="1333" b="0" i="0" u="none" strike="noStrike" cap="none">
                <a:solidFill>
                  <a:schemeClr val="dk2"/>
                </a:solidFill>
                <a:latin typeface="Arial" panose="020B0604020202020204"/>
                <a:ea typeface="Arial" panose="020B0604020202020204"/>
                <a:cs typeface="Arial" panose="020B0604020202020204"/>
                <a:sym typeface="Arial" panose="020B0604020202020204"/>
              </a:defRPr>
            </a:lvl5pPr>
            <a:lvl6pPr marL="0" marR="0" lvl="5" indent="0" algn="r">
              <a:lnSpc>
                <a:spcPct val="100000"/>
              </a:lnSpc>
              <a:spcBef>
                <a:spcPts val="0"/>
              </a:spcBef>
              <a:spcAft>
                <a:spcPts val="0"/>
              </a:spcAft>
              <a:buClr>
                <a:srgbClr val="000000"/>
              </a:buClr>
              <a:buSzPts val="1000"/>
              <a:buFont typeface="Arial" panose="020B0604020202020204"/>
              <a:buNone/>
              <a:defRPr sz="1333" b="0" i="0" u="none" strike="noStrike" cap="none">
                <a:solidFill>
                  <a:schemeClr val="dk2"/>
                </a:solidFill>
                <a:latin typeface="Arial" panose="020B0604020202020204"/>
                <a:ea typeface="Arial" panose="020B0604020202020204"/>
                <a:cs typeface="Arial" panose="020B0604020202020204"/>
                <a:sym typeface="Arial" panose="020B0604020202020204"/>
              </a:defRPr>
            </a:lvl6pPr>
            <a:lvl7pPr marL="0" marR="0" lvl="6" indent="0" algn="r">
              <a:lnSpc>
                <a:spcPct val="100000"/>
              </a:lnSpc>
              <a:spcBef>
                <a:spcPts val="0"/>
              </a:spcBef>
              <a:spcAft>
                <a:spcPts val="0"/>
              </a:spcAft>
              <a:buClr>
                <a:srgbClr val="000000"/>
              </a:buClr>
              <a:buSzPts val="1000"/>
              <a:buFont typeface="Arial" panose="020B0604020202020204"/>
              <a:buNone/>
              <a:defRPr sz="1333" b="0" i="0" u="none" strike="noStrike" cap="none">
                <a:solidFill>
                  <a:schemeClr val="dk2"/>
                </a:solidFill>
                <a:latin typeface="Arial" panose="020B0604020202020204"/>
                <a:ea typeface="Arial" panose="020B0604020202020204"/>
                <a:cs typeface="Arial" panose="020B0604020202020204"/>
                <a:sym typeface="Arial" panose="020B0604020202020204"/>
              </a:defRPr>
            </a:lvl7pPr>
            <a:lvl8pPr marL="0" marR="0" lvl="7" indent="0" algn="r">
              <a:lnSpc>
                <a:spcPct val="100000"/>
              </a:lnSpc>
              <a:spcBef>
                <a:spcPts val="0"/>
              </a:spcBef>
              <a:spcAft>
                <a:spcPts val="0"/>
              </a:spcAft>
              <a:buClr>
                <a:srgbClr val="000000"/>
              </a:buClr>
              <a:buSzPts val="1000"/>
              <a:buFont typeface="Arial" panose="020B0604020202020204"/>
              <a:buNone/>
              <a:defRPr sz="1333" b="0" i="0" u="none" strike="noStrike" cap="none">
                <a:solidFill>
                  <a:schemeClr val="dk2"/>
                </a:solidFill>
                <a:latin typeface="Arial" panose="020B0604020202020204"/>
                <a:ea typeface="Arial" panose="020B0604020202020204"/>
                <a:cs typeface="Arial" panose="020B0604020202020204"/>
                <a:sym typeface="Arial" panose="020B0604020202020204"/>
              </a:defRPr>
            </a:lvl8pPr>
            <a:lvl9pPr marL="0" marR="0" lvl="8" indent="0" algn="r">
              <a:lnSpc>
                <a:spcPct val="100000"/>
              </a:lnSpc>
              <a:spcBef>
                <a:spcPts val="0"/>
              </a:spcBef>
              <a:spcAft>
                <a:spcPts val="0"/>
              </a:spcAft>
              <a:buClr>
                <a:srgbClr val="000000"/>
              </a:buClr>
              <a:buSzPts val="1000"/>
              <a:buFont typeface="Arial" panose="020B0604020202020204"/>
              <a:buNone/>
              <a:defRPr sz="1333" b="0" i="0" u="none" strike="noStrike" cap="none">
                <a:solidFill>
                  <a:schemeClr val="dk2"/>
                </a:solidFill>
                <a:latin typeface="Arial" panose="020B0604020202020204"/>
                <a:ea typeface="Arial" panose="020B0604020202020204"/>
                <a:cs typeface="Arial" panose="020B0604020202020204"/>
                <a:sym typeface="Arial" panose="020B0604020202020204"/>
              </a:defRPr>
            </a:lvl9pPr>
          </a:lstStyle>
          <a:p>
            <a:fld id="{00000000-1234-1234-1234-123412341234}" type="slidenum">
              <a:rPr lang="pt-BR" smtClean="0"/>
              <a:pPr/>
              <a:t>‹nº›</a:t>
            </a:fld>
            <a:endParaRPr lang="pt-BR" dirty="0"/>
          </a:p>
        </p:txBody>
      </p:sp>
      <p:sp>
        <p:nvSpPr>
          <p:cNvPr id="72" name="Google Shape;72;p18"/>
          <p:cNvSpPr/>
          <p:nvPr/>
        </p:nvSpPr>
        <p:spPr>
          <a:xfrm>
            <a:off x="273062" y="300433"/>
            <a:ext cx="11672959" cy="6268000"/>
          </a:xfrm>
          <a:prstGeom prst="roundRect">
            <a:avLst>
              <a:gd name="adj" fmla="val 3153"/>
            </a:avLst>
          </a:prstGeom>
          <a:solidFill>
            <a:srgbClr val="FFFCF8"/>
          </a:solidFill>
          <a:ln>
            <a:noFill/>
          </a:ln>
        </p:spPr>
        <p:txBody>
          <a:bodyPr spcFirstLastPara="1" wrap="square" lIns="121868" tIns="121868" rIns="121868" bIns="121868" anchor="ctr" anchorCtr="0">
            <a:noAutofit/>
          </a:bodyPr>
          <a:lstStyle/>
          <a:p>
            <a:pPr marL="0" marR="0" lvl="0" indent="0" algn="ctr" rtl="0">
              <a:lnSpc>
                <a:spcPct val="100000"/>
              </a:lnSpc>
              <a:spcBef>
                <a:spcPts val="0"/>
              </a:spcBef>
              <a:spcAft>
                <a:spcPts val="0"/>
              </a:spcAft>
              <a:buClr>
                <a:srgbClr val="000000"/>
              </a:buClr>
              <a:buSzPts val="1400"/>
              <a:buFont typeface="Arial" panose="020B0604020202020204"/>
              <a:buNone/>
            </a:pPr>
            <a:endParaRPr sz="1866" b="0" i="0" u="none" strike="noStrike" cap="none" dirty="0">
              <a:solidFill>
                <a:srgbClr val="000000"/>
              </a:solidFill>
              <a:latin typeface="Arial" panose="020B0604020202020204"/>
              <a:ea typeface="Arial" panose="020B0604020202020204"/>
              <a:cs typeface="Arial" panose="020B0604020202020204"/>
              <a:sym typeface="Arial" panose="020B0604020202020204"/>
            </a:endParaRPr>
          </a:p>
        </p:txBody>
      </p:sp>
      <p:sp>
        <p:nvSpPr>
          <p:cNvPr id="74" name="Google Shape;74;p18"/>
          <p:cNvSpPr txBox="1"/>
          <p:nvPr/>
        </p:nvSpPr>
        <p:spPr>
          <a:xfrm rot="-5400000">
            <a:off x="11493153" y="482899"/>
            <a:ext cx="1178800" cy="389682"/>
          </a:xfrm>
          <a:prstGeom prst="rect">
            <a:avLst/>
          </a:prstGeom>
          <a:noFill/>
          <a:ln>
            <a:noFill/>
          </a:ln>
        </p:spPr>
        <p:txBody>
          <a:bodyPr spcFirstLastPara="1" wrap="square" lIns="121868" tIns="121868" rIns="121868" bIns="121868" anchor="t" anchorCtr="0">
            <a:spAutoFit/>
          </a:bodyPr>
          <a:lstStyle/>
          <a:p>
            <a:pPr marL="0" marR="0" lvl="0" indent="0" algn="l" rtl="0">
              <a:lnSpc>
                <a:spcPct val="100000"/>
              </a:lnSpc>
              <a:spcBef>
                <a:spcPts val="0"/>
              </a:spcBef>
              <a:spcAft>
                <a:spcPts val="0"/>
              </a:spcAft>
              <a:buClr>
                <a:srgbClr val="000000"/>
              </a:buClr>
              <a:buSzPts val="700"/>
              <a:buFont typeface="Arial" panose="020B0604020202020204"/>
              <a:buNone/>
            </a:pPr>
            <a:r>
              <a:rPr lang="pt-BR" sz="933" b="0" i="0" u="none" strike="noStrike" cap="none" dirty="0">
                <a:solidFill>
                  <a:srgbClr val="333333"/>
                </a:solidFill>
                <a:latin typeface="Grandstander Medium"/>
                <a:ea typeface="Grandstander Medium"/>
                <a:cs typeface="Grandstander Medium"/>
                <a:sym typeface="Grandstander Medium"/>
              </a:rPr>
              <a:t>2024_AI_V1</a:t>
            </a:r>
            <a:endParaRPr sz="933" b="0" i="0" u="none" strike="noStrike" cap="none" dirty="0">
              <a:solidFill>
                <a:srgbClr val="000000"/>
              </a:solidFill>
              <a:latin typeface="Grandstander Medium"/>
              <a:ea typeface="Grandstander Medium"/>
              <a:cs typeface="Grandstander Medium"/>
              <a:sym typeface="Grandstander Medium"/>
            </a:endParaRPr>
          </a:p>
        </p:txBody>
      </p:sp>
      <p:sp>
        <p:nvSpPr>
          <p:cNvPr id="75" name="Google Shape;75;p18"/>
          <p:cNvSpPr txBox="1">
            <a:spLocks noGrp="1"/>
          </p:cNvSpPr>
          <p:nvPr>
            <p:ph type="body" idx="1"/>
          </p:nvPr>
        </p:nvSpPr>
        <p:spPr>
          <a:xfrm>
            <a:off x="608442" y="1652833"/>
            <a:ext cx="11008732" cy="4396000"/>
          </a:xfrm>
          <a:prstGeom prst="rect">
            <a:avLst/>
          </a:prstGeom>
          <a:noFill/>
          <a:ln>
            <a:noFill/>
          </a:ln>
        </p:spPr>
        <p:txBody>
          <a:bodyPr spcFirstLastPara="1" wrap="square" lIns="91425" tIns="91425" rIns="91425" bIns="91425" anchor="t" anchorCtr="0">
            <a:noAutofit/>
          </a:bodyPr>
          <a:lstStyle>
            <a:lvl1pPr marL="135433" lvl="0" indent="0" algn="l">
              <a:lnSpc>
                <a:spcPct val="100000"/>
              </a:lnSpc>
              <a:spcBef>
                <a:spcPts val="0"/>
              </a:spcBef>
              <a:spcAft>
                <a:spcPts val="0"/>
              </a:spcAft>
              <a:buClr>
                <a:srgbClr val="74489D"/>
              </a:buClr>
              <a:buSzPts val="2000"/>
              <a:buFont typeface="Lato" panose="020F0502020204030203"/>
              <a:buNone/>
              <a:defRPr sz="2666" baseline="0">
                <a:solidFill>
                  <a:schemeClr val="dk1"/>
                </a:solidFill>
                <a:latin typeface="Arial" panose="020B0604020202020204" pitchFamily="34" charset="0"/>
                <a:ea typeface="Lato" panose="020F0502020204030203"/>
                <a:cs typeface="Lato" panose="020F0502020204030203"/>
                <a:sym typeface="Lato" panose="020F0502020204030203"/>
              </a:defRPr>
            </a:lvl1pPr>
            <a:lvl2pPr marL="1218895" lvl="1" indent="-474015" algn="l">
              <a:lnSpc>
                <a:spcPct val="100000"/>
              </a:lnSpc>
              <a:spcBef>
                <a:spcPts val="0"/>
              </a:spcBef>
              <a:spcAft>
                <a:spcPts val="0"/>
              </a:spcAft>
              <a:buClr>
                <a:srgbClr val="74489D"/>
              </a:buClr>
              <a:buSzPts val="2000"/>
              <a:buFont typeface="Lato" panose="020F0502020204030203"/>
              <a:buChar char="○"/>
              <a:defRPr sz="2666">
                <a:solidFill>
                  <a:schemeClr val="dk1"/>
                </a:solidFill>
                <a:latin typeface="Lato" panose="020F0502020204030203"/>
                <a:ea typeface="Lato" panose="020F0502020204030203"/>
                <a:cs typeface="Lato" panose="020F0502020204030203"/>
                <a:sym typeface="Lato" panose="020F0502020204030203"/>
              </a:defRPr>
            </a:lvl2pPr>
            <a:lvl3pPr marL="1828343" lvl="2" indent="-474015" algn="l">
              <a:lnSpc>
                <a:spcPct val="100000"/>
              </a:lnSpc>
              <a:spcBef>
                <a:spcPts val="0"/>
              </a:spcBef>
              <a:spcAft>
                <a:spcPts val="0"/>
              </a:spcAft>
              <a:buClr>
                <a:srgbClr val="74489D"/>
              </a:buClr>
              <a:buSzPts val="2000"/>
              <a:buFont typeface="Lato" panose="020F0502020204030203"/>
              <a:buChar char="○"/>
              <a:defRPr sz="2666">
                <a:solidFill>
                  <a:schemeClr val="dk1"/>
                </a:solidFill>
                <a:latin typeface="Lato" panose="020F0502020204030203"/>
                <a:ea typeface="Lato" panose="020F0502020204030203"/>
                <a:cs typeface="Lato" panose="020F0502020204030203"/>
                <a:sym typeface="Lato" panose="020F0502020204030203"/>
              </a:defRPr>
            </a:lvl3pPr>
            <a:lvl4pPr marL="2437790" lvl="3" indent="-474015" algn="l">
              <a:lnSpc>
                <a:spcPct val="100000"/>
              </a:lnSpc>
              <a:spcBef>
                <a:spcPts val="0"/>
              </a:spcBef>
              <a:spcAft>
                <a:spcPts val="0"/>
              </a:spcAft>
              <a:buClr>
                <a:srgbClr val="74489D"/>
              </a:buClr>
              <a:buSzPts val="2000"/>
              <a:buFont typeface="Lato" panose="020F0502020204030203"/>
              <a:buChar char="○"/>
              <a:defRPr sz="2666">
                <a:solidFill>
                  <a:schemeClr val="dk1"/>
                </a:solidFill>
                <a:latin typeface="Lato" panose="020F0502020204030203"/>
                <a:ea typeface="Lato" panose="020F0502020204030203"/>
                <a:cs typeface="Lato" panose="020F0502020204030203"/>
                <a:sym typeface="Lato" panose="020F0502020204030203"/>
              </a:defRPr>
            </a:lvl4pPr>
            <a:lvl5pPr marL="3047238" lvl="4" indent="-474015" algn="l">
              <a:lnSpc>
                <a:spcPct val="100000"/>
              </a:lnSpc>
              <a:spcBef>
                <a:spcPts val="0"/>
              </a:spcBef>
              <a:spcAft>
                <a:spcPts val="0"/>
              </a:spcAft>
              <a:buClr>
                <a:srgbClr val="74489D"/>
              </a:buClr>
              <a:buSzPts val="2000"/>
              <a:buFont typeface="Lato" panose="020F0502020204030203"/>
              <a:buChar char="○"/>
              <a:defRPr sz="2666">
                <a:solidFill>
                  <a:schemeClr val="dk1"/>
                </a:solidFill>
                <a:latin typeface="Lato" panose="020F0502020204030203"/>
                <a:ea typeface="Lato" panose="020F0502020204030203"/>
                <a:cs typeface="Lato" panose="020F0502020204030203"/>
                <a:sym typeface="Lato" panose="020F0502020204030203"/>
              </a:defRPr>
            </a:lvl5pPr>
            <a:lvl6pPr marL="3656686" lvl="5" indent="-474015" algn="l">
              <a:lnSpc>
                <a:spcPct val="100000"/>
              </a:lnSpc>
              <a:spcBef>
                <a:spcPts val="0"/>
              </a:spcBef>
              <a:spcAft>
                <a:spcPts val="0"/>
              </a:spcAft>
              <a:buClr>
                <a:srgbClr val="74489D"/>
              </a:buClr>
              <a:buSzPts val="2000"/>
              <a:buFont typeface="Lato" panose="020F0502020204030203"/>
              <a:buChar char="○"/>
              <a:defRPr sz="2666">
                <a:solidFill>
                  <a:schemeClr val="dk1"/>
                </a:solidFill>
                <a:latin typeface="Lato" panose="020F0502020204030203"/>
                <a:ea typeface="Lato" panose="020F0502020204030203"/>
                <a:cs typeface="Lato" panose="020F0502020204030203"/>
                <a:sym typeface="Lato" panose="020F0502020204030203"/>
              </a:defRPr>
            </a:lvl6pPr>
            <a:lvl7pPr marL="4266133" lvl="6" indent="-474015" algn="l">
              <a:lnSpc>
                <a:spcPct val="100000"/>
              </a:lnSpc>
              <a:spcBef>
                <a:spcPts val="0"/>
              </a:spcBef>
              <a:spcAft>
                <a:spcPts val="0"/>
              </a:spcAft>
              <a:buClr>
                <a:srgbClr val="74489D"/>
              </a:buClr>
              <a:buSzPts val="2000"/>
              <a:buFont typeface="Lato" panose="020F0502020204030203"/>
              <a:buChar char="○"/>
              <a:defRPr sz="2666">
                <a:solidFill>
                  <a:schemeClr val="dk1"/>
                </a:solidFill>
                <a:latin typeface="Lato" panose="020F0502020204030203"/>
                <a:ea typeface="Lato" panose="020F0502020204030203"/>
                <a:cs typeface="Lato" panose="020F0502020204030203"/>
                <a:sym typeface="Lato" panose="020F0502020204030203"/>
              </a:defRPr>
            </a:lvl7pPr>
            <a:lvl8pPr marL="4875581" lvl="7" indent="-474015" algn="l">
              <a:lnSpc>
                <a:spcPct val="100000"/>
              </a:lnSpc>
              <a:spcBef>
                <a:spcPts val="0"/>
              </a:spcBef>
              <a:spcAft>
                <a:spcPts val="0"/>
              </a:spcAft>
              <a:buClr>
                <a:srgbClr val="74489D"/>
              </a:buClr>
              <a:buSzPts val="2000"/>
              <a:buFont typeface="Lato" panose="020F0502020204030203"/>
              <a:buChar char="○"/>
              <a:defRPr sz="2666">
                <a:solidFill>
                  <a:schemeClr val="dk1"/>
                </a:solidFill>
                <a:latin typeface="Lato" panose="020F0502020204030203"/>
                <a:ea typeface="Lato" panose="020F0502020204030203"/>
                <a:cs typeface="Lato" panose="020F0502020204030203"/>
                <a:sym typeface="Lato" panose="020F0502020204030203"/>
              </a:defRPr>
            </a:lvl8pPr>
            <a:lvl9pPr marL="5485028" lvl="8" indent="-474015" algn="l">
              <a:lnSpc>
                <a:spcPct val="100000"/>
              </a:lnSpc>
              <a:spcBef>
                <a:spcPts val="0"/>
              </a:spcBef>
              <a:spcAft>
                <a:spcPts val="0"/>
              </a:spcAft>
              <a:buClr>
                <a:srgbClr val="74489D"/>
              </a:buClr>
              <a:buSzPts val="2000"/>
              <a:buFont typeface="Lato" panose="020F0502020204030203"/>
              <a:buChar char="○"/>
              <a:defRPr sz="2666">
                <a:solidFill>
                  <a:schemeClr val="dk1"/>
                </a:solidFill>
                <a:latin typeface="Lato" panose="020F0502020204030203"/>
                <a:ea typeface="Lato" panose="020F0502020204030203"/>
                <a:cs typeface="Lato" panose="020F0502020204030203"/>
                <a:sym typeface="Lato" panose="020F0502020204030203"/>
              </a:defRPr>
            </a:lvl9pPr>
          </a:lstStyle>
          <a:p>
            <a:endParaRPr dirty="0"/>
          </a:p>
        </p:txBody>
      </p:sp>
      <p:sp>
        <p:nvSpPr>
          <p:cNvPr id="76" name="Google Shape;76;p18"/>
          <p:cNvSpPr txBox="1">
            <a:spLocks noGrp="1"/>
          </p:cNvSpPr>
          <p:nvPr>
            <p:ph type="title"/>
          </p:nvPr>
        </p:nvSpPr>
        <p:spPr>
          <a:xfrm>
            <a:off x="608441" y="898167"/>
            <a:ext cx="11165092" cy="676950"/>
          </a:xfrm>
          <a:prstGeom prst="rect">
            <a:avLst/>
          </a:prstGeom>
          <a:noFill/>
          <a:ln>
            <a:noFill/>
          </a:ln>
        </p:spPr>
        <p:txBody>
          <a:bodyPr spcFirstLastPara="1" wrap="square" lIns="91425" tIns="91425" rIns="91425" bIns="91425" anchor="t" anchorCtr="0">
            <a:spAutoFit/>
          </a:bodyPr>
          <a:lstStyle>
            <a:lvl1pPr marR="0" lvl="0" algn="l">
              <a:lnSpc>
                <a:spcPct val="100000"/>
              </a:lnSpc>
              <a:spcBef>
                <a:spcPts val="0"/>
              </a:spcBef>
              <a:spcAft>
                <a:spcPts val="0"/>
              </a:spcAft>
              <a:buClr>
                <a:schemeClr val="dk1"/>
              </a:buClr>
              <a:buSzPts val="2400"/>
              <a:buFont typeface="Lato" panose="020F0502020204030203"/>
              <a:buNone/>
              <a:defRPr sz="3199" b="1" i="0" u="none" strike="noStrike" cap="none" baseline="0">
                <a:solidFill>
                  <a:schemeClr val="dk1"/>
                </a:solidFill>
                <a:latin typeface="Arial" panose="020B0604020202020204" pitchFamily="34" charset="0"/>
                <a:ea typeface="Lato" panose="020F0502020204030203"/>
                <a:cs typeface="Lato" panose="020F0502020204030203"/>
                <a:sym typeface="Lato" panose="020F0502020204030203"/>
              </a:defRPr>
            </a:lvl1pPr>
            <a:lvl2pPr marR="0" lvl="1" algn="l">
              <a:lnSpc>
                <a:spcPct val="100000"/>
              </a:lnSpc>
              <a:spcBef>
                <a:spcPts val="0"/>
              </a:spcBef>
              <a:spcAft>
                <a:spcPts val="0"/>
              </a:spcAft>
              <a:buClr>
                <a:schemeClr val="dk1"/>
              </a:buClr>
              <a:buSzPts val="2400"/>
              <a:buFont typeface="Lato" panose="020F0502020204030203"/>
              <a:buNone/>
              <a:defRPr sz="3199" b="0" i="0" u="none" strike="noStrike" cap="none">
                <a:solidFill>
                  <a:schemeClr val="dk1"/>
                </a:solidFill>
                <a:latin typeface="Lato" panose="020F0502020204030203"/>
                <a:ea typeface="Lato" panose="020F0502020204030203"/>
                <a:cs typeface="Lato" panose="020F0502020204030203"/>
                <a:sym typeface="Lato" panose="020F0502020204030203"/>
              </a:defRPr>
            </a:lvl2pPr>
            <a:lvl3pPr marR="0" lvl="2" algn="l">
              <a:lnSpc>
                <a:spcPct val="100000"/>
              </a:lnSpc>
              <a:spcBef>
                <a:spcPts val="0"/>
              </a:spcBef>
              <a:spcAft>
                <a:spcPts val="0"/>
              </a:spcAft>
              <a:buClr>
                <a:schemeClr val="dk1"/>
              </a:buClr>
              <a:buSzPts val="2400"/>
              <a:buFont typeface="Lato" panose="020F0502020204030203"/>
              <a:buNone/>
              <a:defRPr sz="3199" b="0" i="0" u="none" strike="noStrike" cap="none">
                <a:solidFill>
                  <a:schemeClr val="dk1"/>
                </a:solidFill>
                <a:latin typeface="Lato" panose="020F0502020204030203"/>
                <a:ea typeface="Lato" panose="020F0502020204030203"/>
                <a:cs typeface="Lato" panose="020F0502020204030203"/>
                <a:sym typeface="Lato" panose="020F0502020204030203"/>
              </a:defRPr>
            </a:lvl3pPr>
            <a:lvl4pPr marR="0" lvl="3" algn="l">
              <a:lnSpc>
                <a:spcPct val="100000"/>
              </a:lnSpc>
              <a:spcBef>
                <a:spcPts val="0"/>
              </a:spcBef>
              <a:spcAft>
                <a:spcPts val="0"/>
              </a:spcAft>
              <a:buClr>
                <a:schemeClr val="dk1"/>
              </a:buClr>
              <a:buSzPts val="2400"/>
              <a:buFont typeface="Lato" panose="020F0502020204030203"/>
              <a:buNone/>
              <a:defRPr sz="3199" b="0" i="0" u="none" strike="noStrike" cap="none">
                <a:solidFill>
                  <a:schemeClr val="dk1"/>
                </a:solidFill>
                <a:latin typeface="Lato" panose="020F0502020204030203"/>
                <a:ea typeface="Lato" panose="020F0502020204030203"/>
                <a:cs typeface="Lato" panose="020F0502020204030203"/>
                <a:sym typeface="Lato" panose="020F0502020204030203"/>
              </a:defRPr>
            </a:lvl4pPr>
            <a:lvl5pPr marR="0" lvl="4" algn="l">
              <a:lnSpc>
                <a:spcPct val="100000"/>
              </a:lnSpc>
              <a:spcBef>
                <a:spcPts val="0"/>
              </a:spcBef>
              <a:spcAft>
                <a:spcPts val="0"/>
              </a:spcAft>
              <a:buClr>
                <a:schemeClr val="dk1"/>
              </a:buClr>
              <a:buSzPts val="2400"/>
              <a:buFont typeface="Lato" panose="020F0502020204030203"/>
              <a:buNone/>
              <a:defRPr sz="3199" b="0" i="0" u="none" strike="noStrike" cap="none">
                <a:solidFill>
                  <a:schemeClr val="dk1"/>
                </a:solidFill>
                <a:latin typeface="Lato" panose="020F0502020204030203"/>
                <a:ea typeface="Lato" panose="020F0502020204030203"/>
                <a:cs typeface="Lato" panose="020F0502020204030203"/>
                <a:sym typeface="Lato" panose="020F0502020204030203"/>
              </a:defRPr>
            </a:lvl5pPr>
            <a:lvl6pPr marR="0" lvl="5" algn="l">
              <a:lnSpc>
                <a:spcPct val="100000"/>
              </a:lnSpc>
              <a:spcBef>
                <a:spcPts val="0"/>
              </a:spcBef>
              <a:spcAft>
                <a:spcPts val="0"/>
              </a:spcAft>
              <a:buClr>
                <a:schemeClr val="dk1"/>
              </a:buClr>
              <a:buSzPts val="2400"/>
              <a:buFont typeface="Lato" panose="020F0502020204030203"/>
              <a:buNone/>
              <a:defRPr sz="3199" b="0" i="0" u="none" strike="noStrike" cap="none">
                <a:solidFill>
                  <a:schemeClr val="dk1"/>
                </a:solidFill>
                <a:latin typeface="Lato" panose="020F0502020204030203"/>
                <a:ea typeface="Lato" panose="020F0502020204030203"/>
                <a:cs typeface="Lato" panose="020F0502020204030203"/>
                <a:sym typeface="Lato" panose="020F0502020204030203"/>
              </a:defRPr>
            </a:lvl6pPr>
            <a:lvl7pPr marR="0" lvl="6" algn="l">
              <a:lnSpc>
                <a:spcPct val="100000"/>
              </a:lnSpc>
              <a:spcBef>
                <a:spcPts val="0"/>
              </a:spcBef>
              <a:spcAft>
                <a:spcPts val="0"/>
              </a:spcAft>
              <a:buClr>
                <a:schemeClr val="dk1"/>
              </a:buClr>
              <a:buSzPts val="2400"/>
              <a:buFont typeface="Lato" panose="020F0502020204030203"/>
              <a:buNone/>
              <a:defRPr sz="3199" b="0" i="0" u="none" strike="noStrike" cap="none">
                <a:solidFill>
                  <a:schemeClr val="dk1"/>
                </a:solidFill>
                <a:latin typeface="Lato" panose="020F0502020204030203"/>
                <a:ea typeface="Lato" panose="020F0502020204030203"/>
                <a:cs typeface="Lato" panose="020F0502020204030203"/>
                <a:sym typeface="Lato" panose="020F0502020204030203"/>
              </a:defRPr>
            </a:lvl7pPr>
            <a:lvl8pPr marR="0" lvl="7" algn="l">
              <a:lnSpc>
                <a:spcPct val="100000"/>
              </a:lnSpc>
              <a:spcBef>
                <a:spcPts val="0"/>
              </a:spcBef>
              <a:spcAft>
                <a:spcPts val="0"/>
              </a:spcAft>
              <a:buClr>
                <a:schemeClr val="dk1"/>
              </a:buClr>
              <a:buSzPts val="2400"/>
              <a:buFont typeface="Lato" panose="020F0502020204030203"/>
              <a:buNone/>
              <a:defRPr sz="3199" b="0" i="0" u="none" strike="noStrike" cap="none">
                <a:solidFill>
                  <a:schemeClr val="dk1"/>
                </a:solidFill>
                <a:latin typeface="Lato" panose="020F0502020204030203"/>
                <a:ea typeface="Lato" panose="020F0502020204030203"/>
                <a:cs typeface="Lato" panose="020F0502020204030203"/>
                <a:sym typeface="Lato" panose="020F0502020204030203"/>
              </a:defRPr>
            </a:lvl8pPr>
            <a:lvl9pPr marR="0" lvl="8" algn="l">
              <a:lnSpc>
                <a:spcPct val="100000"/>
              </a:lnSpc>
              <a:spcBef>
                <a:spcPts val="0"/>
              </a:spcBef>
              <a:spcAft>
                <a:spcPts val="0"/>
              </a:spcAft>
              <a:buClr>
                <a:schemeClr val="dk1"/>
              </a:buClr>
              <a:buSzPts val="2400"/>
              <a:buFont typeface="Lato" panose="020F0502020204030203"/>
              <a:buNone/>
              <a:defRPr sz="3199" b="0" i="0" u="none" strike="noStrike" cap="none">
                <a:solidFill>
                  <a:schemeClr val="dk1"/>
                </a:solidFill>
                <a:latin typeface="Lato" panose="020F0502020204030203"/>
                <a:ea typeface="Lato" panose="020F0502020204030203"/>
                <a:cs typeface="Lato" panose="020F0502020204030203"/>
                <a:sym typeface="Lato" panose="020F0502020204030203"/>
              </a:defRPr>
            </a:lvl9pPr>
          </a:lstStyle>
          <a:p>
            <a:endParaRPr dirty="0"/>
          </a:p>
        </p:txBody>
      </p:sp>
      <p:sp>
        <p:nvSpPr>
          <p:cNvPr id="2" name="Google Shape;68;p17"/>
          <p:cNvSpPr txBox="1">
            <a:spLocks noGrp="1"/>
          </p:cNvSpPr>
          <p:nvPr>
            <p:ph type="subTitle" idx="10"/>
          </p:nvPr>
        </p:nvSpPr>
        <p:spPr>
          <a:xfrm rot="-60000">
            <a:off x="175529" y="209627"/>
            <a:ext cx="5781097" cy="490000"/>
          </a:xfrm>
          <a:prstGeom prst="rect">
            <a:avLst/>
          </a:prstGeom>
          <a:solidFill>
            <a:srgbClr val="74489D"/>
          </a:solidFill>
          <a:ln>
            <a:noFill/>
          </a:ln>
          <a:effectLst/>
        </p:spPr>
        <p:txBody>
          <a:bodyPr spcFirstLastPara="1" wrap="square" lIns="91425" tIns="91425" rIns="91425" bIns="91425" anchor="ctr" anchorCtr="0">
            <a:noAutofit/>
          </a:bodyPr>
          <a:lstStyle>
            <a:lvl1pPr lvl="0" algn="l">
              <a:spcBef>
                <a:spcPts val="0"/>
              </a:spcBef>
              <a:spcAft>
                <a:spcPts val="0"/>
              </a:spcAft>
              <a:buSzPts val="2000"/>
              <a:buNone/>
              <a:defRPr sz="2399" baseline="0">
                <a:solidFill>
                  <a:schemeClr val="bg1"/>
                </a:solidFill>
                <a:latin typeface="Grandstander SemiBold" charset="0"/>
              </a:defRPr>
            </a:lvl1pPr>
            <a:lvl2pPr lvl="1">
              <a:spcBef>
                <a:spcPts val="0"/>
              </a:spcBef>
              <a:spcAft>
                <a:spcPts val="0"/>
              </a:spcAft>
              <a:buSzPts val="2000"/>
              <a:buNone/>
              <a:defRPr/>
            </a:lvl2pPr>
            <a:lvl3pPr lvl="2">
              <a:spcBef>
                <a:spcPts val="0"/>
              </a:spcBef>
              <a:spcAft>
                <a:spcPts val="0"/>
              </a:spcAft>
              <a:buSzPts val="2000"/>
              <a:buNone/>
              <a:defRPr/>
            </a:lvl3pPr>
            <a:lvl4pPr lvl="3">
              <a:spcBef>
                <a:spcPts val="0"/>
              </a:spcBef>
              <a:spcAft>
                <a:spcPts val="0"/>
              </a:spcAft>
              <a:buSzPts val="2000"/>
              <a:buNone/>
              <a:defRPr/>
            </a:lvl4pPr>
            <a:lvl5pPr lvl="4">
              <a:spcBef>
                <a:spcPts val="0"/>
              </a:spcBef>
              <a:spcAft>
                <a:spcPts val="0"/>
              </a:spcAft>
              <a:buSzPts val="2000"/>
              <a:buNone/>
              <a:defRPr/>
            </a:lvl5pPr>
            <a:lvl6pPr lvl="5">
              <a:spcBef>
                <a:spcPts val="0"/>
              </a:spcBef>
              <a:spcAft>
                <a:spcPts val="0"/>
              </a:spcAft>
              <a:buSzPts val="2000"/>
              <a:buNone/>
              <a:defRPr/>
            </a:lvl6pPr>
            <a:lvl7pPr lvl="6">
              <a:spcBef>
                <a:spcPts val="0"/>
              </a:spcBef>
              <a:spcAft>
                <a:spcPts val="0"/>
              </a:spcAft>
              <a:buSzPts val="2000"/>
              <a:buNone/>
              <a:defRPr/>
            </a:lvl7pPr>
            <a:lvl8pPr lvl="7">
              <a:spcBef>
                <a:spcPts val="0"/>
              </a:spcBef>
              <a:spcAft>
                <a:spcPts val="0"/>
              </a:spcAft>
              <a:buSzPts val="2000"/>
              <a:buNone/>
              <a:defRPr/>
            </a:lvl8pPr>
            <a:lvl9pPr lvl="8">
              <a:spcBef>
                <a:spcPts val="0"/>
              </a:spcBef>
              <a:spcAft>
                <a:spcPts val="0"/>
              </a:spcAft>
              <a:buSzPts val="2000"/>
              <a:buNone/>
              <a:defRPr/>
            </a:lvl9pPr>
          </a:lstStyle>
          <a:p>
            <a:endParaRPr dirty="0"/>
          </a:p>
        </p:txBody>
      </p:sp>
    </p:spTree>
    <p:extLst>
      <p:ext uri="{BB962C8B-B14F-4D97-AF65-F5344CB8AC3E}">
        <p14:creationId xmlns:p14="http://schemas.microsoft.com/office/powerpoint/2010/main" val="30329372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2. Conteúdo/Objetivo de aprendizagem">
  <p:cSld name="2. Conteúdo/Objetivo de aprendizagem">
    <p:bg>
      <p:bgPr>
        <a:blipFill>
          <a:blip r:embed="rId2">
            <a:alphaModFix/>
          </a:blip>
          <a:stretch>
            <a:fillRect/>
          </a:stretch>
        </a:blipFill>
        <a:effectLst/>
      </p:bgPr>
    </p:bg>
    <p:spTree>
      <p:nvGrpSpPr>
        <p:cNvPr id="1" name="Shape 18"/>
        <p:cNvGrpSpPr/>
        <p:nvPr/>
      </p:nvGrpSpPr>
      <p:grpSpPr>
        <a:xfrm>
          <a:off x="0" y="0"/>
          <a:ext cx="0" cy="0"/>
          <a:chOff x="0" y="0"/>
          <a:chExt cx="0" cy="0"/>
        </a:xfrm>
      </p:grpSpPr>
      <p:sp>
        <p:nvSpPr>
          <p:cNvPr id="19" name="Google Shape;19;p9"/>
          <p:cNvSpPr txBox="1">
            <a:spLocks noGrp="1"/>
          </p:cNvSpPr>
          <p:nvPr>
            <p:ph type="sldNum" idx="12"/>
          </p:nvPr>
        </p:nvSpPr>
        <p:spPr>
          <a:xfrm>
            <a:off x="11293669" y="6248544"/>
            <a:ext cx="731409" cy="389756"/>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pt-BR" smtClean="0"/>
              <a:pPr/>
              <a:t>‹nº›</a:t>
            </a:fld>
            <a:endParaRPr lang="pt-BR" dirty="0"/>
          </a:p>
        </p:txBody>
      </p:sp>
      <p:sp>
        <p:nvSpPr>
          <p:cNvPr id="20" name="Google Shape;20;p9"/>
          <p:cNvSpPr/>
          <p:nvPr/>
        </p:nvSpPr>
        <p:spPr>
          <a:xfrm>
            <a:off x="273062" y="300433"/>
            <a:ext cx="11672959" cy="6268000"/>
          </a:xfrm>
          <a:prstGeom prst="roundRect">
            <a:avLst>
              <a:gd name="adj" fmla="val 3153"/>
            </a:avLst>
          </a:prstGeom>
          <a:solidFill>
            <a:srgbClr val="FFFFFF"/>
          </a:solidFill>
          <a:ln>
            <a:noFill/>
          </a:ln>
        </p:spPr>
        <p:txBody>
          <a:bodyPr spcFirstLastPara="1" wrap="square" lIns="121868" tIns="121868" rIns="121868" bIns="121868"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6" b="0" i="0" u="none" strike="noStrike" cap="none">
              <a:solidFill>
                <a:srgbClr val="000000"/>
              </a:solidFill>
              <a:latin typeface="Arial"/>
              <a:ea typeface="Arial"/>
              <a:cs typeface="Arial"/>
              <a:sym typeface="Arial"/>
            </a:endParaRPr>
          </a:p>
        </p:txBody>
      </p:sp>
      <p:sp>
        <p:nvSpPr>
          <p:cNvPr id="21" name="Google Shape;21;p9"/>
          <p:cNvSpPr/>
          <p:nvPr/>
        </p:nvSpPr>
        <p:spPr>
          <a:xfrm>
            <a:off x="6066053" y="300433"/>
            <a:ext cx="5880068" cy="6268000"/>
          </a:xfrm>
          <a:prstGeom prst="roundRect">
            <a:avLst>
              <a:gd name="adj" fmla="val 3153"/>
            </a:avLst>
          </a:prstGeom>
          <a:solidFill>
            <a:srgbClr val="F6EDE1"/>
          </a:solidFill>
          <a:ln>
            <a:noFill/>
          </a:ln>
        </p:spPr>
        <p:txBody>
          <a:bodyPr spcFirstLastPara="1" wrap="square" lIns="121868" tIns="121868" rIns="121868" bIns="121868"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6" b="0" i="0" u="none" strike="noStrike" cap="none">
              <a:solidFill>
                <a:srgbClr val="000000"/>
              </a:solidFill>
              <a:latin typeface="Arial"/>
              <a:ea typeface="Arial"/>
              <a:cs typeface="Arial"/>
              <a:sym typeface="Arial"/>
            </a:endParaRPr>
          </a:p>
        </p:txBody>
      </p:sp>
      <p:sp>
        <p:nvSpPr>
          <p:cNvPr id="22" name="Google Shape;22;p9"/>
          <p:cNvSpPr txBox="1">
            <a:spLocks noGrp="1"/>
          </p:cNvSpPr>
          <p:nvPr>
            <p:ph type="body" idx="1"/>
          </p:nvPr>
        </p:nvSpPr>
        <p:spPr>
          <a:xfrm>
            <a:off x="6423493" y="987085"/>
            <a:ext cx="5183050" cy="4960000"/>
          </a:xfrm>
          <a:prstGeom prst="rect">
            <a:avLst/>
          </a:prstGeom>
          <a:noFill/>
          <a:ln>
            <a:noFill/>
          </a:ln>
        </p:spPr>
        <p:txBody>
          <a:bodyPr spcFirstLastPara="1" wrap="square" lIns="91425" tIns="91425" rIns="91425" bIns="91425" anchor="t" anchorCtr="0">
            <a:noAutofit/>
          </a:bodyPr>
          <a:lstStyle>
            <a:lvl1pPr marL="457086" lvl="0" indent="-355511" algn="l">
              <a:lnSpc>
                <a:spcPct val="100000"/>
              </a:lnSpc>
              <a:spcBef>
                <a:spcPts val="0"/>
              </a:spcBef>
              <a:spcAft>
                <a:spcPts val="0"/>
              </a:spcAft>
              <a:buClr>
                <a:srgbClr val="74489D"/>
              </a:buClr>
              <a:buSzPts val="2000"/>
              <a:buFont typeface="Lato"/>
              <a:buChar char="●"/>
              <a:defRPr sz="2599">
                <a:solidFill>
                  <a:schemeClr val="dk1"/>
                </a:solidFill>
                <a:latin typeface="Arial"/>
                <a:ea typeface="Arial"/>
                <a:cs typeface="Arial"/>
                <a:sym typeface="Arial"/>
              </a:defRPr>
            </a:lvl1pPr>
            <a:lvl2pPr marL="914171" lvl="1" indent="-355511" algn="l">
              <a:lnSpc>
                <a:spcPct val="100000"/>
              </a:lnSpc>
              <a:spcBef>
                <a:spcPts val="600"/>
              </a:spcBef>
              <a:spcAft>
                <a:spcPts val="0"/>
              </a:spcAft>
              <a:buClr>
                <a:srgbClr val="74489D"/>
              </a:buClr>
              <a:buSzPts val="2000"/>
              <a:buFont typeface="Lato"/>
              <a:buChar char="○"/>
              <a:defRPr sz="2666">
                <a:solidFill>
                  <a:schemeClr val="dk1"/>
                </a:solidFill>
                <a:latin typeface="Lato"/>
                <a:ea typeface="Lato"/>
                <a:cs typeface="Lato"/>
                <a:sym typeface="Lato"/>
              </a:defRPr>
            </a:lvl2pPr>
            <a:lvl3pPr marL="1371257" lvl="2"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3pPr>
            <a:lvl4pPr marL="1828343" lvl="3"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4pPr>
            <a:lvl5pPr marL="2285429" lvl="4"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5pPr>
            <a:lvl6pPr marL="2742514" lvl="5"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6pPr>
            <a:lvl7pPr marL="3199600" lvl="6"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7pPr>
            <a:lvl8pPr marL="3656686" lvl="7"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8pPr>
            <a:lvl9pPr marL="4113771" lvl="8"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9pPr>
          </a:lstStyle>
          <a:p>
            <a:pPr lvl="0"/>
            <a:r>
              <a:rPr lang="pt-BR"/>
              <a:t>Clique para editar os estilos de texto Mestres</a:t>
            </a:r>
          </a:p>
        </p:txBody>
      </p:sp>
      <p:sp>
        <p:nvSpPr>
          <p:cNvPr id="23" name="Google Shape;23;p9"/>
          <p:cNvSpPr txBox="1">
            <a:spLocks noGrp="1"/>
          </p:cNvSpPr>
          <p:nvPr>
            <p:ph type="body" idx="2"/>
          </p:nvPr>
        </p:nvSpPr>
        <p:spPr>
          <a:xfrm>
            <a:off x="579016" y="987085"/>
            <a:ext cx="5183050" cy="4960000"/>
          </a:xfrm>
          <a:prstGeom prst="rect">
            <a:avLst/>
          </a:prstGeom>
          <a:noFill/>
          <a:ln>
            <a:noFill/>
          </a:ln>
        </p:spPr>
        <p:txBody>
          <a:bodyPr spcFirstLastPara="1" wrap="square" lIns="91425" tIns="91425" rIns="91425" bIns="91425" anchor="t" anchorCtr="0">
            <a:noAutofit/>
          </a:bodyPr>
          <a:lstStyle>
            <a:lvl1pPr marL="457086" lvl="0" indent="-355511" algn="l">
              <a:lnSpc>
                <a:spcPct val="100000"/>
              </a:lnSpc>
              <a:spcBef>
                <a:spcPts val="0"/>
              </a:spcBef>
              <a:spcAft>
                <a:spcPts val="0"/>
              </a:spcAft>
              <a:buClr>
                <a:srgbClr val="74489D"/>
              </a:buClr>
              <a:buSzPts val="2000"/>
              <a:buFont typeface="Lato"/>
              <a:buChar char="●"/>
              <a:defRPr sz="2599">
                <a:solidFill>
                  <a:schemeClr val="dk1"/>
                </a:solidFill>
                <a:latin typeface="Arial"/>
                <a:ea typeface="Arial"/>
                <a:cs typeface="Arial"/>
                <a:sym typeface="Arial"/>
              </a:defRPr>
            </a:lvl1pPr>
            <a:lvl2pPr marL="914171" lvl="1" indent="-355511" algn="l">
              <a:lnSpc>
                <a:spcPct val="100000"/>
              </a:lnSpc>
              <a:spcBef>
                <a:spcPts val="600"/>
              </a:spcBef>
              <a:spcAft>
                <a:spcPts val="0"/>
              </a:spcAft>
              <a:buClr>
                <a:srgbClr val="74489D"/>
              </a:buClr>
              <a:buSzPts val="2000"/>
              <a:buFont typeface="Lato"/>
              <a:buChar char="○"/>
              <a:defRPr sz="2666">
                <a:solidFill>
                  <a:schemeClr val="dk1"/>
                </a:solidFill>
                <a:latin typeface="Lato"/>
                <a:ea typeface="Lato"/>
                <a:cs typeface="Lato"/>
                <a:sym typeface="Lato"/>
              </a:defRPr>
            </a:lvl2pPr>
            <a:lvl3pPr marL="1371257" lvl="2"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3pPr>
            <a:lvl4pPr marL="1828343" lvl="3"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4pPr>
            <a:lvl5pPr marL="2285429" lvl="4"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5pPr>
            <a:lvl6pPr marL="2742514" lvl="5"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6pPr>
            <a:lvl7pPr marL="3199600" lvl="6"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7pPr>
            <a:lvl8pPr marL="3656686" lvl="7"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8pPr>
            <a:lvl9pPr marL="4113771" lvl="8"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9pPr>
          </a:lstStyle>
          <a:p>
            <a:pPr lvl="0"/>
            <a:r>
              <a:rPr lang="pt-BR"/>
              <a:t>Clique para editar os estilos de texto Mestres</a:t>
            </a:r>
          </a:p>
        </p:txBody>
      </p:sp>
      <p:sp>
        <p:nvSpPr>
          <p:cNvPr id="24" name="Google Shape;24;p9"/>
          <p:cNvSpPr txBox="1"/>
          <p:nvPr/>
        </p:nvSpPr>
        <p:spPr>
          <a:xfrm rot="-5400000">
            <a:off x="11493153" y="482900"/>
            <a:ext cx="1178800" cy="389682"/>
          </a:xfrm>
          <a:prstGeom prst="rect">
            <a:avLst/>
          </a:prstGeom>
          <a:noFill/>
          <a:ln>
            <a:noFill/>
          </a:ln>
        </p:spPr>
        <p:txBody>
          <a:bodyPr spcFirstLastPara="1" wrap="square" lIns="121868" tIns="121868" rIns="121868" bIns="121868"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933" b="0" i="0" u="none" strike="noStrike" cap="none">
                <a:solidFill>
                  <a:srgbClr val="333333"/>
                </a:solidFill>
                <a:latin typeface="Grandstander Medium"/>
                <a:ea typeface="Grandstander Medium"/>
                <a:cs typeface="Grandstander Medium"/>
                <a:sym typeface="Grandstander Medium"/>
              </a:rPr>
              <a:t>2026_AI_V1</a:t>
            </a:r>
            <a:endParaRPr sz="933" b="0" i="0" u="none" strike="noStrike" cap="none">
              <a:solidFill>
                <a:srgbClr val="000000"/>
              </a:solidFill>
              <a:latin typeface="Grandstander Medium"/>
              <a:ea typeface="Grandstander Medium"/>
              <a:cs typeface="Grandstander Medium"/>
              <a:sym typeface="Grandstander Medium"/>
            </a:endParaRPr>
          </a:p>
        </p:txBody>
      </p:sp>
      <p:sp>
        <p:nvSpPr>
          <p:cNvPr id="25" name="Google Shape;25;p9"/>
          <p:cNvSpPr/>
          <p:nvPr/>
        </p:nvSpPr>
        <p:spPr>
          <a:xfrm rot="-120000">
            <a:off x="181617" y="211659"/>
            <a:ext cx="2000999" cy="489413"/>
          </a:xfrm>
          <a:prstGeom prst="roundRect">
            <a:avLst>
              <a:gd name="adj" fmla="val 50000"/>
            </a:avLst>
          </a:prstGeom>
          <a:solidFill>
            <a:srgbClr val="74489D"/>
          </a:solidFill>
          <a:ln>
            <a:noFill/>
          </a:ln>
        </p:spPr>
        <p:txBody>
          <a:bodyPr spcFirstLastPara="1" wrap="square" lIns="91402" tIns="45688" rIns="91402" bIns="45688"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pt-BR" sz="2599" b="0" i="0" u="none" strike="noStrike" cap="none">
                <a:solidFill>
                  <a:schemeClr val="lt1"/>
                </a:solidFill>
                <a:latin typeface="Grandstander SemiBold"/>
                <a:ea typeface="Grandstander SemiBold"/>
                <a:cs typeface="Grandstander SemiBold"/>
                <a:sym typeface="Grandstander SemiBold"/>
              </a:rPr>
              <a:t>CONTEÚDO</a:t>
            </a:r>
            <a:endParaRPr sz="1400"/>
          </a:p>
        </p:txBody>
      </p:sp>
      <p:sp>
        <p:nvSpPr>
          <p:cNvPr id="26" name="Google Shape;26;p9"/>
          <p:cNvSpPr/>
          <p:nvPr/>
        </p:nvSpPr>
        <p:spPr>
          <a:xfrm rot="-60038">
            <a:off x="6030473" y="194866"/>
            <a:ext cx="5014859" cy="489372"/>
          </a:xfrm>
          <a:prstGeom prst="roundRect">
            <a:avLst>
              <a:gd name="adj" fmla="val 50000"/>
            </a:avLst>
          </a:prstGeom>
          <a:solidFill>
            <a:srgbClr val="74489D"/>
          </a:solidFill>
          <a:ln>
            <a:noFill/>
          </a:ln>
        </p:spPr>
        <p:txBody>
          <a:bodyPr spcFirstLastPara="1" wrap="square" lIns="91402" tIns="45688" rIns="91402" bIns="45688"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pt-BR" sz="2599" b="0" i="0" u="none" strike="noStrike" cap="none">
                <a:solidFill>
                  <a:schemeClr val="lt1"/>
                </a:solidFill>
                <a:latin typeface="Grandstander SemiBold"/>
                <a:ea typeface="Grandstander SemiBold"/>
                <a:cs typeface="Grandstander SemiBold"/>
                <a:sym typeface="Grandstander SemiBold"/>
              </a:rPr>
              <a:t>OBJETIVOS DE APRENDIZAGEM</a:t>
            </a:r>
            <a:endParaRPr sz="1400"/>
          </a:p>
        </p:txBody>
      </p:sp>
    </p:spTree>
    <p:extLst>
      <p:ext uri="{BB962C8B-B14F-4D97-AF65-F5344CB8AC3E}">
        <p14:creationId xmlns:p14="http://schemas.microsoft.com/office/powerpoint/2010/main" val="1910788389"/>
      </p:ext>
    </p:extLst>
  </p:cSld>
  <p:clrMapOvr>
    <a:masterClrMapping/>
  </p:clrMapOvr>
  <p:extLst>
    <p:ext uri="{DCECCB84-F9BA-43D5-87BE-67443E8EF086}">
      <p15:sldGuideLst xmlns:p15="http://schemas.microsoft.com/office/powerpoint/2012/main">
        <p15:guide id="1" orient="horz" pos="612" userDrawn="1">
          <p15:clr>
            <a:srgbClr val="FBAE40"/>
          </p15:clr>
        </p15:guide>
        <p15:guide id="2" pos="5119"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3. Para começar">
  <p:cSld name="3. Para começar">
    <p:bg>
      <p:bgPr>
        <a:blipFill>
          <a:blip r:embed="rId2">
            <a:alphaModFix/>
          </a:blip>
          <a:stretch>
            <a:fillRect/>
          </a:stretch>
        </a:blipFill>
        <a:effectLst/>
      </p:bgPr>
    </p:bg>
    <p:spTree>
      <p:nvGrpSpPr>
        <p:cNvPr id="1" name="Shape 27"/>
        <p:cNvGrpSpPr/>
        <p:nvPr/>
      </p:nvGrpSpPr>
      <p:grpSpPr>
        <a:xfrm>
          <a:off x="0" y="0"/>
          <a:ext cx="0" cy="0"/>
          <a:chOff x="0" y="0"/>
          <a:chExt cx="0" cy="0"/>
        </a:xfrm>
      </p:grpSpPr>
      <p:sp>
        <p:nvSpPr>
          <p:cNvPr id="28" name="Google Shape;28;p13"/>
          <p:cNvSpPr txBox="1">
            <a:spLocks noGrp="1"/>
          </p:cNvSpPr>
          <p:nvPr>
            <p:ph type="sldNum" idx="12"/>
          </p:nvPr>
        </p:nvSpPr>
        <p:spPr>
          <a:xfrm>
            <a:off x="11293669" y="6248544"/>
            <a:ext cx="731409" cy="389756"/>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pt-BR" smtClean="0"/>
              <a:pPr/>
              <a:t>‹nº›</a:t>
            </a:fld>
            <a:endParaRPr lang="pt-BR" dirty="0"/>
          </a:p>
        </p:txBody>
      </p:sp>
      <p:sp>
        <p:nvSpPr>
          <p:cNvPr id="29" name="Google Shape;29;p13"/>
          <p:cNvSpPr/>
          <p:nvPr/>
        </p:nvSpPr>
        <p:spPr>
          <a:xfrm>
            <a:off x="273062" y="300433"/>
            <a:ext cx="11672959" cy="6268000"/>
          </a:xfrm>
          <a:prstGeom prst="roundRect">
            <a:avLst>
              <a:gd name="adj" fmla="val 3153"/>
            </a:avLst>
          </a:prstGeom>
          <a:solidFill>
            <a:srgbClr val="FFFFFF"/>
          </a:solidFill>
          <a:ln>
            <a:noFill/>
          </a:ln>
        </p:spPr>
        <p:txBody>
          <a:bodyPr spcFirstLastPara="1" wrap="square" lIns="121868" tIns="121868" rIns="121868" bIns="121868"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6" b="0" i="0" u="none" strike="noStrike" cap="none">
              <a:solidFill>
                <a:srgbClr val="000000"/>
              </a:solidFill>
              <a:latin typeface="Arial"/>
              <a:ea typeface="Arial"/>
              <a:cs typeface="Arial"/>
              <a:sym typeface="Arial"/>
            </a:endParaRPr>
          </a:p>
        </p:txBody>
      </p:sp>
      <p:sp>
        <p:nvSpPr>
          <p:cNvPr id="30" name="Google Shape;30;p13"/>
          <p:cNvSpPr txBox="1">
            <a:spLocks noGrp="1"/>
          </p:cNvSpPr>
          <p:nvPr>
            <p:ph type="body" idx="1"/>
          </p:nvPr>
        </p:nvSpPr>
        <p:spPr>
          <a:xfrm>
            <a:off x="608442" y="1652833"/>
            <a:ext cx="11097909" cy="4396000"/>
          </a:xfrm>
          <a:prstGeom prst="rect">
            <a:avLst/>
          </a:prstGeom>
          <a:noFill/>
          <a:ln>
            <a:noFill/>
          </a:ln>
        </p:spPr>
        <p:txBody>
          <a:bodyPr spcFirstLastPara="1" wrap="square" lIns="91425" tIns="91425" rIns="91425" bIns="91425" anchor="t" anchorCtr="0">
            <a:noAutofit/>
          </a:bodyPr>
          <a:lstStyle>
            <a:lvl1pPr marL="457086" lvl="0" indent="-228543" algn="l">
              <a:lnSpc>
                <a:spcPct val="100000"/>
              </a:lnSpc>
              <a:spcBef>
                <a:spcPts val="0"/>
              </a:spcBef>
              <a:spcAft>
                <a:spcPts val="0"/>
              </a:spcAft>
              <a:buClr>
                <a:srgbClr val="74489D"/>
              </a:buClr>
              <a:buSzPts val="2000"/>
              <a:buFont typeface="Lato"/>
              <a:buNone/>
              <a:defRPr sz="2599">
                <a:solidFill>
                  <a:schemeClr val="dk1"/>
                </a:solidFill>
                <a:latin typeface="Arial"/>
                <a:ea typeface="Arial"/>
                <a:cs typeface="Arial"/>
                <a:sym typeface="Arial"/>
              </a:defRPr>
            </a:lvl1pPr>
            <a:lvl2pPr marL="914171" lvl="1" indent="-355511" algn="l">
              <a:lnSpc>
                <a:spcPct val="100000"/>
              </a:lnSpc>
              <a:spcBef>
                <a:spcPts val="600"/>
              </a:spcBef>
              <a:spcAft>
                <a:spcPts val="0"/>
              </a:spcAft>
              <a:buClr>
                <a:srgbClr val="74489D"/>
              </a:buClr>
              <a:buSzPts val="2000"/>
              <a:buFont typeface="Lato"/>
              <a:buChar char="○"/>
              <a:defRPr sz="2666">
                <a:solidFill>
                  <a:schemeClr val="dk1"/>
                </a:solidFill>
                <a:latin typeface="Lato"/>
                <a:ea typeface="Lato"/>
                <a:cs typeface="Lato"/>
                <a:sym typeface="Lato"/>
              </a:defRPr>
            </a:lvl2pPr>
            <a:lvl3pPr marL="1371257" lvl="2"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3pPr>
            <a:lvl4pPr marL="1828343" lvl="3"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4pPr>
            <a:lvl5pPr marL="2285429" lvl="4"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5pPr>
            <a:lvl6pPr marL="2742514" lvl="5"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6pPr>
            <a:lvl7pPr marL="3199600" lvl="6"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7pPr>
            <a:lvl8pPr marL="3656686" lvl="7"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8pPr>
            <a:lvl9pPr marL="4113771" lvl="8"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9pPr>
          </a:lstStyle>
          <a:p>
            <a:pPr lvl="0"/>
            <a:r>
              <a:rPr lang="pt-BR"/>
              <a:t>Clique para editar os estilos de texto Mestres</a:t>
            </a:r>
          </a:p>
        </p:txBody>
      </p:sp>
      <p:sp>
        <p:nvSpPr>
          <p:cNvPr id="31" name="Google Shape;31;p13"/>
          <p:cNvSpPr txBox="1">
            <a:spLocks noGrp="1"/>
          </p:cNvSpPr>
          <p:nvPr>
            <p:ph type="title"/>
          </p:nvPr>
        </p:nvSpPr>
        <p:spPr>
          <a:xfrm>
            <a:off x="608441" y="898168"/>
            <a:ext cx="11102988" cy="661561"/>
          </a:xfrm>
          <a:prstGeom prst="rect">
            <a:avLst/>
          </a:prstGeom>
          <a:noFill/>
          <a:ln>
            <a:noFill/>
          </a:ln>
        </p:spPr>
        <p:txBody>
          <a:bodyPr spcFirstLastPara="1" wrap="square" lIns="91425" tIns="91425" rIns="91425" bIns="91425" anchor="t" anchorCtr="0">
            <a:spAutoFit/>
          </a:bodyPr>
          <a:lstStyle>
            <a:lvl1pPr marR="0" lvl="0" algn="l">
              <a:lnSpc>
                <a:spcPct val="100000"/>
              </a:lnSpc>
              <a:spcBef>
                <a:spcPts val="0"/>
              </a:spcBef>
              <a:spcAft>
                <a:spcPts val="0"/>
              </a:spcAft>
              <a:buClr>
                <a:schemeClr val="dk1"/>
              </a:buClr>
              <a:buSzPts val="2600"/>
              <a:buFont typeface="Lato"/>
              <a:buNone/>
              <a:defRPr sz="3099" b="1" i="0" u="none" strike="noStrike" cap="none">
                <a:solidFill>
                  <a:schemeClr val="dk1"/>
                </a:solidFill>
                <a:latin typeface="Arial"/>
                <a:ea typeface="Arial"/>
                <a:cs typeface="Arial"/>
                <a:sym typeface="Arial"/>
              </a:defRPr>
            </a:lvl1pPr>
            <a:lvl2pPr marR="0" lvl="1"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2pPr>
            <a:lvl3pPr marR="0" lvl="2"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3pPr>
            <a:lvl4pPr marR="0" lvl="3"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4pPr>
            <a:lvl5pPr marR="0" lvl="4"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5pPr>
            <a:lvl6pPr marR="0" lvl="5"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6pPr>
            <a:lvl7pPr marR="0" lvl="6"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7pPr>
            <a:lvl8pPr marR="0" lvl="7"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8pPr>
            <a:lvl9pPr marR="0" lvl="8"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9pPr>
          </a:lstStyle>
          <a:p>
            <a:r>
              <a:rPr lang="pt-BR"/>
              <a:t>Clique para editar o título Mestre</a:t>
            </a:r>
            <a:endParaRPr/>
          </a:p>
        </p:txBody>
      </p:sp>
      <p:sp>
        <p:nvSpPr>
          <p:cNvPr id="32" name="Google Shape;32;p13"/>
          <p:cNvSpPr txBox="1"/>
          <p:nvPr/>
        </p:nvSpPr>
        <p:spPr>
          <a:xfrm rot="-5400000">
            <a:off x="11493153" y="482900"/>
            <a:ext cx="1178800" cy="389682"/>
          </a:xfrm>
          <a:prstGeom prst="rect">
            <a:avLst/>
          </a:prstGeom>
          <a:noFill/>
          <a:ln>
            <a:noFill/>
          </a:ln>
        </p:spPr>
        <p:txBody>
          <a:bodyPr spcFirstLastPara="1" wrap="square" lIns="121868" tIns="121868" rIns="121868" bIns="121868"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933" b="0" i="0" u="none" strike="noStrike" cap="none">
                <a:solidFill>
                  <a:srgbClr val="333333"/>
                </a:solidFill>
                <a:latin typeface="Grandstander Medium"/>
                <a:ea typeface="Grandstander Medium"/>
                <a:cs typeface="Grandstander Medium"/>
                <a:sym typeface="Grandstander Medium"/>
              </a:rPr>
              <a:t>2026_AI_V1</a:t>
            </a:r>
            <a:endParaRPr sz="933" b="0" i="0" u="none" strike="noStrike" cap="none">
              <a:solidFill>
                <a:srgbClr val="000000"/>
              </a:solidFill>
              <a:latin typeface="Grandstander Medium"/>
              <a:ea typeface="Grandstander Medium"/>
              <a:cs typeface="Grandstander Medium"/>
              <a:sym typeface="Grandstander Medium"/>
            </a:endParaRPr>
          </a:p>
        </p:txBody>
      </p:sp>
      <p:sp>
        <p:nvSpPr>
          <p:cNvPr id="33" name="Google Shape;33;p13"/>
          <p:cNvSpPr/>
          <p:nvPr/>
        </p:nvSpPr>
        <p:spPr>
          <a:xfrm rot="-119958">
            <a:off x="181333" y="164823"/>
            <a:ext cx="2940125" cy="489299"/>
          </a:xfrm>
          <a:prstGeom prst="roundRect">
            <a:avLst>
              <a:gd name="adj" fmla="val 50000"/>
            </a:avLst>
          </a:prstGeom>
          <a:solidFill>
            <a:srgbClr val="74489D"/>
          </a:solidFill>
          <a:ln>
            <a:noFill/>
          </a:ln>
        </p:spPr>
        <p:txBody>
          <a:bodyPr spcFirstLastPara="1" wrap="square" lIns="91402" tIns="45688" rIns="91402" bIns="45688"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pt-BR" sz="2599" b="0" i="0" u="none" strike="noStrike" cap="none">
                <a:solidFill>
                  <a:schemeClr val="lt1"/>
                </a:solidFill>
                <a:latin typeface="Grandstander SemiBold"/>
                <a:ea typeface="Grandstander SemiBold"/>
                <a:cs typeface="Grandstander SemiBold"/>
                <a:sym typeface="Grandstander SemiBold"/>
              </a:rPr>
              <a:t>PARA COMEÇAR</a:t>
            </a:r>
            <a:endParaRPr sz="1400"/>
          </a:p>
        </p:txBody>
      </p:sp>
    </p:spTree>
    <p:extLst>
      <p:ext uri="{BB962C8B-B14F-4D97-AF65-F5344CB8AC3E}">
        <p14:creationId xmlns:p14="http://schemas.microsoft.com/office/powerpoint/2010/main" val="1534094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VIVENCIANDO">
  <p:cSld name="VIVENCIANDO">
    <p:bg>
      <p:bgPr>
        <a:blipFill>
          <a:blip r:embed="rId2">
            <a:alphaModFix/>
          </a:blip>
          <a:stretch>
            <a:fillRect/>
          </a:stretch>
        </a:blipFill>
        <a:effectLst/>
      </p:bgPr>
    </p:bg>
    <p:spTree>
      <p:nvGrpSpPr>
        <p:cNvPr id="1" name="Shape 34"/>
        <p:cNvGrpSpPr/>
        <p:nvPr/>
      </p:nvGrpSpPr>
      <p:grpSpPr>
        <a:xfrm>
          <a:off x="0" y="0"/>
          <a:ext cx="0" cy="0"/>
          <a:chOff x="0" y="0"/>
          <a:chExt cx="0" cy="0"/>
        </a:xfrm>
      </p:grpSpPr>
      <p:sp>
        <p:nvSpPr>
          <p:cNvPr id="35" name="Google Shape;35;p14"/>
          <p:cNvSpPr txBox="1">
            <a:spLocks noGrp="1"/>
          </p:cNvSpPr>
          <p:nvPr>
            <p:ph type="sldNum" idx="12"/>
          </p:nvPr>
        </p:nvSpPr>
        <p:spPr>
          <a:xfrm>
            <a:off x="11293669" y="6248544"/>
            <a:ext cx="731409" cy="389756"/>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pt-BR" smtClean="0"/>
              <a:pPr/>
              <a:t>‹nº›</a:t>
            </a:fld>
            <a:endParaRPr lang="pt-BR" dirty="0"/>
          </a:p>
        </p:txBody>
      </p:sp>
      <p:sp>
        <p:nvSpPr>
          <p:cNvPr id="36" name="Google Shape;36;p14"/>
          <p:cNvSpPr/>
          <p:nvPr/>
        </p:nvSpPr>
        <p:spPr>
          <a:xfrm>
            <a:off x="273062" y="300433"/>
            <a:ext cx="11672959" cy="6268000"/>
          </a:xfrm>
          <a:prstGeom prst="roundRect">
            <a:avLst>
              <a:gd name="adj" fmla="val 3153"/>
            </a:avLst>
          </a:prstGeom>
          <a:solidFill>
            <a:srgbClr val="FFFFFF"/>
          </a:solidFill>
          <a:ln>
            <a:noFill/>
          </a:ln>
        </p:spPr>
        <p:txBody>
          <a:bodyPr spcFirstLastPara="1" wrap="square" lIns="121868" tIns="121868" rIns="121868" bIns="121868"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6" b="0" i="0" u="none" strike="noStrike" cap="none">
              <a:solidFill>
                <a:srgbClr val="000000"/>
              </a:solidFill>
              <a:latin typeface="Arial"/>
              <a:ea typeface="Arial"/>
              <a:cs typeface="Arial"/>
              <a:sym typeface="Arial"/>
            </a:endParaRPr>
          </a:p>
        </p:txBody>
      </p:sp>
      <p:sp>
        <p:nvSpPr>
          <p:cNvPr id="37" name="Google Shape;37;p14"/>
          <p:cNvSpPr txBox="1"/>
          <p:nvPr/>
        </p:nvSpPr>
        <p:spPr>
          <a:xfrm rot="-5400000">
            <a:off x="11493153" y="482900"/>
            <a:ext cx="1178800" cy="389682"/>
          </a:xfrm>
          <a:prstGeom prst="rect">
            <a:avLst/>
          </a:prstGeom>
          <a:noFill/>
          <a:ln>
            <a:noFill/>
          </a:ln>
        </p:spPr>
        <p:txBody>
          <a:bodyPr spcFirstLastPara="1" wrap="square" lIns="121868" tIns="121868" rIns="121868" bIns="121868"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933" b="0" i="0" u="none" strike="noStrike" cap="none">
                <a:solidFill>
                  <a:srgbClr val="333333"/>
                </a:solidFill>
                <a:latin typeface="Grandstander Medium"/>
                <a:ea typeface="Grandstander Medium"/>
                <a:cs typeface="Grandstander Medium"/>
                <a:sym typeface="Grandstander Medium"/>
              </a:rPr>
              <a:t>2026_AI_V1</a:t>
            </a:r>
            <a:endParaRPr sz="933" b="0" i="0" u="none" strike="noStrike" cap="none">
              <a:solidFill>
                <a:srgbClr val="000000"/>
              </a:solidFill>
              <a:latin typeface="Grandstander Medium"/>
              <a:ea typeface="Grandstander Medium"/>
              <a:cs typeface="Grandstander Medium"/>
              <a:sym typeface="Grandstander Medium"/>
            </a:endParaRPr>
          </a:p>
        </p:txBody>
      </p:sp>
      <p:sp>
        <p:nvSpPr>
          <p:cNvPr id="38" name="Google Shape;38;p14"/>
          <p:cNvSpPr/>
          <p:nvPr/>
        </p:nvSpPr>
        <p:spPr>
          <a:xfrm rot="-119868">
            <a:off x="181697" y="168701"/>
            <a:ext cx="2718645" cy="504311"/>
          </a:xfrm>
          <a:prstGeom prst="roundRect">
            <a:avLst>
              <a:gd name="adj" fmla="val 50000"/>
            </a:avLst>
          </a:prstGeom>
          <a:solidFill>
            <a:srgbClr val="74489D"/>
          </a:solidFill>
          <a:ln>
            <a:noFill/>
          </a:ln>
        </p:spPr>
        <p:txBody>
          <a:bodyPr spcFirstLastPara="1" wrap="square" lIns="91402" tIns="45688" rIns="91402" bIns="45688"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pt-BR" sz="2599">
                <a:solidFill>
                  <a:schemeClr val="lt1"/>
                </a:solidFill>
                <a:latin typeface="Grandstander SemiBold"/>
                <a:ea typeface="Grandstander SemiBold"/>
                <a:cs typeface="Grandstander SemiBold"/>
                <a:sym typeface="Grandstander SemiBold"/>
              </a:rPr>
              <a:t>VIVENCIANDO</a:t>
            </a:r>
            <a:endParaRPr sz="1400"/>
          </a:p>
        </p:txBody>
      </p:sp>
      <p:sp>
        <p:nvSpPr>
          <p:cNvPr id="39" name="Google Shape;39;p14"/>
          <p:cNvSpPr txBox="1">
            <a:spLocks noGrp="1"/>
          </p:cNvSpPr>
          <p:nvPr>
            <p:ph type="body" idx="1"/>
          </p:nvPr>
        </p:nvSpPr>
        <p:spPr>
          <a:xfrm>
            <a:off x="608442" y="1652833"/>
            <a:ext cx="11097909" cy="4396000"/>
          </a:xfrm>
          <a:prstGeom prst="rect">
            <a:avLst/>
          </a:prstGeom>
          <a:noFill/>
          <a:ln>
            <a:noFill/>
          </a:ln>
        </p:spPr>
        <p:txBody>
          <a:bodyPr spcFirstLastPara="1" wrap="square" lIns="91425" tIns="91425" rIns="91425" bIns="91425" anchor="t" anchorCtr="0">
            <a:noAutofit/>
          </a:bodyPr>
          <a:lstStyle>
            <a:lvl1pPr marL="457086" lvl="0" indent="-228543" algn="l">
              <a:lnSpc>
                <a:spcPct val="100000"/>
              </a:lnSpc>
              <a:spcBef>
                <a:spcPts val="0"/>
              </a:spcBef>
              <a:spcAft>
                <a:spcPts val="0"/>
              </a:spcAft>
              <a:buClr>
                <a:srgbClr val="74489D"/>
              </a:buClr>
              <a:buSzPts val="2000"/>
              <a:buFont typeface="Lato"/>
              <a:buNone/>
              <a:defRPr sz="2599">
                <a:solidFill>
                  <a:schemeClr val="dk1"/>
                </a:solidFill>
                <a:latin typeface="Arial"/>
                <a:ea typeface="Arial"/>
                <a:cs typeface="Arial"/>
                <a:sym typeface="Arial"/>
              </a:defRPr>
            </a:lvl1pPr>
            <a:lvl2pPr marL="914171" lvl="1" indent="-355511" algn="l">
              <a:lnSpc>
                <a:spcPct val="100000"/>
              </a:lnSpc>
              <a:spcBef>
                <a:spcPts val="600"/>
              </a:spcBef>
              <a:spcAft>
                <a:spcPts val="0"/>
              </a:spcAft>
              <a:buClr>
                <a:srgbClr val="74489D"/>
              </a:buClr>
              <a:buSzPts val="2000"/>
              <a:buFont typeface="Lato"/>
              <a:buChar char="○"/>
              <a:defRPr sz="2666">
                <a:solidFill>
                  <a:schemeClr val="dk1"/>
                </a:solidFill>
                <a:latin typeface="Lato"/>
                <a:ea typeface="Lato"/>
                <a:cs typeface="Lato"/>
                <a:sym typeface="Lato"/>
              </a:defRPr>
            </a:lvl2pPr>
            <a:lvl3pPr marL="1371257" lvl="2"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3pPr>
            <a:lvl4pPr marL="1828343" lvl="3"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4pPr>
            <a:lvl5pPr marL="2285429" lvl="4"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5pPr>
            <a:lvl6pPr marL="2742514" lvl="5"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6pPr>
            <a:lvl7pPr marL="3199600" lvl="6"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7pPr>
            <a:lvl8pPr marL="3656686" lvl="7"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8pPr>
            <a:lvl9pPr marL="4113771" lvl="8"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9pPr>
          </a:lstStyle>
          <a:p>
            <a:pPr lvl="0"/>
            <a:r>
              <a:rPr lang="pt-BR"/>
              <a:t>Clique para editar os estilos de texto Mestres</a:t>
            </a:r>
          </a:p>
        </p:txBody>
      </p:sp>
      <p:sp>
        <p:nvSpPr>
          <p:cNvPr id="40" name="Google Shape;40;p14"/>
          <p:cNvSpPr txBox="1">
            <a:spLocks noGrp="1"/>
          </p:cNvSpPr>
          <p:nvPr>
            <p:ph type="title"/>
          </p:nvPr>
        </p:nvSpPr>
        <p:spPr>
          <a:xfrm>
            <a:off x="608441" y="898168"/>
            <a:ext cx="11102988" cy="661561"/>
          </a:xfrm>
          <a:prstGeom prst="rect">
            <a:avLst/>
          </a:prstGeom>
          <a:noFill/>
          <a:ln>
            <a:noFill/>
          </a:ln>
        </p:spPr>
        <p:txBody>
          <a:bodyPr spcFirstLastPara="1" wrap="square" lIns="91425" tIns="91425" rIns="91425" bIns="91425" anchor="t" anchorCtr="0">
            <a:spAutoFit/>
          </a:bodyPr>
          <a:lstStyle>
            <a:lvl1pPr marR="0" lvl="0" algn="l">
              <a:lnSpc>
                <a:spcPct val="100000"/>
              </a:lnSpc>
              <a:spcBef>
                <a:spcPts val="0"/>
              </a:spcBef>
              <a:spcAft>
                <a:spcPts val="0"/>
              </a:spcAft>
              <a:buClr>
                <a:schemeClr val="dk1"/>
              </a:buClr>
              <a:buSzPts val="2600"/>
              <a:buFont typeface="Lato"/>
              <a:buNone/>
              <a:defRPr sz="3099" b="1" i="0" u="none" strike="noStrike" cap="none">
                <a:solidFill>
                  <a:schemeClr val="dk1"/>
                </a:solidFill>
                <a:latin typeface="Arial"/>
                <a:ea typeface="Arial"/>
                <a:cs typeface="Arial"/>
                <a:sym typeface="Arial"/>
              </a:defRPr>
            </a:lvl1pPr>
            <a:lvl2pPr marR="0" lvl="1"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2pPr>
            <a:lvl3pPr marR="0" lvl="2"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3pPr>
            <a:lvl4pPr marR="0" lvl="3"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4pPr>
            <a:lvl5pPr marR="0" lvl="4"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5pPr>
            <a:lvl6pPr marR="0" lvl="5"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6pPr>
            <a:lvl7pPr marR="0" lvl="6"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7pPr>
            <a:lvl8pPr marR="0" lvl="7"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8pPr>
            <a:lvl9pPr marR="0" lvl="8"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9pPr>
          </a:lstStyle>
          <a:p>
            <a:r>
              <a:rPr lang="pt-BR"/>
              <a:t>Clique para editar o título Mestre</a:t>
            </a:r>
            <a:endParaRPr/>
          </a:p>
        </p:txBody>
      </p:sp>
    </p:spTree>
    <p:extLst>
      <p:ext uri="{BB962C8B-B14F-4D97-AF65-F5344CB8AC3E}">
        <p14:creationId xmlns:p14="http://schemas.microsoft.com/office/powerpoint/2010/main" val="3444045662"/>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5. Praticando">
  <p:cSld name="5. Praticando">
    <p:bg>
      <p:bgPr>
        <a:blipFill>
          <a:blip r:embed="rId2">
            <a:alphaModFix/>
          </a:blip>
          <a:stretch>
            <a:fillRect/>
          </a:stretch>
        </a:blipFill>
        <a:effectLst/>
      </p:bgPr>
    </p:bg>
    <p:spTree>
      <p:nvGrpSpPr>
        <p:cNvPr id="1" name="Shape 41"/>
        <p:cNvGrpSpPr/>
        <p:nvPr/>
      </p:nvGrpSpPr>
      <p:grpSpPr>
        <a:xfrm>
          <a:off x="0" y="0"/>
          <a:ext cx="0" cy="0"/>
          <a:chOff x="0" y="0"/>
          <a:chExt cx="0" cy="0"/>
        </a:xfrm>
      </p:grpSpPr>
      <p:sp>
        <p:nvSpPr>
          <p:cNvPr id="42" name="Google Shape;42;p15"/>
          <p:cNvSpPr txBox="1">
            <a:spLocks noGrp="1"/>
          </p:cNvSpPr>
          <p:nvPr>
            <p:ph type="sldNum" idx="12"/>
          </p:nvPr>
        </p:nvSpPr>
        <p:spPr>
          <a:xfrm>
            <a:off x="11293669" y="6248544"/>
            <a:ext cx="731409" cy="389756"/>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pt-BR" smtClean="0"/>
              <a:pPr/>
              <a:t>‹nº›</a:t>
            </a:fld>
            <a:endParaRPr lang="pt-BR" dirty="0"/>
          </a:p>
        </p:txBody>
      </p:sp>
      <p:sp>
        <p:nvSpPr>
          <p:cNvPr id="43" name="Google Shape;43;p15"/>
          <p:cNvSpPr/>
          <p:nvPr/>
        </p:nvSpPr>
        <p:spPr>
          <a:xfrm>
            <a:off x="273062" y="300433"/>
            <a:ext cx="11672959" cy="6268000"/>
          </a:xfrm>
          <a:prstGeom prst="roundRect">
            <a:avLst>
              <a:gd name="adj" fmla="val 3153"/>
            </a:avLst>
          </a:prstGeom>
          <a:solidFill>
            <a:srgbClr val="FFFFFF"/>
          </a:solidFill>
          <a:ln>
            <a:noFill/>
          </a:ln>
        </p:spPr>
        <p:txBody>
          <a:bodyPr spcFirstLastPara="1" wrap="square" lIns="121868" tIns="121868" rIns="121868" bIns="121868"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6" b="0" i="0" u="none" strike="noStrike" cap="none">
              <a:solidFill>
                <a:srgbClr val="000000"/>
              </a:solidFill>
              <a:latin typeface="Arial"/>
              <a:ea typeface="Arial"/>
              <a:cs typeface="Arial"/>
              <a:sym typeface="Arial"/>
            </a:endParaRPr>
          </a:p>
        </p:txBody>
      </p:sp>
      <p:sp>
        <p:nvSpPr>
          <p:cNvPr id="44" name="Google Shape;44;p15"/>
          <p:cNvSpPr txBox="1"/>
          <p:nvPr/>
        </p:nvSpPr>
        <p:spPr>
          <a:xfrm rot="-5400000">
            <a:off x="11493153" y="482900"/>
            <a:ext cx="1178800" cy="389682"/>
          </a:xfrm>
          <a:prstGeom prst="rect">
            <a:avLst/>
          </a:prstGeom>
          <a:noFill/>
          <a:ln>
            <a:noFill/>
          </a:ln>
        </p:spPr>
        <p:txBody>
          <a:bodyPr spcFirstLastPara="1" wrap="square" lIns="121868" tIns="121868" rIns="121868" bIns="121868"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933" b="0" i="0" u="none" strike="noStrike" cap="none">
                <a:solidFill>
                  <a:srgbClr val="333333"/>
                </a:solidFill>
                <a:latin typeface="Grandstander Medium"/>
                <a:ea typeface="Grandstander Medium"/>
                <a:cs typeface="Grandstander Medium"/>
                <a:sym typeface="Grandstander Medium"/>
              </a:rPr>
              <a:t>2026_AI_V1</a:t>
            </a:r>
            <a:endParaRPr sz="933" b="0" i="0" u="none" strike="noStrike" cap="none">
              <a:solidFill>
                <a:srgbClr val="000000"/>
              </a:solidFill>
              <a:latin typeface="Grandstander Medium"/>
              <a:ea typeface="Grandstander Medium"/>
              <a:cs typeface="Grandstander Medium"/>
              <a:sym typeface="Grandstander Medium"/>
            </a:endParaRPr>
          </a:p>
        </p:txBody>
      </p:sp>
      <p:sp>
        <p:nvSpPr>
          <p:cNvPr id="45" name="Google Shape;45;p15"/>
          <p:cNvSpPr/>
          <p:nvPr/>
        </p:nvSpPr>
        <p:spPr>
          <a:xfrm rot="-119943">
            <a:off x="181502" y="174548"/>
            <a:ext cx="2381630" cy="489299"/>
          </a:xfrm>
          <a:prstGeom prst="roundRect">
            <a:avLst>
              <a:gd name="adj" fmla="val 50000"/>
            </a:avLst>
          </a:prstGeom>
          <a:solidFill>
            <a:srgbClr val="74489D"/>
          </a:solidFill>
          <a:ln>
            <a:noFill/>
          </a:ln>
        </p:spPr>
        <p:txBody>
          <a:bodyPr spcFirstLastPara="1" wrap="square" lIns="91402" tIns="45688" rIns="91402" bIns="45688"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pt-BR" sz="2599" b="0" i="0" u="none" strike="noStrike" cap="none">
                <a:solidFill>
                  <a:schemeClr val="lt1"/>
                </a:solidFill>
                <a:latin typeface="Grandstander SemiBold"/>
                <a:ea typeface="Grandstander SemiBold"/>
                <a:cs typeface="Grandstander SemiBold"/>
                <a:sym typeface="Grandstander SemiBold"/>
              </a:rPr>
              <a:t>PRATICANDO</a:t>
            </a:r>
            <a:endParaRPr sz="1400"/>
          </a:p>
        </p:txBody>
      </p:sp>
      <p:sp>
        <p:nvSpPr>
          <p:cNvPr id="46" name="Google Shape;46;p15"/>
          <p:cNvSpPr txBox="1">
            <a:spLocks noGrp="1"/>
          </p:cNvSpPr>
          <p:nvPr>
            <p:ph type="body" idx="1"/>
          </p:nvPr>
        </p:nvSpPr>
        <p:spPr>
          <a:xfrm>
            <a:off x="608442" y="1652833"/>
            <a:ext cx="11097909" cy="4396000"/>
          </a:xfrm>
          <a:prstGeom prst="rect">
            <a:avLst/>
          </a:prstGeom>
          <a:noFill/>
          <a:ln>
            <a:noFill/>
          </a:ln>
        </p:spPr>
        <p:txBody>
          <a:bodyPr spcFirstLastPara="1" wrap="square" lIns="91425" tIns="91425" rIns="91425" bIns="91425" anchor="t" anchorCtr="0">
            <a:noAutofit/>
          </a:bodyPr>
          <a:lstStyle>
            <a:lvl1pPr marL="457086" lvl="0" indent="-228543" algn="l">
              <a:lnSpc>
                <a:spcPct val="100000"/>
              </a:lnSpc>
              <a:spcBef>
                <a:spcPts val="0"/>
              </a:spcBef>
              <a:spcAft>
                <a:spcPts val="0"/>
              </a:spcAft>
              <a:buClr>
                <a:srgbClr val="74489D"/>
              </a:buClr>
              <a:buSzPts val="2000"/>
              <a:buFont typeface="Lato"/>
              <a:buNone/>
              <a:defRPr sz="2599">
                <a:solidFill>
                  <a:schemeClr val="dk1"/>
                </a:solidFill>
                <a:latin typeface="Arial"/>
                <a:ea typeface="Arial"/>
                <a:cs typeface="Arial"/>
                <a:sym typeface="Arial"/>
              </a:defRPr>
            </a:lvl1pPr>
            <a:lvl2pPr marL="914171" lvl="1" indent="-355511" algn="l">
              <a:lnSpc>
                <a:spcPct val="100000"/>
              </a:lnSpc>
              <a:spcBef>
                <a:spcPts val="600"/>
              </a:spcBef>
              <a:spcAft>
                <a:spcPts val="0"/>
              </a:spcAft>
              <a:buClr>
                <a:srgbClr val="74489D"/>
              </a:buClr>
              <a:buSzPts val="2000"/>
              <a:buFont typeface="Lato"/>
              <a:buChar char="○"/>
              <a:defRPr sz="2666">
                <a:solidFill>
                  <a:schemeClr val="dk1"/>
                </a:solidFill>
                <a:latin typeface="Lato"/>
                <a:ea typeface="Lato"/>
                <a:cs typeface="Lato"/>
                <a:sym typeface="Lato"/>
              </a:defRPr>
            </a:lvl2pPr>
            <a:lvl3pPr marL="1371257" lvl="2"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3pPr>
            <a:lvl4pPr marL="1828343" lvl="3"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4pPr>
            <a:lvl5pPr marL="2285429" lvl="4"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5pPr>
            <a:lvl6pPr marL="2742514" lvl="5"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6pPr>
            <a:lvl7pPr marL="3199600" lvl="6"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7pPr>
            <a:lvl8pPr marL="3656686" lvl="7"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8pPr>
            <a:lvl9pPr marL="4113771" lvl="8"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9pPr>
          </a:lstStyle>
          <a:p>
            <a:pPr lvl="0"/>
            <a:r>
              <a:rPr lang="pt-BR"/>
              <a:t>Clique para editar os estilos de texto Mestres</a:t>
            </a:r>
          </a:p>
        </p:txBody>
      </p:sp>
      <p:sp>
        <p:nvSpPr>
          <p:cNvPr id="47" name="Google Shape;47;p15"/>
          <p:cNvSpPr txBox="1">
            <a:spLocks noGrp="1"/>
          </p:cNvSpPr>
          <p:nvPr>
            <p:ph type="title"/>
          </p:nvPr>
        </p:nvSpPr>
        <p:spPr>
          <a:xfrm>
            <a:off x="608441" y="898168"/>
            <a:ext cx="11102988" cy="661561"/>
          </a:xfrm>
          <a:prstGeom prst="rect">
            <a:avLst/>
          </a:prstGeom>
          <a:noFill/>
          <a:ln>
            <a:noFill/>
          </a:ln>
        </p:spPr>
        <p:txBody>
          <a:bodyPr spcFirstLastPara="1" wrap="square" lIns="91425" tIns="91425" rIns="91425" bIns="91425" anchor="t" anchorCtr="0">
            <a:spAutoFit/>
          </a:bodyPr>
          <a:lstStyle>
            <a:lvl1pPr marR="0" lvl="0" algn="l">
              <a:lnSpc>
                <a:spcPct val="100000"/>
              </a:lnSpc>
              <a:spcBef>
                <a:spcPts val="0"/>
              </a:spcBef>
              <a:spcAft>
                <a:spcPts val="0"/>
              </a:spcAft>
              <a:buClr>
                <a:schemeClr val="dk1"/>
              </a:buClr>
              <a:buSzPts val="2600"/>
              <a:buFont typeface="Lato"/>
              <a:buNone/>
              <a:defRPr sz="3099" b="1" i="0" u="none" strike="noStrike" cap="none">
                <a:solidFill>
                  <a:schemeClr val="dk1"/>
                </a:solidFill>
                <a:latin typeface="Arial"/>
                <a:ea typeface="Arial"/>
                <a:cs typeface="Arial"/>
                <a:sym typeface="Arial"/>
              </a:defRPr>
            </a:lvl1pPr>
            <a:lvl2pPr marR="0" lvl="1"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2pPr>
            <a:lvl3pPr marR="0" lvl="2"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3pPr>
            <a:lvl4pPr marR="0" lvl="3"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4pPr>
            <a:lvl5pPr marR="0" lvl="4"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5pPr>
            <a:lvl6pPr marR="0" lvl="5"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6pPr>
            <a:lvl7pPr marR="0" lvl="6"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7pPr>
            <a:lvl8pPr marR="0" lvl="7"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8pPr>
            <a:lvl9pPr marR="0" lvl="8"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9pPr>
          </a:lstStyle>
          <a:p>
            <a:r>
              <a:rPr lang="pt-BR"/>
              <a:t>Clique para editar o título Mestre</a:t>
            </a:r>
            <a:endParaRPr/>
          </a:p>
        </p:txBody>
      </p:sp>
    </p:spTree>
    <p:extLst>
      <p:ext uri="{BB962C8B-B14F-4D97-AF65-F5344CB8AC3E}">
        <p14:creationId xmlns:p14="http://schemas.microsoft.com/office/powerpoint/2010/main" val="19695411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PARA SABER MAIS">
  <p:cSld name="PARA SABER MAIS">
    <p:bg>
      <p:bgPr>
        <a:blipFill>
          <a:blip r:embed="rId2">
            <a:alphaModFix/>
          </a:blip>
          <a:stretch>
            <a:fillRect/>
          </a:stretch>
        </a:blipFill>
        <a:effectLst/>
      </p:bgPr>
    </p:bg>
    <p:spTree>
      <p:nvGrpSpPr>
        <p:cNvPr id="1" name="Shape 48"/>
        <p:cNvGrpSpPr/>
        <p:nvPr/>
      </p:nvGrpSpPr>
      <p:grpSpPr>
        <a:xfrm>
          <a:off x="0" y="0"/>
          <a:ext cx="0" cy="0"/>
          <a:chOff x="0" y="0"/>
          <a:chExt cx="0" cy="0"/>
        </a:xfrm>
      </p:grpSpPr>
      <p:sp>
        <p:nvSpPr>
          <p:cNvPr id="49" name="Google Shape;49;g29c09b808c8_0_134"/>
          <p:cNvSpPr txBox="1">
            <a:spLocks noGrp="1"/>
          </p:cNvSpPr>
          <p:nvPr>
            <p:ph type="sldNum" idx="12"/>
          </p:nvPr>
        </p:nvSpPr>
        <p:spPr>
          <a:xfrm>
            <a:off x="11293669" y="6248544"/>
            <a:ext cx="731409" cy="389756"/>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pt-BR" smtClean="0"/>
              <a:pPr/>
              <a:t>‹nº›</a:t>
            </a:fld>
            <a:endParaRPr lang="pt-BR" dirty="0"/>
          </a:p>
        </p:txBody>
      </p:sp>
      <p:sp>
        <p:nvSpPr>
          <p:cNvPr id="50" name="Google Shape;50;g29c09b808c8_0_134"/>
          <p:cNvSpPr/>
          <p:nvPr/>
        </p:nvSpPr>
        <p:spPr>
          <a:xfrm>
            <a:off x="273062" y="300433"/>
            <a:ext cx="11672959" cy="6268000"/>
          </a:xfrm>
          <a:prstGeom prst="roundRect">
            <a:avLst>
              <a:gd name="adj" fmla="val 3153"/>
            </a:avLst>
          </a:prstGeom>
          <a:solidFill>
            <a:srgbClr val="FFFFFF"/>
          </a:solidFill>
          <a:ln>
            <a:noFill/>
          </a:ln>
        </p:spPr>
        <p:txBody>
          <a:bodyPr spcFirstLastPara="1" wrap="square" lIns="121868" tIns="121868" rIns="121868" bIns="121868"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6" b="0" i="0" u="none" strike="noStrike" cap="none">
              <a:solidFill>
                <a:srgbClr val="000000"/>
              </a:solidFill>
              <a:latin typeface="Arial"/>
              <a:ea typeface="Arial"/>
              <a:cs typeface="Arial"/>
              <a:sym typeface="Arial"/>
            </a:endParaRPr>
          </a:p>
        </p:txBody>
      </p:sp>
      <p:sp>
        <p:nvSpPr>
          <p:cNvPr id="51" name="Google Shape;51;g29c09b808c8_0_134"/>
          <p:cNvSpPr txBox="1"/>
          <p:nvPr/>
        </p:nvSpPr>
        <p:spPr>
          <a:xfrm rot="-5400000">
            <a:off x="11493153" y="482900"/>
            <a:ext cx="1178800" cy="389682"/>
          </a:xfrm>
          <a:prstGeom prst="rect">
            <a:avLst/>
          </a:prstGeom>
          <a:noFill/>
          <a:ln>
            <a:noFill/>
          </a:ln>
        </p:spPr>
        <p:txBody>
          <a:bodyPr spcFirstLastPara="1" wrap="square" lIns="121868" tIns="121868" rIns="121868" bIns="121868"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933" b="0" i="0" u="none" strike="noStrike" cap="none">
                <a:solidFill>
                  <a:srgbClr val="333333"/>
                </a:solidFill>
                <a:latin typeface="Grandstander Medium"/>
                <a:ea typeface="Grandstander Medium"/>
                <a:cs typeface="Grandstander Medium"/>
                <a:sym typeface="Grandstander Medium"/>
              </a:rPr>
              <a:t>2026_AI_V1</a:t>
            </a:r>
            <a:endParaRPr sz="933" b="0" i="0" u="none" strike="noStrike" cap="none">
              <a:solidFill>
                <a:srgbClr val="000000"/>
              </a:solidFill>
              <a:latin typeface="Grandstander Medium"/>
              <a:ea typeface="Grandstander Medium"/>
              <a:cs typeface="Grandstander Medium"/>
              <a:sym typeface="Grandstander Medium"/>
            </a:endParaRPr>
          </a:p>
        </p:txBody>
      </p:sp>
      <p:sp>
        <p:nvSpPr>
          <p:cNvPr id="52" name="Google Shape;52;g29c09b808c8_0_134"/>
          <p:cNvSpPr/>
          <p:nvPr/>
        </p:nvSpPr>
        <p:spPr>
          <a:xfrm rot="-119940">
            <a:off x="166724" y="177170"/>
            <a:ext cx="3396282" cy="537623"/>
          </a:xfrm>
          <a:prstGeom prst="roundRect">
            <a:avLst>
              <a:gd name="adj" fmla="val 50000"/>
            </a:avLst>
          </a:prstGeom>
          <a:solidFill>
            <a:srgbClr val="74489D"/>
          </a:solidFill>
          <a:ln>
            <a:noFill/>
          </a:ln>
        </p:spPr>
        <p:txBody>
          <a:bodyPr spcFirstLastPara="1" wrap="square" lIns="91402" tIns="45688" rIns="91402" bIns="45688"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pt-BR" sz="2399">
                <a:solidFill>
                  <a:schemeClr val="lt1"/>
                </a:solidFill>
                <a:latin typeface="Grandstander SemiBold"/>
                <a:ea typeface="Grandstander SemiBold"/>
                <a:cs typeface="Grandstander SemiBold"/>
                <a:sym typeface="Grandstander SemiBold"/>
              </a:rPr>
              <a:t>PARA SABER MAIS</a:t>
            </a:r>
            <a:endParaRPr sz="2399" b="0" i="0" u="none" strike="noStrike" cap="none">
              <a:solidFill>
                <a:schemeClr val="lt1"/>
              </a:solidFill>
              <a:latin typeface="Grandstander SemiBold"/>
              <a:ea typeface="Grandstander SemiBold"/>
              <a:cs typeface="Grandstander SemiBold"/>
              <a:sym typeface="Grandstander SemiBold"/>
            </a:endParaRPr>
          </a:p>
        </p:txBody>
      </p:sp>
      <p:sp>
        <p:nvSpPr>
          <p:cNvPr id="53" name="Google Shape;53;g29c09b808c8_0_134"/>
          <p:cNvSpPr txBox="1">
            <a:spLocks noGrp="1"/>
          </p:cNvSpPr>
          <p:nvPr>
            <p:ph type="body" idx="1"/>
          </p:nvPr>
        </p:nvSpPr>
        <p:spPr>
          <a:xfrm>
            <a:off x="608442" y="1652833"/>
            <a:ext cx="11097909" cy="4396000"/>
          </a:xfrm>
          <a:prstGeom prst="rect">
            <a:avLst/>
          </a:prstGeom>
          <a:noFill/>
          <a:ln>
            <a:noFill/>
          </a:ln>
        </p:spPr>
        <p:txBody>
          <a:bodyPr spcFirstLastPara="1" wrap="square" lIns="91425" tIns="91425" rIns="91425" bIns="91425" anchor="t" anchorCtr="0">
            <a:noAutofit/>
          </a:bodyPr>
          <a:lstStyle>
            <a:lvl1pPr marL="457086" lvl="0" indent="-228543" algn="l">
              <a:lnSpc>
                <a:spcPct val="100000"/>
              </a:lnSpc>
              <a:spcBef>
                <a:spcPts val="0"/>
              </a:spcBef>
              <a:spcAft>
                <a:spcPts val="0"/>
              </a:spcAft>
              <a:buClr>
                <a:srgbClr val="74489D"/>
              </a:buClr>
              <a:buSzPts val="2000"/>
              <a:buFont typeface="Lato"/>
              <a:buNone/>
              <a:defRPr sz="2599">
                <a:solidFill>
                  <a:schemeClr val="dk1"/>
                </a:solidFill>
                <a:latin typeface="Arial"/>
                <a:ea typeface="Arial"/>
                <a:cs typeface="Arial"/>
                <a:sym typeface="Arial"/>
              </a:defRPr>
            </a:lvl1pPr>
            <a:lvl2pPr marL="914171" lvl="1" indent="-355511" algn="l">
              <a:lnSpc>
                <a:spcPct val="100000"/>
              </a:lnSpc>
              <a:spcBef>
                <a:spcPts val="600"/>
              </a:spcBef>
              <a:spcAft>
                <a:spcPts val="0"/>
              </a:spcAft>
              <a:buClr>
                <a:srgbClr val="74489D"/>
              </a:buClr>
              <a:buSzPts val="2000"/>
              <a:buFont typeface="Lato"/>
              <a:buChar char="○"/>
              <a:defRPr sz="2666">
                <a:solidFill>
                  <a:schemeClr val="dk1"/>
                </a:solidFill>
                <a:latin typeface="Lato"/>
                <a:ea typeface="Lato"/>
                <a:cs typeface="Lato"/>
                <a:sym typeface="Lato"/>
              </a:defRPr>
            </a:lvl2pPr>
            <a:lvl3pPr marL="1371257" lvl="2"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3pPr>
            <a:lvl4pPr marL="1828343" lvl="3"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4pPr>
            <a:lvl5pPr marL="2285429" lvl="4"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5pPr>
            <a:lvl6pPr marL="2742514" lvl="5"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6pPr>
            <a:lvl7pPr marL="3199600" lvl="6"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7pPr>
            <a:lvl8pPr marL="3656686" lvl="7"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8pPr>
            <a:lvl9pPr marL="4113771" lvl="8"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9pPr>
          </a:lstStyle>
          <a:p>
            <a:pPr lvl="0"/>
            <a:r>
              <a:rPr lang="pt-BR"/>
              <a:t>Clique para editar os estilos de texto Mestres</a:t>
            </a:r>
          </a:p>
        </p:txBody>
      </p:sp>
      <p:sp>
        <p:nvSpPr>
          <p:cNvPr id="54" name="Google Shape;54;g29c09b808c8_0_134"/>
          <p:cNvSpPr txBox="1">
            <a:spLocks noGrp="1"/>
          </p:cNvSpPr>
          <p:nvPr>
            <p:ph type="title"/>
          </p:nvPr>
        </p:nvSpPr>
        <p:spPr>
          <a:xfrm>
            <a:off x="608441" y="898168"/>
            <a:ext cx="11102988" cy="661561"/>
          </a:xfrm>
          <a:prstGeom prst="rect">
            <a:avLst/>
          </a:prstGeom>
          <a:noFill/>
          <a:ln>
            <a:noFill/>
          </a:ln>
        </p:spPr>
        <p:txBody>
          <a:bodyPr spcFirstLastPara="1" wrap="square" lIns="91425" tIns="91425" rIns="91425" bIns="91425" anchor="t" anchorCtr="0">
            <a:spAutoFit/>
          </a:bodyPr>
          <a:lstStyle>
            <a:lvl1pPr marR="0" lvl="0" algn="l">
              <a:lnSpc>
                <a:spcPct val="100000"/>
              </a:lnSpc>
              <a:spcBef>
                <a:spcPts val="0"/>
              </a:spcBef>
              <a:spcAft>
                <a:spcPts val="0"/>
              </a:spcAft>
              <a:buClr>
                <a:schemeClr val="dk1"/>
              </a:buClr>
              <a:buSzPts val="2600"/>
              <a:buFont typeface="Lato"/>
              <a:buNone/>
              <a:defRPr sz="3099" b="1" i="0" u="none" strike="noStrike" cap="none">
                <a:solidFill>
                  <a:schemeClr val="dk1"/>
                </a:solidFill>
                <a:latin typeface="Arial"/>
                <a:ea typeface="Arial"/>
                <a:cs typeface="Arial"/>
                <a:sym typeface="Arial"/>
              </a:defRPr>
            </a:lvl1pPr>
            <a:lvl2pPr marR="0" lvl="1"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2pPr>
            <a:lvl3pPr marR="0" lvl="2"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3pPr>
            <a:lvl4pPr marR="0" lvl="3"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4pPr>
            <a:lvl5pPr marR="0" lvl="4"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5pPr>
            <a:lvl6pPr marR="0" lvl="5"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6pPr>
            <a:lvl7pPr marR="0" lvl="6"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7pPr>
            <a:lvl8pPr marR="0" lvl="7"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8pPr>
            <a:lvl9pPr marR="0" lvl="8"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9pPr>
          </a:lstStyle>
          <a:p>
            <a:r>
              <a:rPr lang="pt-BR"/>
              <a:t>Clique para editar o título Mestre</a:t>
            </a:r>
            <a:endParaRPr/>
          </a:p>
        </p:txBody>
      </p:sp>
    </p:spTree>
    <p:extLst>
      <p:ext uri="{BB962C8B-B14F-4D97-AF65-F5344CB8AC3E}">
        <p14:creationId xmlns:p14="http://schemas.microsoft.com/office/powerpoint/2010/main" val="2822629050"/>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7. O que aprendemos hoje?">
  <p:cSld name="7. O que aprendemos hoje?">
    <p:bg>
      <p:bgPr>
        <a:blipFill>
          <a:blip r:embed="rId2">
            <a:alphaModFix/>
          </a:blip>
          <a:stretch>
            <a:fillRect/>
          </a:stretch>
        </a:blipFill>
        <a:effectLst/>
      </p:bgPr>
    </p:bg>
    <p:spTree>
      <p:nvGrpSpPr>
        <p:cNvPr id="1" name="Shape 55"/>
        <p:cNvGrpSpPr/>
        <p:nvPr/>
      </p:nvGrpSpPr>
      <p:grpSpPr>
        <a:xfrm>
          <a:off x="0" y="0"/>
          <a:ext cx="0" cy="0"/>
          <a:chOff x="0" y="0"/>
          <a:chExt cx="0" cy="0"/>
        </a:xfrm>
      </p:grpSpPr>
      <p:sp>
        <p:nvSpPr>
          <p:cNvPr id="56" name="Google Shape;56;p17"/>
          <p:cNvSpPr txBox="1">
            <a:spLocks noGrp="1"/>
          </p:cNvSpPr>
          <p:nvPr>
            <p:ph type="sldNum" idx="12"/>
          </p:nvPr>
        </p:nvSpPr>
        <p:spPr>
          <a:xfrm>
            <a:off x="11293669" y="6248544"/>
            <a:ext cx="731409" cy="389756"/>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pt-BR" smtClean="0"/>
              <a:pPr/>
              <a:t>‹nº›</a:t>
            </a:fld>
            <a:endParaRPr lang="pt-BR" dirty="0"/>
          </a:p>
        </p:txBody>
      </p:sp>
      <p:sp>
        <p:nvSpPr>
          <p:cNvPr id="57" name="Google Shape;57;p17"/>
          <p:cNvSpPr/>
          <p:nvPr/>
        </p:nvSpPr>
        <p:spPr>
          <a:xfrm>
            <a:off x="273062" y="300433"/>
            <a:ext cx="11672959" cy="6268000"/>
          </a:xfrm>
          <a:prstGeom prst="roundRect">
            <a:avLst>
              <a:gd name="adj" fmla="val 3153"/>
            </a:avLst>
          </a:prstGeom>
          <a:solidFill>
            <a:srgbClr val="FFFFFF"/>
          </a:solidFill>
          <a:ln>
            <a:noFill/>
          </a:ln>
        </p:spPr>
        <p:txBody>
          <a:bodyPr spcFirstLastPara="1" wrap="square" lIns="121868" tIns="121868" rIns="121868" bIns="121868"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6" b="0" i="0" u="none" strike="noStrike" cap="none">
              <a:solidFill>
                <a:srgbClr val="000000"/>
              </a:solidFill>
              <a:latin typeface="Arial"/>
              <a:ea typeface="Arial"/>
              <a:cs typeface="Arial"/>
              <a:sym typeface="Arial"/>
            </a:endParaRPr>
          </a:p>
        </p:txBody>
      </p:sp>
      <p:pic>
        <p:nvPicPr>
          <p:cNvPr id="58" name="Google Shape;58;p17"/>
          <p:cNvPicPr preferRelativeResize="0"/>
          <p:nvPr/>
        </p:nvPicPr>
        <p:blipFill rotWithShape="1">
          <a:blip r:embed="rId3">
            <a:alphaModFix/>
          </a:blip>
          <a:srcRect l="15588" r="14095"/>
          <a:stretch/>
        </p:blipFill>
        <p:spPr>
          <a:xfrm>
            <a:off x="480743" y="673068"/>
            <a:ext cx="4000325" cy="5690667"/>
          </a:xfrm>
          <a:prstGeom prst="rect">
            <a:avLst/>
          </a:prstGeom>
          <a:noFill/>
          <a:ln>
            <a:noFill/>
          </a:ln>
        </p:spPr>
      </p:pic>
      <p:sp>
        <p:nvSpPr>
          <p:cNvPr id="59" name="Google Shape;59;p17"/>
          <p:cNvSpPr txBox="1">
            <a:spLocks noGrp="1"/>
          </p:cNvSpPr>
          <p:nvPr>
            <p:ph type="body" idx="1"/>
          </p:nvPr>
        </p:nvSpPr>
        <p:spPr>
          <a:xfrm>
            <a:off x="4694295" y="987100"/>
            <a:ext cx="6912199" cy="4960000"/>
          </a:xfrm>
          <a:prstGeom prst="rect">
            <a:avLst/>
          </a:prstGeom>
          <a:noFill/>
          <a:ln>
            <a:noFill/>
          </a:ln>
        </p:spPr>
        <p:txBody>
          <a:bodyPr spcFirstLastPara="1" wrap="square" lIns="91425" tIns="91425" rIns="91425" bIns="91425" anchor="t" anchorCtr="0">
            <a:noAutofit/>
          </a:bodyPr>
          <a:lstStyle>
            <a:lvl1pPr marL="457086" lvl="0" indent="-355511" algn="l">
              <a:lnSpc>
                <a:spcPct val="100000"/>
              </a:lnSpc>
              <a:spcBef>
                <a:spcPts val="0"/>
              </a:spcBef>
              <a:spcAft>
                <a:spcPts val="0"/>
              </a:spcAft>
              <a:buClr>
                <a:srgbClr val="74489D"/>
              </a:buClr>
              <a:buSzPts val="2000"/>
              <a:buFont typeface="Lato"/>
              <a:buChar char="●"/>
              <a:defRPr sz="2599">
                <a:solidFill>
                  <a:schemeClr val="dk1"/>
                </a:solidFill>
                <a:latin typeface="Arial"/>
                <a:ea typeface="Arial"/>
                <a:cs typeface="Arial"/>
                <a:sym typeface="Arial"/>
              </a:defRPr>
            </a:lvl1pPr>
            <a:lvl2pPr marL="914171" lvl="1" indent="-355511" algn="l">
              <a:lnSpc>
                <a:spcPct val="100000"/>
              </a:lnSpc>
              <a:spcBef>
                <a:spcPts val="600"/>
              </a:spcBef>
              <a:spcAft>
                <a:spcPts val="0"/>
              </a:spcAft>
              <a:buClr>
                <a:srgbClr val="74489D"/>
              </a:buClr>
              <a:buSzPts val="2000"/>
              <a:buFont typeface="Lato"/>
              <a:buChar char="○"/>
              <a:defRPr sz="2666">
                <a:solidFill>
                  <a:schemeClr val="dk1"/>
                </a:solidFill>
                <a:latin typeface="Lato"/>
                <a:ea typeface="Lato"/>
                <a:cs typeface="Lato"/>
                <a:sym typeface="Lato"/>
              </a:defRPr>
            </a:lvl2pPr>
            <a:lvl3pPr marL="1371257" lvl="2"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3pPr>
            <a:lvl4pPr marL="1828343" lvl="3"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4pPr>
            <a:lvl5pPr marL="2285429" lvl="4"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5pPr>
            <a:lvl6pPr marL="2742514" lvl="5"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6pPr>
            <a:lvl7pPr marL="3199600" lvl="6"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7pPr>
            <a:lvl8pPr marL="3656686" lvl="7"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8pPr>
            <a:lvl9pPr marL="4113771" lvl="8"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9pPr>
          </a:lstStyle>
          <a:p>
            <a:pPr lvl="0"/>
            <a:r>
              <a:rPr lang="pt-BR"/>
              <a:t>Clique para editar os estilos de texto Mestres</a:t>
            </a:r>
          </a:p>
        </p:txBody>
      </p:sp>
      <p:sp>
        <p:nvSpPr>
          <p:cNvPr id="60" name="Google Shape;60;p17"/>
          <p:cNvSpPr txBox="1"/>
          <p:nvPr/>
        </p:nvSpPr>
        <p:spPr>
          <a:xfrm rot="-5400000">
            <a:off x="11493153" y="482900"/>
            <a:ext cx="1178800" cy="389682"/>
          </a:xfrm>
          <a:prstGeom prst="rect">
            <a:avLst/>
          </a:prstGeom>
          <a:noFill/>
          <a:ln>
            <a:noFill/>
          </a:ln>
        </p:spPr>
        <p:txBody>
          <a:bodyPr spcFirstLastPara="1" wrap="square" lIns="121868" tIns="121868" rIns="121868" bIns="121868"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933" b="0" i="0" u="none" strike="noStrike" cap="none">
                <a:solidFill>
                  <a:srgbClr val="333333"/>
                </a:solidFill>
                <a:latin typeface="Grandstander Medium"/>
                <a:ea typeface="Grandstander Medium"/>
                <a:cs typeface="Grandstander Medium"/>
                <a:sym typeface="Grandstander Medium"/>
              </a:rPr>
              <a:t>2026_AI_V1</a:t>
            </a:r>
            <a:endParaRPr sz="933" b="0" i="0" u="none" strike="noStrike" cap="none">
              <a:solidFill>
                <a:srgbClr val="000000"/>
              </a:solidFill>
              <a:latin typeface="Grandstander Medium"/>
              <a:ea typeface="Grandstander Medium"/>
              <a:cs typeface="Grandstander Medium"/>
              <a:sym typeface="Grandstander Medium"/>
            </a:endParaRPr>
          </a:p>
        </p:txBody>
      </p:sp>
      <p:sp>
        <p:nvSpPr>
          <p:cNvPr id="61" name="Google Shape;61;p17"/>
          <p:cNvSpPr/>
          <p:nvPr/>
        </p:nvSpPr>
        <p:spPr>
          <a:xfrm rot="-120000">
            <a:off x="174880" y="168095"/>
            <a:ext cx="4511774" cy="489299"/>
          </a:xfrm>
          <a:prstGeom prst="roundRect">
            <a:avLst>
              <a:gd name="adj" fmla="val 50000"/>
            </a:avLst>
          </a:prstGeom>
          <a:solidFill>
            <a:srgbClr val="74489D"/>
          </a:solidFill>
          <a:ln>
            <a:noFill/>
          </a:ln>
        </p:spPr>
        <p:txBody>
          <a:bodyPr spcFirstLastPara="1" wrap="square" lIns="91402" tIns="45688" rIns="91402" bIns="45688"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pt-BR" sz="2599" b="0" i="0" u="none" strike="noStrike" cap="none">
                <a:solidFill>
                  <a:schemeClr val="lt1"/>
                </a:solidFill>
                <a:latin typeface="Grandstander SemiBold"/>
                <a:ea typeface="Grandstander SemiBold"/>
                <a:cs typeface="Grandstander SemiBold"/>
                <a:sym typeface="Grandstander SemiBold"/>
              </a:rPr>
              <a:t>O QUE APRENDEMOS HOJE?</a:t>
            </a:r>
            <a:endParaRPr sz="1400"/>
          </a:p>
        </p:txBody>
      </p:sp>
    </p:spTree>
    <p:extLst>
      <p:ext uri="{BB962C8B-B14F-4D97-AF65-F5344CB8AC3E}">
        <p14:creationId xmlns:p14="http://schemas.microsoft.com/office/powerpoint/2010/main" val="26671189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9. Referências ">
  <p:cSld name="9. Referências ">
    <p:bg>
      <p:bgPr>
        <a:blipFill>
          <a:blip r:embed="rId2">
            <a:alphaModFix/>
          </a:blip>
          <a:stretch>
            <a:fillRect/>
          </a:stretch>
        </a:blipFill>
        <a:effectLst/>
      </p:bgPr>
    </p:bg>
    <p:spTree>
      <p:nvGrpSpPr>
        <p:cNvPr id="1" name="Shape 62"/>
        <p:cNvGrpSpPr/>
        <p:nvPr/>
      </p:nvGrpSpPr>
      <p:grpSpPr>
        <a:xfrm>
          <a:off x="0" y="0"/>
          <a:ext cx="0" cy="0"/>
          <a:chOff x="0" y="0"/>
          <a:chExt cx="0" cy="0"/>
        </a:xfrm>
      </p:grpSpPr>
      <p:sp>
        <p:nvSpPr>
          <p:cNvPr id="63" name="Google Shape;63;p19"/>
          <p:cNvSpPr txBox="1">
            <a:spLocks noGrp="1"/>
          </p:cNvSpPr>
          <p:nvPr>
            <p:ph type="sldNum" idx="12"/>
          </p:nvPr>
        </p:nvSpPr>
        <p:spPr>
          <a:xfrm>
            <a:off x="11293669" y="6248544"/>
            <a:ext cx="731409" cy="389756"/>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pt-BR" smtClean="0"/>
              <a:pPr/>
              <a:t>‹nº›</a:t>
            </a:fld>
            <a:endParaRPr lang="pt-BR" dirty="0"/>
          </a:p>
        </p:txBody>
      </p:sp>
      <p:sp>
        <p:nvSpPr>
          <p:cNvPr id="64" name="Google Shape;64;p19"/>
          <p:cNvSpPr/>
          <p:nvPr/>
        </p:nvSpPr>
        <p:spPr>
          <a:xfrm>
            <a:off x="273062" y="300433"/>
            <a:ext cx="11672959" cy="6268000"/>
          </a:xfrm>
          <a:prstGeom prst="roundRect">
            <a:avLst>
              <a:gd name="adj" fmla="val 3153"/>
            </a:avLst>
          </a:prstGeom>
          <a:solidFill>
            <a:srgbClr val="FFFFFF"/>
          </a:solidFill>
          <a:ln>
            <a:noFill/>
          </a:ln>
        </p:spPr>
        <p:txBody>
          <a:bodyPr spcFirstLastPara="1" wrap="square" lIns="121868" tIns="121868" rIns="121868" bIns="121868"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6" b="0" i="0" u="none" strike="noStrike" cap="none">
              <a:solidFill>
                <a:srgbClr val="000000"/>
              </a:solidFill>
              <a:latin typeface="Arial"/>
              <a:ea typeface="Arial"/>
              <a:cs typeface="Arial"/>
              <a:sym typeface="Arial"/>
            </a:endParaRPr>
          </a:p>
        </p:txBody>
      </p:sp>
      <p:sp>
        <p:nvSpPr>
          <p:cNvPr id="65" name="Google Shape;65;p19"/>
          <p:cNvSpPr txBox="1">
            <a:spLocks noGrp="1"/>
          </p:cNvSpPr>
          <p:nvPr>
            <p:ph type="body" idx="1"/>
          </p:nvPr>
        </p:nvSpPr>
        <p:spPr>
          <a:xfrm>
            <a:off x="495431" y="1063567"/>
            <a:ext cx="11236313" cy="5154000"/>
          </a:xfrm>
          <a:prstGeom prst="rect">
            <a:avLst/>
          </a:prstGeom>
          <a:noFill/>
          <a:ln>
            <a:noFill/>
          </a:ln>
        </p:spPr>
        <p:txBody>
          <a:bodyPr spcFirstLastPara="1" wrap="square" lIns="91425" tIns="91425" rIns="91425" bIns="91425" anchor="t" anchorCtr="0">
            <a:noAutofit/>
          </a:bodyPr>
          <a:lstStyle>
            <a:lvl1pPr marL="457086" lvl="0" indent="-228543" algn="l">
              <a:lnSpc>
                <a:spcPct val="100000"/>
              </a:lnSpc>
              <a:spcBef>
                <a:spcPts val="0"/>
              </a:spcBef>
              <a:spcAft>
                <a:spcPts val="0"/>
              </a:spcAft>
              <a:buClr>
                <a:srgbClr val="74489D"/>
              </a:buClr>
              <a:buSzPts val="1600"/>
              <a:buFont typeface="Lato"/>
              <a:buNone/>
              <a:defRPr sz="2000">
                <a:solidFill>
                  <a:schemeClr val="dk1"/>
                </a:solidFill>
                <a:latin typeface="Arial"/>
                <a:ea typeface="Arial"/>
                <a:cs typeface="Arial"/>
                <a:sym typeface="Arial"/>
              </a:defRPr>
            </a:lvl1pPr>
            <a:lvl2pPr marL="914171" lvl="1" indent="-330117" algn="l">
              <a:lnSpc>
                <a:spcPct val="100000"/>
              </a:lnSpc>
              <a:spcBef>
                <a:spcPts val="600"/>
              </a:spcBef>
              <a:spcAft>
                <a:spcPts val="0"/>
              </a:spcAft>
              <a:buClr>
                <a:srgbClr val="74489D"/>
              </a:buClr>
              <a:buSzPts val="1600"/>
              <a:buFont typeface="Lato"/>
              <a:buChar char="○"/>
              <a:defRPr>
                <a:solidFill>
                  <a:schemeClr val="dk1"/>
                </a:solidFill>
                <a:latin typeface="Lato"/>
                <a:ea typeface="Lato"/>
                <a:cs typeface="Lato"/>
                <a:sym typeface="Lato"/>
              </a:defRPr>
            </a:lvl2pPr>
            <a:lvl3pPr marL="1371257" lvl="2" indent="-317421" algn="l">
              <a:lnSpc>
                <a:spcPct val="100000"/>
              </a:lnSpc>
              <a:spcBef>
                <a:spcPts val="0"/>
              </a:spcBef>
              <a:spcAft>
                <a:spcPts val="0"/>
              </a:spcAft>
              <a:buClr>
                <a:srgbClr val="74489D"/>
              </a:buClr>
              <a:buSzPts val="1400"/>
              <a:buFont typeface="Lato"/>
              <a:buChar char="○"/>
              <a:defRPr>
                <a:solidFill>
                  <a:schemeClr val="dk1"/>
                </a:solidFill>
                <a:latin typeface="Lato"/>
                <a:ea typeface="Lato"/>
                <a:cs typeface="Lato"/>
                <a:sym typeface="Lato"/>
              </a:defRPr>
            </a:lvl3pPr>
            <a:lvl4pPr marL="1828343" lvl="3" indent="-317421" algn="l">
              <a:lnSpc>
                <a:spcPct val="100000"/>
              </a:lnSpc>
              <a:spcBef>
                <a:spcPts val="0"/>
              </a:spcBef>
              <a:spcAft>
                <a:spcPts val="0"/>
              </a:spcAft>
              <a:buClr>
                <a:srgbClr val="74489D"/>
              </a:buClr>
              <a:buSzPts val="1400"/>
              <a:buFont typeface="Lato"/>
              <a:buChar char="○"/>
              <a:defRPr>
                <a:solidFill>
                  <a:schemeClr val="dk1"/>
                </a:solidFill>
                <a:latin typeface="Lato"/>
                <a:ea typeface="Lato"/>
                <a:cs typeface="Lato"/>
                <a:sym typeface="Lato"/>
              </a:defRPr>
            </a:lvl4pPr>
            <a:lvl5pPr marL="2285429" lvl="4" indent="-317421" algn="l">
              <a:lnSpc>
                <a:spcPct val="100000"/>
              </a:lnSpc>
              <a:spcBef>
                <a:spcPts val="0"/>
              </a:spcBef>
              <a:spcAft>
                <a:spcPts val="0"/>
              </a:spcAft>
              <a:buClr>
                <a:srgbClr val="74489D"/>
              </a:buClr>
              <a:buSzPts val="1400"/>
              <a:buFont typeface="Lato"/>
              <a:buChar char="○"/>
              <a:defRPr>
                <a:solidFill>
                  <a:schemeClr val="dk1"/>
                </a:solidFill>
                <a:latin typeface="Lato"/>
                <a:ea typeface="Lato"/>
                <a:cs typeface="Lato"/>
                <a:sym typeface="Lato"/>
              </a:defRPr>
            </a:lvl5pPr>
            <a:lvl6pPr marL="2742514" lvl="5" indent="-317421" algn="l">
              <a:lnSpc>
                <a:spcPct val="100000"/>
              </a:lnSpc>
              <a:spcBef>
                <a:spcPts val="0"/>
              </a:spcBef>
              <a:spcAft>
                <a:spcPts val="0"/>
              </a:spcAft>
              <a:buClr>
                <a:srgbClr val="74489D"/>
              </a:buClr>
              <a:buSzPts val="1400"/>
              <a:buFont typeface="Lato"/>
              <a:buChar char="○"/>
              <a:defRPr>
                <a:solidFill>
                  <a:schemeClr val="dk1"/>
                </a:solidFill>
                <a:latin typeface="Lato"/>
                <a:ea typeface="Lato"/>
                <a:cs typeface="Lato"/>
                <a:sym typeface="Lato"/>
              </a:defRPr>
            </a:lvl6pPr>
            <a:lvl7pPr marL="3199600" lvl="6" indent="-317421" algn="l">
              <a:lnSpc>
                <a:spcPct val="100000"/>
              </a:lnSpc>
              <a:spcBef>
                <a:spcPts val="0"/>
              </a:spcBef>
              <a:spcAft>
                <a:spcPts val="0"/>
              </a:spcAft>
              <a:buClr>
                <a:srgbClr val="74489D"/>
              </a:buClr>
              <a:buSzPts val="1400"/>
              <a:buFont typeface="Lato"/>
              <a:buChar char="○"/>
              <a:defRPr>
                <a:solidFill>
                  <a:schemeClr val="dk1"/>
                </a:solidFill>
                <a:latin typeface="Lato"/>
                <a:ea typeface="Lato"/>
                <a:cs typeface="Lato"/>
                <a:sym typeface="Lato"/>
              </a:defRPr>
            </a:lvl7pPr>
            <a:lvl8pPr marL="3656686" lvl="7" indent="-317421" algn="l">
              <a:lnSpc>
                <a:spcPct val="100000"/>
              </a:lnSpc>
              <a:spcBef>
                <a:spcPts val="0"/>
              </a:spcBef>
              <a:spcAft>
                <a:spcPts val="0"/>
              </a:spcAft>
              <a:buClr>
                <a:srgbClr val="74489D"/>
              </a:buClr>
              <a:buSzPts val="1400"/>
              <a:buFont typeface="Lato"/>
              <a:buChar char="○"/>
              <a:defRPr>
                <a:solidFill>
                  <a:schemeClr val="dk1"/>
                </a:solidFill>
                <a:latin typeface="Lato"/>
                <a:ea typeface="Lato"/>
                <a:cs typeface="Lato"/>
                <a:sym typeface="Lato"/>
              </a:defRPr>
            </a:lvl8pPr>
            <a:lvl9pPr marL="4113771" lvl="8" indent="-317421" algn="l">
              <a:lnSpc>
                <a:spcPct val="100000"/>
              </a:lnSpc>
              <a:spcBef>
                <a:spcPts val="0"/>
              </a:spcBef>
              <a:spcAft>
                <a:spcPts val="0"/>
              </a:spcAft>
              <a:buClr>
                <a:srgbClr val="74489D"/>
              </a:buClr>
              <a:buSzPts val="1400"/>
              <a:buFont typeface="Lato"/>
              <a:buChar char="○"/>
              <a:defRPr>
                <a:solidFill>
                  <a:schemeClr val="dk1"/>
                </a:solidFill>
                <a:latin typeface="Lato"/>
                <a:ea typeface="Lato"/>
                <a:cs typeface="Lato"/>
                <a:sym typeface="Lato"/>
              </a:defRPr>
            </a:lvl9pPr>
          </a:lstStyle>
          <a:p>
            <a:pPr lvl="0"/>
            <a:r>
              <a:rPr lang="pt-BR"/>
              <a:t>Clique para editar os estilos de texto Mestres</a:t>
            </a:r>
          </a:p>
        </p:txBody>
      </p:sp>
      <p:sp>
        <p:nvSpPr>
          <p:cNvPr id="66" name="Google Shape;66;p19"/>
          <p:cNvSpPr txBox="1"/>
          <p:nvPr/>
        </p:nvSpPr>
        <p:spPr>
          <a:xfrm rot="-5400000">
            <a:off x="11493153" y="482900"/>
            <a:ext cx="1178800" cy="389682"/>
          </a:xfrm>
          <a:prstGeom prst="rect">
            <a:avLst/>
          </a:prstGeom>
          <a:noFill/>
          <a:ln>
            <a:noFill/>
          </a:ln>
        </p:spPr>
        <p:txBody>
          <a:bodyPr spcFirstLastPara="1" wrap="square" lIns="121868" tIns="121868" rIns="121868" bIns="121868"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933" b="0" i="0" u="none" strike="noStrike" cap="none">
                <a:solidFill>
                  <a:srgbClr val="333333"/>
                </a:solidFill>
                <a:latin typeface="Grandstander Medium"/>
                <a:ea typeface="Grandstander Medium"/>
                <a:cs typeface="Grandstander Medium"/>
                <a:sym typeface="Grandstander Medium"/>
              </a:rPr>
              <a:t>2026_AI_V1</a:t>
            </a:r>
            <a:endParaRPr sz="933" b="0" i="0" u="none" strike="noStrike" cap="none">
              <a:solidFill>
                <a:srgbClr val="000000"/>
              </a:solidFill>
              <a:latin typeface="Grandstander Medium"/>
              <a:ea typeface="Grandstander Medium"/>
              <a:cs typeface="Grandstander Medium"/>
              <a:sym typeface="Grandstander Medium"/>
            </a:endParaRPr>
          </a:p>
        </p:txBody>
      </p:sp>
      <p:sp>
        <p:nvSpPr>
          <p:cNvPr id="67" name="Google Shape;67;p19"/>
          <p:cNvSpPr/>
          <p:nvPr/>
        </p:nvSpPr>
        <p:spPr>
          <a:xfrm rot="-120106">
            <a:off x="181460" y="172149"/>
            <a:ext cx="2515781" cy="489299"/>
          </a:xfrm>
          <a:prstGeom prst="roundRect">
            <a:avLst>
              <a:gd name="adj" fmla="val 50000"/>
            </a:avLst>
          </a:prstGeom>
          <a:solidFill>
            <a:srgbClr val="74489D"/>
          </a:solidFill>
          <a:ln>
            <a:noFill/>
          </a:ln>
        </p:spPr>
        <p:txBody>
          <a:bodyPr spcFirstLastPara="1" wrap="square" lIns="91402" tIns="45688" rIns="91402" bIns="45688"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pt-BR" sz="2599" b="0" i="0" u="none" strike="noStrike" cap="none">
                <a:solidFill>
                  <a:schemeClr val="lt1"/>
                </a:solidFill>
                <a:latin typeface="Grandstander SemiBold"/>
                <a:ea typeface="Grandstander SemiBold"/>
                <a:cs typeface="Grandstander SemiBold"/>
                <a:sym typeface="Grandstander SemiBold"/>
              </a:rPr>
              <a:t>REFERÊNCIAS</a:t>
            </a:r>
            <a:endParaRPr sz="1400"/>
          </a:p>
        </p:txBody>
      </p:sp>
    </p:spTree>
    <p:extLst>
      <p:ext uri="{BB962C8B-B14F-4D97-AF65-F5344CB8AC3E}">
        <p14:creationId xmlns:p14="http://schemas.microsoft.com/office/powerpoint/2010/main" val="7387027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10. Contra capa">
  <p:cSld name="10. Contra capa">
    <p:bg>
      <p:bgPr>
        <a:blipFill>
          <a:blip r:embed="rId2">
            <a:alphaModFix/>
          </a:blip>
          <a:stretch>
            <a:fillRect/>
          </a:stretch>
        </a:blipFill>
        <a:effectLst/>
      </p:bgPr>
    </p:bg>
    <p:spTree>
      <p:nvGrpSpPr>
        <p:cNvPr id="1" name="Shape 68"/>
        <p:cNvGrpSpPr/>
        <p:nvPr/>
      </p:nvGrpSpPr>
      <p:grpSpPr>
        <a:xfrm>
          <a:off x="0" y="0"/>
          <a:ext cx="0" cy="0"/>
          <a:chOff x="0" y="0"/>
          <a:chExt cx="0" cy="0"/>
        </a:xfrm>
      </p:grpSpPr>
      <p:grpSp>
        <p:nvGrpSpPr>
          <p:cNvPr id="69" name="Google Shape;69;p11"/>
          <p:cNvGrpSpPr/>
          <p:nvPr/>
        </p:nvGrpSpPr>
        <p:grpSpPr>
          <a:xfrm>
            <a:off x="4282919" y="1616689"/>
            <a:ext cx="4029284" cy="3987200"/>
            <a:chOff x="3060625" y="1076550"/>
            <a:chExt cx="3022750" cy="2990400"/>
          </a:xfrm>
        </p:grpSpPr>
        <p:pic>
          <p:nvPicPr>
            <p:cNvPr id="70" name="Google Shape;70;p11"/>
            <p:cNvPicPr preferRelativeResize="0"/>
            <p:nvPr/>
          </p:nvPicPr>
          <p:blipFill rotWithShape="1">
            <a:blip r:embed="rId3">
              <a:alphaModFix/>
            </a:blip>
            <a:srcRect/>
            <a:stretch/>
          </p:blipFill>
          <p:spPr>
            <a:xfrm>
              <a:off x="3060625" y="1076550"/>
              <a:ext cx="3022750" cy="2990400"/>
            </a:xfrm>
            <a:prstGeom prst="rect">
              <a:avLst/>
            </a:prstGeom>
            <a:noFill/>
            <a:ln>
              <a:noFill/>
            </a:ln>
          </p:spPr>
        </p:pic>
        <p:pic>
          <p:nvPicPr>
            <p:cNvPr id="71" name="Google Shape;71;p11"/>
            <p:cNvPicPr preferRelativeResize="0"/>
            <p:nvPr/>
          </p:nvPicPr>
          <p:blipFill rotWithShape="1">
            <a:blip r:embed="rId4">
              <a:alphaModFix/>
            </a:blip>
            <a:srcRect/>
            <a:stretch/>
          </p:blipFill>
          <p:spPr>
            <a:xfrm>
              <a:off x="3545350" y="2438712"/>
              <a:ext cx="2053300" cy="266075"/>
            </a:xfrm>
            <a:prstGeom prst="rect">
              <a:avLst/>
            </a:prstGeom>
            <a:noFill/>
            <a:ln>
              <a:noFill/>
            </a:ln>
          </p:spPr>
        </p:pic>
      </p:grpSp>
      <p:sp>
        <p:nvSpPr>
          <p:cNvPr id="72" name="Google Shape;72;p11"/>
          <p:cNvSpPr txBox="1"/>
          <p:nvPr/>
        </p:nvSpPr>
        <p:spPr>
          <a:xfrm rot="-5400000">
            <a:off x="11493153" y="482900"/>
            <a:ext cx="1178800" cy="389682"/>
          </a:xfrm>
          <a:prstGeom prst="rect">
            <a:avLst/>
          </a:prstGeom>
          <a:noFill/>
          <a:ln>
            <a:noFill/>
          </a:ln>
        </p:spPr>
        <p:txBody>
          <a:bodyPr spcFirstLastPara="1" wrap="square" lIns="121868" tIns="121868" rIns="121868" bIns="121868"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933" b="0" i="0" u="none" strike="noStrike" cap="none">
                <a:solidFill>
                  <a:srgbClr val="333333"/>
                </a:solidFill>
                <a:latin typeface="Grandstander Medium"/>
                <a:ea typeface="Grandstander Medium"/>
                <a:cs typeface="Grandstander Medium"/>
                <a:sym typeface="Grandstander Medium"/>
              </a:rPr>
              <a:t>2026_AI_V1</a:t>
            </a:r>
            <a:endParaRPr sz="933" b="0" i="0" u="none" strike="noStrike" cap="none">
              <a:solidFill>
                <a:srgbClr val="000000"/>
              </a:solidFill>
              <a:latin typeface="Grandstander Medium"/>
              <a:ea typeface="Grandstander Medium"/>
              <a:cs typeface="Grandstander Medium"/>
              <a:sym typeface="Grandstander Medium"/>
            </a:endParaRPr>
          </a:p>
        </p:txBody>
      </p:sp>
    </p:spTree>
    <p:extLst>
      <p:ext uri="{BB962C8B-B14F-4D97-AF65-F5344CB8AC3E}">
        <p14:creationId xmlns:p14="http://schemas.microsoft.com/office/powerpoint/2010/main" val="4835686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7"/>
          <p:cNvSpPr txBox="1">
            <a:spLocks noGrp="1"/>
          </p:cNvSpPr>
          <p:nvPr>
            <p:ph type="title"/>
          </p:nvPr>
        </p:nvSpPr>
        <p:spPr>
          <a:xfrm>
            <a:off x="415492" y="593369"/>
            <a:ext cx="11357841" cy="584745"/>
          </a:xfrm>
          <a:prstGeom prst="rect">
            <a:avLst/>
          </a:prstGeom>
          <a:noFill/>
          <a:ln>
            <a:noFill/>
          </a:ln>
        </p:spPr>
        <p:txBody>
          <a:bodyPr spcFirstLastPara="1" wrap="square" lIns="91425" tIns="91425" rIns="91425" bIns="91425" anchor="t" anchorCtr="0">
            <a:spAutoFit/>
          </a:bodyPr>
          <a:lstStyle>
            <a:lvl1pPr marR="0" lvl="0" algn="l" rtl="0">
              <a:lnSpc>
                <a:spcPct val="100000"/>
              </a:lnSpc>
              <a:spcBef>
                <a:spcPts val="0"/>
              </a:spcBef>
              <a:spcAft>
                <a:spcPts val="0"/>
              </a:spcAft>
              <a:buClr>
                <a:schemeClr val="dk1"/>
              </a:buClr>
              <a:buSzPts val="2600"/>
              <a:buFont typeface="Lato"/>
              <a:buNone/>
              <a:defRPr sz="2600" b="0" i="0" u="none" strike="noStrike" cap="none">
                <a:solidFill>
                  <a:schemeClr val="dk1"/>
                </a:solidFill>
                <a:latin typeface="Lato"/>
                <a:ea typeface="Lato"/>
                <a:cs typeface="Lato"/>
                <a:sym typeface="Lato"/>
              </a:defRPr>
            </a:lvl1pPr>
            <a:lvl2pPr marR="0" lvl="1"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2pPr>
            <a:lvl3pPr marR="0" lvl="2"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3pPr>
            <a:lvl4pPr marR="0" lvl="3"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4pPr>
            <a:lvl5pPr marR="0" lvl="4"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5pPr>
            <a:lvl6pPr marR="0" lvl="5"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6pPr>
            <a:lvl7pPr marR="0" lvl="6"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7pPr>
            <a:lvl8pPr marR="0" lvl="7"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8pPr>
            <a:lvl9pPr marR="0" lvl="8"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9pPr>
          </a:lstStyle>
          <a:p>
            <a:endParaRPr/>
          </a:p>
        </p:txBody>
      </p:sp>
      <p:sp>
        <p:nvSpPr>
          <p:cNvPr id="7" name="Google Shape;7;p7"/>
          <p:cNvSpPr txBox="1">
            <a:spLocks noGrp="1"/>
          </p:cNvSpPr>
          <p:nvPr>
            <p:ph type="sldNum" idx="12"/>
          </p:nvPr>
        </p:nvSpPr>
        <p:spPr>
          <a:xfrm>
            <a:off x="11293669" y="6248544"/>
            <a:ext cx="731409" cy="389756"/>
          </a:xfrm>
          <a:prstGeom prst="rect">
            <a:avLst/>
          </a:prstGeom>
          <a:noFill/>
          <a:ln>
            <a:noFill/>
          </a:ln>
        </p:spPr>
        <p:txBody>
          <a:bodyPr spcFirstLastPara="1" wrap="square" lIns="91425" tIns="91425" rIns="91425" bIns="91425" anchor="ctr" anchorCtr="0">
            <a:spAutoFit/>
          </a:bodyPr>
          <a:lstStyle>
            <a:lvl1pPr marL="0" marR="0" lvl="0"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pt-BR" smtClean="0"/>
              <a:pPr/>
              <a:t>‹nº›</a:t>
            </a:fld>
            <a:endParaRPr lang="pt-BR" dirty="0"/>
          </a:p>
        </p:txBody>
      </p:sp>
      <p:sp>
        <p:nvSpPr>
          <p:cNvPr id="8" name="Google Shape;8;p7"/>
          <p:cNvSpPr txBox="1">
            <a:spLocks noGrp="1"/>
          </p:cNvSpPr>
          <p:nvPr>
            <p:ph type="body" idx="1"/>
          </p:nvPr>
        </p:nvSpPr>
        <p:spPr>
          <a:xfrm>
            <a:off x="415492" y="1536633"/>
            <a:ext cx="11357841" cy="4555200"/>
          </a:xfrm>
          <a:prstGeom prst="rect">
            <a:avLst/>
          </a:prstGeom>
          <a:noFill/>
          <a:ln>
            <a:noFill/>
          </a:ln>
        </p:spPr>
        <p:txBody>
          <a:bodyPr spcFirstLastPara="1" wrap="square" lIns="91425" tIns="91425" rIns="91425" bIns="91425" anchor="t" anchorCtr="0">
            <a:noAutofit/>
          </a:bodyPr>
          <a:lstStyle>
            <a:lvl1pPr marL="457200" marR="0" lvl="0" indent="-330200" algn="l" rtl="0">
              <a:lnSpc>
                <a:spcPct val="100000"/>
              </a:lnSpc>
              <a:spcBef>
                <a:spcPts val="0"/>
              </a:spcBef>
              <a:spcAft>
                <a:spcPts val="0"/>
              </a:spcAft>
              <a:buClr>
                <a:srgbClr val="74489D"/>
              </a:buClr>
              <a:buSzPts val="1600"/>
              <a:buFont typeface="Lato"/>
              <a:buChar char="●"/>
              <a:defRPr sz="1600" b="0" i="0" u="none" strike="noStrike" cap="none">
                <a:solidFill>
                  <a:schemeClr val="dk1"/>
                </a:solidFill>
                <a:latin typeface="Lato"/>
                <a:ea typeface="Lato"/>
                <a:cs typeface="Lato"/>
                <a:sym typeface="Lato"/>
              </a:defRPr>
            </a:lvl1pPr>
            <a:lvl2pPr marL="914400" marR="0" lvl="1" indent="-330200" algn="l" rtl="0">
              <a:lnSpc>
                <a:spcPct val="100000"/>
              </a:lnSpc>
              <a:spcBef>
                <a:spcPts val="0"/>
              </a:spcBef>
              <a:spcAft>
                <a:spcPts val="0"/>
              </a:spcAft>
              <a:buClr>
                <a:srgbClr val="74489D"/>
              </a:buClr>
              <a:buSzPts val="1600"/>
              <a:buFont typeface="Lato"/>
              <a:buChar char="○"/>
              <a:defRPr sz="1600" b="0" i="0" u="none" strike="noStrike" cap="none">
                <a:solidFill>
                  <a:schemeClr val="dk1"/>
                </a:solidFill>
                <a:latin typeface="Lato"/>
                <a:ea typeface="Lato"/>
                <a:cs typeface="Lato"/>
                <a:sym typeface="Lato"/>
              </a:defRPr>
            </a:lvl2pPr>
            <a:lvl3pPr marL="1371600" marR="0" lvl="2"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3pPr>
            <a:lvl4pPr marL="1828800" marR="0" lvl="3"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4pPr>
            <a:lvl5pPr marL="2286000" marR="0" lvl="4"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5pPr>
            <a:lvl6pPr marL="2743200" marR="0" lvl="5"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6pPr>
            <a:lvl7pPr marL="3200400" marR="0" lvl="6"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7pPr>
            <a:lvl8pPr marL="3657600" marR="0" lvl="7"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8pPr>
            <a:lvl9pPr marL="4114800" marR="0" lvl="8"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9pPr>
          </a:lstStyle>
          <a:p>
            <a:endParaRPr/>
          </a:p>
        </p:txBody>
      </p:sp>
    </p:spTree>
    <p:extLst>
      <p:ext uri="{BB962C8B-B14F-4D97-AF65-F5344CB8AC3E}">
        <p14:creationId xmlns:p14="http://schemas.microsoft.com/office/powerpoint/2010/main" val="662673158"/>
      </p:ext>
    </p:extLst>
  </p:cSld>
  <p:clrMap bg1="lt1" tx1="dk1" bg2="dk2"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5" r:id="rId13"/>
    <p:sldLayoutId id="2147483676" r:id="rId14"/>
  </p:sldLayoutIdLst>
  <p:hf sldNum="0"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35.jpeg"/><Relationship Id="rId3" Type="http://schemas.openxmlformats.org/officeDocument/2006/relationships/image" Target="../media/image28.png"/><Relationship Id="rId7" Type="http://schemas.openxmlformats.org/officeDocument/2006/relationships/image" Target="../media/image34.jpeg"/><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openxmlformats.org/officeDocument/2006/relationships/image" Target="../media/image33.jpeg"/><Relationship Id="rId5" Type="http://schemas.openxmlformats.org/officeDocument/2006/relationships/image" Target="../media/image32.jpeg"/><Relationship Id="rId10" Type="http://schemas.openxmlformats.org/officeDocument/2006/relationships/image" Target="../media/image31.png"/><Relationship Id="rId4" Type="http://schemas.openxmlformats.org/officeDocument/2006/relationships/image" Target="../media/image27.jpeg"/><Relationship Id="rId9"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1.xml"/><Relationship Id="rId1" Type="http://schemas.openxmlformats.org/officeDocument/2006/relationships/slideLayout" Target="../slideLayouts/slideLayout5.xml"/><Relationship Id="rId5" Type="http://schemas.openxmlformats.org/officeDocument/2006/relationships/image" Target="../media/image37.png"/><Relationship Id="rId4" Type="http://schemas.openxmlformats.org/officeDocument/2006/relationships/image" Target="../media/image32.jpeg"/></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2.xml"/><Relationship Id="rId1" Type="http://schemas.openxmlformats.org/officeDocument/2006/relationships/slideLayout" Target="../slideLayouts/slideLayout5.xml"/><Relationship Id="rId5" Type="http://schemas.openxmlformats.org/officeDocument/2006/relationships/image" Target="../media/image31.png"/><Relationship Id="rId4" Type="http://schemas.openxmlformats.org/officeDocument/2006/relationships/image" Target="../media/image32.jpeg"/></Relationships>
</file>

<file path=ppt/slides/_rels/slide13.xml.rels><?xml version="1.0" encoding="UTF-8" standalone="yes"?>
<Relationships xmlns="http://schemas.openxmlformats.org/package/2006/relationships"><Relationship Id="rId3" Type="http://schemas.openxmlformats.org/officeDocument/2006/relationships/image" Target="../media/image38.png"/><Relationship Id="rId7" Type="http://schemas.openxmlformats.org/officeDocument/2006/relationships/image" Target="../media/image36.png"/><Relationship Id="rId2" Type="http://schemas.openxmlformats.org/officeDocument/2006/relationships/notesSlide" Target="../notesSlides/notesSlide13.xml"/><Relationship Id="rId1" Type="http://schemas.openxmlformats.org/officeDocument/2006/relationships/slideLayout" Target="../slideLayouts/slideLayout5.xml"/><Relationship Id="rId6" Type="http://schemas.openxmlformats.org/officeDocument/2006/relationships/image" Target="../media/image39.png"/><Relationship Id="rId5" Type="http://schemas.openxmlformats.org/officeDocument/2006/relationships/image" Target="../media/image28.png"/><Relationship Id="rId4" Type="http://schemas.microsoft.com/office/2007/relationships/hdphoto" Target="../media/hdphoto1.wdp"/></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31.png"/><Relationship Id="rId2" Type="http://schemas.openxmlformats.org/officeDocument/2006/relationships/notesSlide" Target="../notesSlides/notesSlide14.xml"/><Relationship Id="rId1" Type="http://schemas.openxmlformats.org/officeDocument/2006/relationships/slideLayout" Target="../slideLayouts/slideLayout5.xml"/><Relationship Id="rId6" Type="http://schemas.openxmlformats.org/officeDocument/2006/relationships/image" Target="../media/image39.png"/><Relationship Id="rId5" Type="http://schemas.microsoft.com/office/2007/relationships/hdphoto" Target="../media/hdphoto1.wdp"/><Relationship Id="rId4" Type="http://schemas.openxmlformats.org/officeDocument/2006/relationships/image" Target="../media/image38.png"/></Relationships>
</file>

<file path=ppt/slides/_rels/slide15.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28.png"/><Relationship Id="rId7" Type="http://schemas.microsoft.com/office/2007/relationships/hdphoto" Target="../media/hdphoto3.wdp"/><Relationship Id="rId2" Type="http://schemas.openxmlformats.org/officeDocument/2006/relationships/notesSlide" Target="../notesSlides/notesSlide15.xml"/><Relationship Id="rId1" Type="http://schemas.openxmlformats.org/officeDocument/2006/relationships/slideLayout" Target="../slideLayouts/slideLayout5.xml"/><Relationship Id="rId6" Type="http://schemas.openxmlformats.org/officeDocument/2006/relationships/image" Target="../media/image41.png"/><Relationship Id="rId5" Type="http://schemas.microsoft.com/office/2007/relationships/hdphoto" Target="../media/hdphoto2.wdp"/><Relationship Id="rId4" Type="http://schemas.openxmlformats.org/officeDocument/2006/relationships/image" Target="../media/image40.png"/></Relationships>
</file>

<file path=ppt/slides/_rels/slide16.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8.png"/><Relationship Id="rId7" Type="http://schemas.microsoft.com/office/2007/relationships/hdphoto" Target="../media/hdphoto3.wdp"/><Relationship Id="rId2" Type="http://schemas.openxmlformats.org/officeDocument/2006/relationships/notesSlide" Target="../notesSlides/notesSlide16.xml"/><Relationship Id="rId1" Type="http://schemas.openxmlformats.org/officeDocument/2006/relationships/slideLayout" Target="../slideLayouts/slideLayout5.xml"/><Relationship Id="rId6" Type="http://schemas.openxmlformats.org/officeDocument/2006/relationships/image" Target="../media/image41.png"/><Relationship Id="rId5" Type="http://schemas.microsoft.com/office/2007/relationships/hdphoto" Target="../media/hdphoto2.wdp"/><Relationship Id="rId4" Type="http://schemas.openxmlformats.org/officeDocument/2006/relationships/image" Target="../media/image40.png"/></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7.xml"/><Relationship Id="rId1" Type="http://schemas.openxmlformats.org/officeDocument/2006/relationships/slideLayout" Target="../slideLayouts/slideLayout5.xml"/><Relationship Id="rId6" Type="http://schemas.openxmlformats.org/officeDocument/2006/relationships/image" Target="../media/image43.png"/><Relationship Id="rId5" Type="http://schemas.microsoft.com/office/2007/relationships/hdphoto" Target="../media/hdphoto3.wdp"/><Relationship Id="rId4" Type="http://schemas.openxmlformats.org/officeDocument/2006/relationships/image" Target="../media/image41.png"/></Relationships>
</file>

<file path=ppt/slides/_rels/slide18.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40.png"/><Relationship Id="rId7" Type="http://schemas.microsoft.com/office/2007/relationships/hdphoto" Target="../media/hdphoto3.wdp"/><Relationship Id="rId2" Type="http://schemas.openxmlformats.org/officeDocument/2006/relationships/notesSlide" Target="../notesSlides/notesSlide18.xml"/><Relationship Id="rId1" Type="http://schemas.openxmlformats.org/officeDocument/2006/relationships/slideLayout" Target="../slideLayouts/slideLayout5.xml"/><Relationship Id="rId6" Type="http://schemas.openxmlformats.org/officeDocument/2006/relationships/image" Target="../media/image41.png"/><Relationship Id="rId5" Type="http://schemas.openxmlformats.org/officeDocument/2006/relationships/image" Target="../media/image28.png"/><Relationship Id="rId4" Type="http://schemas.microsoft.com/office/2007/relationships/hdphoto" Target="../media/hdphoto2.wdp"/></Relationships>
</file>

<file path=ppt/slides/_rels/slide19.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9.xml"/><Relationship Id="rId1" Type="http://schemas.openxmlformats.org/officeDocument/2006/relationships/slideLayout" Target="../slideLayouts/slideLayout5.xml"/><Relationship Id="rId6" Type="http://schemas.openxmlformats.org/officeDocument/2006/relationships/image" Target="../media/image30.png"/><Relationship Id="rId5" Type="http://schemas.openxmlformats.org/officeDocument/2006/relationships/image" Target="../media/image46.jpeg"/><Relationship Id="rId4" Type="http://schemas.openxmlformats.org/officeDocument/2006/relationships/image" Target="../media/image45.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0.xml"/><Relationship Id="rId1" Type="http://schemas.openxmlformats.org/officeDocument/2006/relationships/slideLayout" Target="../slideLayouts/slideLayout5.xml"/><Relationship Id="rId6" Type="http://schemas.openxmlformats.org/officeDocument/2006/relationships/image" Target="../media/image31.png"/><Relationship Id="rId5" Type="http://schemas.openxmlformats.org/officeDocument/2006/relationships/image" Target="../media/image46.jpeg"/><Relationship Id="rId4" Type="http://schemas.openxmlformats.org/officeDocument/2006/relationships/image" Target="../media/image45.jpe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hyperlink" Target="https://efape.educacao.sp.gov.br/curriculopaulista/wp-content/uploads/2023/02/Curriculo_Paulista-etapas-Educa%C3%A7%C3%A3o-Infantil-e-Ensino-Fundamental-ISBN.pdf" TargetMode="External"/><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5.xml"/><Relationship Id="rId1" Type="http://schemas.openxmlformats.org/officeDocument/2006/relationships/slideLayout" Target="../slideLayouts/slideLayout12.xml"/><Relationship Id="rId5" Type="http://schemas.openxmlformats.org/officeDocument/2006/relationships/image" Target="../media/image49.png"/><Relationship Id="rId4" Type="http://schemas.openxmlformats.org/officeDocument/2006/relationships/image" Target="../media/image48.png"/></Relationships>
</file>

<file path=ppt/slides/_rels/slide26.xml.rels><?xml version="1.0" encoding="UTF-8" standalone="yes"?>
<Relationships xmlns="http://schemas.openxmlformats.org/package/2006/relationships"><Relationship Id="rId3" Type="http://schemas.openxmlformats.org/officeDocument/2006/relationships/hyperlink" Target="https://www.gettyimages.com.br/detail/ilustra%C3%A7%C3%A3o/cartoon-kids-with-123-numbers-vector-image-ilustra%C3%A7%C3%A3o-royalty-free/1446889769" TargetMode="External"/><Relationship Id="rId2" Type="http://schemas.openxmlformats.org/officeDocument/2006/relationships/notesSlide" Target="../notesSlides/notesSlide26.xml"/><Relationship Id="rId1" Type="http://schemas.openxmlformats.org/officeDocument/2006/relationships/slideLayout" Target="../slideLayouts/slideLayout12.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7.png"/></Relationships>
</file>

<file path=ppt/slides/_rels/slide27.xml.rels><?xml version="1.0" encoding="UTF-8" standalone="yes"?>
<Relationships xmlns="http://schemas.openxmlformats.org/package/2006/relationships"><Relationship Id="rId3" Type="http://schemas.openxmlformats.org/officeDocument/2006/relationships/hyperlink" Target="https://www.gettyimages.com.br/detail/ilustra%C3%A7%C3%A3o/vector-illustration-of-happy-kids-playing-in-ilustra%C3%A7%C3%A3o-royalty-free/1492516094?phrase=CRIAN%C3%87AS+OBJETOS+CEN%C3%81RIO+BRINQUEDOS" TargetMode="External"/><Relationship Id="rId2" Type="http://schemas.openxmlformats.org/officeDocument/2006/relationships/notesSlide" Target="../notesSlides/notesSlide27.xml"/><Relationship Id="rId1" Type="http://schemas.openxmlformats.org/officeDocument/2006/relationships/slideLayout" Target="../slideLayouts/slideLayout12.xml"/><Relationship Id="rId6" Type="http://schemas.openxmlformats.org/officeDocument/2006/relationships/image" Target="../media/image52.png"/><Relationship Id="rId5" Type="http://schemas.openxmlformats.org/officeDocument/2006/relationships/image" Target="../media/image50.png"/><Relationship Id="rId4" Type="http://schemas.openxmlformats.org/officeDocument/2006/relationships/image" Target="../media/image47.png"/></Relationships>
</file>

<file path=ppt/slides/_rels/slide28.xml.rels><?xml version="1.0" encoding="UTF-8" standalone="yes"?>
<Relationships xmlns="http://schemas.openxmlformats.org/package/2006/relationships"><Relationship Id="rId3" Type="http://schemas.openxmlformats.org/officeDocument/2006/relationships/hyperlink" Target="https://www.gettyimages.com.br/detail/ilustra%C3%A7%C3%A3o/vector-illustration-of-happy-kids-playing-in-ilustra%C3%A7%C3%A3o-royalty-free/1492516094?phrase=CRIAN%C3%87AS+OBJETOS+CEN%C3%81RIO+BRINQUEDOS" TargetMode="External"/><Relationship Id="rId7" Type="http://schemas.openxmlformats.org/officeDocument/2006/relationships/image" Target="../media/image54.png"/><Relationship Id="rId2" Type="http://schemas.openxmlformats.org/officeDocument/2006/relationships/notesSlide" Target="../notesSlides/notesSlide28.xml"/><Relationship Id="rId1" Type="http://schemas.openxmlformats.org/officeDocument/2006/relationships/slideLayout" Target="../slideLayouts/slideLayout12.xml"/><Relationship Id="rId6" Type="http://schemas.openxmlformats.org/officeDocument/2006/relationships/image" Target="../media/image53.png"/><Relationship Id="rId5" Type="http://schemas.openxmlformats.org/officeDocument/2006/relationships/image" Target="../media/image50.png"/><Relationship Id="rId4" Type="http://schemas.openxmlformats.org/officeDocument/2006/relationships/image" Target="../media/image47.png"/></Relationships>
</file>

<file path=ppt/slides/_rels/slide29.xml.rels><?xml version="1.0" encoding="UTF-8" standalone="yes"?>
<Relationships xmlns="http://schemas.openxmlformats.org/package/2006/relationships"><Relationship Id="rId3" Type="http://schemas.openxmlformats.org/officeDocument/2006/relationships/hyperlink" Target="https://www.gettyimages.com.br/detail/ilustra%C3%A7%C3%A3o/red-cup-ilustra%C3%A7%C3%A3o-royalty-free/468943636?phrase=x%C3%ADcara+ch%C3%A1+vazia&amp;adppopup=true" TargetMode="External"/><Relationship Id="rId7" Type="http://schemas.openxmlformats.org/officeDocument/2006/relationships/image" Target="../media/image50.png"/><Relationship Id="rId2" Type="http://schemas.openxmlformats.org/officeDocument/2006/relationships/notesSlide" Target="../notesSlides/notesSlide29.xml"/><Relationship Id="rId1" Type="http://schemas.openxmlformats.org/officeDocument/2006/relationships/slideLayout" Target="../slideLayouts/slideLayout12.xml"/><Relationship Id="rId6" Type="http://schemas.openxmlformats.org/officeDocument/2006/relationships/image" Target="../media/image47.png"/><Relationship Id="rId5" Type="http://schemas.openxmlformats.org/officeDocument/2006/relationships/image" Target="../media/image55.png"/><Relationship Id="rId4" Type="http://schemas.openxmlformats.org/officeDocument/2006/relationships/hyperlink" Target="https://www.gettyimages.com.br/detail/ilustra%C3%A7%C3%A3o/vector-illustration-of-happy-kids-playing-in-ilustra%C3%A7%C3%A3o-royalty-free/1492516094?phrase=CRIAN%C3%87AS+OBJETOS+CEN%C3%81RIO+BRINQUEDOS"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18.png"/><Relationship Id="rId5" Type="http://schemas.openxmlformats.org/officeDocument/2006/relationships/image" Target="../media/image17.svg"/><Relationship Id="rId4" Type="http://schemas.openxmlformats.org/officeDocument/2006/relationships/image" Target="../media/image16.png"/></Relationships>
</file>

<file path=ppt/slides/_rels/slide30.xml.rels><?xml version="1.0" encoding="UTF-8" standalone="yes"?>
<Relationships xmlns="http://schemas.openxmlformats.org/package/2006/relationships"><Relationship Id="rId3" Type="http://schemas.openxmlformats.org/officeDocument/2006/relationships/hyperlink" Target="https://www.gettyimages.com.br/detail/ilustra%C3%A7%C3%A3o/red-cup-ilustra%C3%A7%C3%A3o-royalty-free/468943636?phrase=x%C3%ADcara+ch%C3%A1+vazia&amp;adppopup=true" TargetMode="External"/><Relationship Id="rId7" Type="http://schemas.openxmlformats.org/officeDocument/2006/relationships/image" Target="../media/image50.png"/><Relationship Id="rId2" Type="http://schemas.openxmlformats.org/officeDocument/2006/relationships/notesSlide" Target="../notesSlides/notesSlide30.xml"/><Relationship Id="rId1" Type="http://schemas.openxmlformats.org/officeDocument/2006/relationships/slideLayout" Target="../slideLayouts/slideLayout12.xml"/><Relationship Id="rId6" Type="http://schemas.openxmlformats.org/officeDocument/2006/relationships/image" Target="../media/image47.png"/><Relationship Id="rId5" Type="http://schemas.openxmlformats.org/officeDocument/2006/relationships/image" Target="../media/image56.png"/><Relationship Id="rId4" Type="http://schemas.openxmlformats.org/officeDocument/2006/relationships/hyperlink" Target="https://www.gettyimages.com.br/detail/ilustra%C3%A7%C3%A3o/vector-illustration-of-happy-kids-playing-in-ilustra%C3%A7%C3%A3o-royalty-free/1492516094?phrase=CRIAN%C3%87AS+OBJETOS+CEN%C3%81RIO+BRINQUEDOS" TargetMode="External"/></Relationships>
</file>

<file path=ppt/slides/_rels/slide31.xml.rels><?xml version="1.0" encoding="UTF-8" standalone="yes"?>
<Relationships xmlns="http://schemas.openxmlformats.org/package/2006/relationships"><Relationship Id="rId3" Type="http://schemas.openxmlformats.org/officeDocument/2006/relationships/hyperlink" Target="https://www.gettyimages.com.br/detail/ilustra%C3%A7%C3%A3o/cutlery-with-wooden-handle-ilustra%C3%A7%C3%A3o-royalty-free/643178454" TargetMode="External"/><Relationship Id="rId7" Type="http://schemas.openxmlformats.org/officeDocument/2006/relationships/image" Target="../media/image50.png"/><Relationship Id="rId2" Type="http://schemas.openxmlformats.org/officeDocument/2006/relationships/notesSlide" Target="../notesSlides/notesSlide31.xml"/><Relationship Id="rId1" Type="http://schemas.openxmlformats.org/officeDocument/2006/relationships/slideLayout" Target="../slideLayouts/slideLayout12.xml"/><Relationship Id="rId6" Type="http://schemas.openxmlformats.org/officeDocument/2006/relationships/image" Target="../media/image47.png"/><Relationship Id="rId5" Type="http://schemas.openxmlformats.org/officeDocument/2006/relationships/image" Target="../media/image57.png"/><Relationship Id="rId4" Type="http://schemas.openxmlformats.org/officeDocument/2006/relationships/hyperlink" Target="https://www.gettyimages.com.br/detail/ilustra%C3%A7%C3%A3o/vector-illustration-of-happy-kids-playing-in-ilustra%C3%A7%C3%A3o-royalty-free/1492516094?phrase=CRIAN%C3%87AS+OBJETOS+CEN%C3%81RIO+BRINQUEDOS" TargetMode="External"/></Relationships>
</file>

<file path=ppt/slides/_rels/slide32.xml.rels><?xml version="1.0" encoding="UTF-8" standalone="yes"?>
<Relationships xmlns="http://schemas.openxmlformats.org/package/2006/relationships"><Relationship Id="rId3" Type="http://schemas.openxmlformats.org/officeDocument/2006/relationships/hyperlink" Target="https://www.gettyimages.com.br/detail/ilustra%C3%A7%C3%A3o/red-cup-ilustra%C3%A7%C3%A3o-royalty-free/468943636?phrase=x%C3%ADcara+ch%C3%A1+vazia&amp;adppopup=true" TargetMode="External"/><Relationship Id="rId7" Type="http://schemas.openxmlformats.org/officeDocument/2006/relationships/image" Target="../media/image50.png"/><Relationship Id="rId2" Type="http://schemas.openxmlformats.org/officeDocument/2006/relationships/notesSlide" Target="../notesSlides/notesSlide32.xml"/><Relationship Id="rId1" Type="http://schemas.openxmlformats.org/officeDocument/2006/relationships/slideLayout" Target="../slideLayouts/slideLayout12.xml"/><Relationship Id="rId6" Type="http://schemas.openxmlformats.org/officeDocument/2006/relationships/image" Target="../media/image47.png"/><Relationship Id="rId5" Type="http://schemas.openxmlformats.org/officeDocument/2006/relationships/image" Target="../media/image58.png"/><Relationship Id="rId4" Type="http://schemas.openxmlformats.org/officeDocument/2006/relationships/hyperlink" Target="https://www.gettyimages.com.br/detail/ilustra%C3%A7%C3%A3o/vector-illustration-of-happy-kids-playing-in-ilustra%C3%A7%C3%A3o-royalty-free/1492516094?phrase=CRIAN%C3%87AS+OBJETOS+CEN%C3%81RIO+BRINQUEDOS" TargetMode="External"/></Relationships>
</file>

<file path=ppt/slides/_rels/slide33.xml.rels><?xml version="1.0" encoding="UTF-8" standalone="yes"?>
<Relationships xmlns="http://schemas.openxmlformats.org/package/2006/relationships"><Relationship Id="rId3" Type="http://schemas.openxmlformats.org/officeDocument/2006/relationships/hyperlink" Target="https://www.gettyimages.com.br/detail/ilustra%C3%A7%C3%A3o/cutlery-with-wooden-handle-ilustra%C3%A7%C3%A3o-royalty-free/643178454" TargetMode="External"/><Relationship Id="rId7" Type="http://schemas.openxmlformats.org/officeDocument/2006/relationships/image" Target="../media/image50.png"/><Relationship Id="rId2" Type="http://schemas.openxmlformats.org/officeDocument/2006/relationships/notesSlide" Target="../notesSlides/notesSlide33.xml"/><Relationship Id="rId1" Type="http://schemas.openxmlformats.org/officeDocument/2006/relationships/slideLayout" Target="../slideLayouts/slideLayout12.xml"/><Relationship Id="rId6" Type="http://schemas.openxmlformats.org/officeDocument/2006/relationships/image" Target="../media/image47.png"/><Relationship Id="rId5" Type="http://schemas.openxmlformats.org/officeDocument/2006/relationships/image" Target="../media/image59.png"/><Relationship Id="rId4" Type="http://schemas.openxmlformats.org/officeDocument/2006/relationships/hyperlink" Target="https://www.gettyimages.com.br/detail/ilustra%C3%A7%C3%A3o/vector-illustration-of-happy-kids-playing-in-ilustra%C3%A7%C3%A3o-royalty-free/1492516094?phrase=CRIAN%C3%87AS+OBJETOS+CEN%C3%81RIO+BRINQUEDOS" TargetMode="External"/></Relationships>
</file>

<file path=ppt/slides/_rels/slide34.xml.rels><?xml version="1.0" encoding="UTF-8" standalone="yes"?>
<Relationships xmlns="http://schemas.openxmlformats.org/package/2006/relationships"><Relationship Id="rId3" Type="http://schemas.openxmlformats.org/officeDocument/2006/relationships/hyperlink" Target="https://www.gettyimages.com.br/detail/ilustra%C3%A7%C3%A3o/cutlery-with-wooden-handle-ilustra%C3%A7%C3%A3o-royalty-free/643178454" TargetMode="External"/><Relationship Id="rId7" Type="http://schemas.openxmlformats.org/officeDocument/2006/relationships/image" Target="../media/image50.png"/><Relationship Id="rId2" Type="http://schemas.openxmlformats.org/officeDocument/2006/relationships/notesSlide" Target="../notesSlides/notesSlide34.xml"/><Relationship Id="rId1" Type="http://schemas.openxmlformats.org/officeDocument/2006/relationships/slideLayout" Target="../slideLayouts/slideLayout12.xml"/><Relationship Id="rId6" Type="http://schemas.openxmlformats.org/officeDocument/2006/relationships/image" Target="../media/image47.png"/><Relationship Id="rId5" Type="http://schemas.openxmlformats.org/officeDocument/2006/relationships/image" Target="../media/image60.png"/><Relationship Id="rId4" Type="http://schemas.openxmlformats.org/officeDocument/2006/relationships/hyperlink" Target="https://www.gettyimages.com.br/detail/ilustra%C3%A7%C3%A3o/vector-illustration-of-happy-kids-playing-in-ilustra%C3%A7%C3%A3o-royalty-free/1492516094?phrase=CRIAN%C3%87AS+OBJETOS+CEN%C3%81RIO+BRINQUEDOS" TargetMode="Externa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19.jpeg"/><Relationship Id="rId7" Type="http://schemas.openxmlformats.org/officeDocument/2006/relationships/image" Target="../media/image23.pn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0.png"/></Relationships>
</file>

<file path=ppt/slides/_rels/slide5.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24.jpeg"/><Relationship Id="rId7" Type="http://schemas.openxmlformats.org/officeDocument/2006/relationships/image" Target="../media/image22.sv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21.png"/><Relationship Id="rId5" Type="http://schemas.openxmlformats.org/officeDocument/2006/relationships/image" Target="../media/image26.jpeg"/><Relationship Id="rId4" Type="http://schemas.openxmlformats.org/officeDocument/2006/relationships/image" Target="../media/image25.jpeg"/><Relationship Id="rId9" Type="http://schemas.openxmlformats.org/officeDocument/2006/relationships/image" Target="../media/image23.png"/></Relationships>
</file>

<file path=ppt/slides/_rels/slide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6.xml"/><Relationship Id="rId1" Type="http://schemas.openxmlformats.org/officeDocument/2006/relationships/slideLayout" Target="../slideLayouts/slideLayout4.xml"/><Relationship Id="rId5" Type="http://schemas.openxmlformats.org/officeDocument/2006/relationships/image" Target="../media/image22.svg"/><Relationship Id="rId4" Type="http://schemas.openxmlformats.org/officeDocument/2006/relationships/image" Target="../media/image21.png"/></Relationships>
</file>

<file path=ppt/slides/_rels/slide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image" Target="../media/image30.png"/><Relationship Id="rId5" Type="http://schemas.openxmlformats.org/officeDocument/2006/relationships/image" Target="../media/image29.jpeg"/><Relationship Id="rId4" Type="http://schemas.openxmlformats.org/officeDocument/2006/relationships/image" Target="../media/image28.png"/></Relationships>
</file>

<file path=ppt/slides/_rels/slide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image" Target="../media/image31.png"/><Relationship Id="rId5" Type="http://schemas.openxmlformats.org/officeDocument/2006/relationships/image" Target="../media/image29.jpeg"/><Relationship Id="rId4" Type="http://schemas.openxmlformats.org/officeDocument/2006/relationships/image" Target="../media/image28.png"/></Relationships>
</file>

<file path=ppt/slides/_rels/slide9.xml.rels><?xml version="1.0" encoding="UTF-8" standalone="yes"?>
<Relationships xmlns="http://schemas.openxmlformats.org/package/2006/relationships"><Relationship Id="rId8" Type="http://schemas.openxmlformats.org/officeDocument/2006/relationships/image" Target="../media/image35.jpeg"/><Relationship Id="rId3" Type="http://schemas.openxmlformats.org/officeDocument/2006/relationships/image" Target="../media/image28.png"/><Relationship Id="rId7" Type="http://schemas.openxmlformats.org/officeDocument/2006/relationships/image" Target="../media/image34.jpeg"/><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openxmlformats.org/officeDocument/2006/relationships/image" Target="../media/image33.jpeg"/><Relationship Id="rId5" Type="http://schemas.openxmlformats.org/officeDocument/2006/relationships/image" Target="../media/image32.jpeg"/><Relationship Id="rId10" Type="http://schemas.openxmlformats.org/officeDocument/2006/relationships/image" Target="../media/image36.png"/><Relationship Id="rId4" Type="http://schemas.openxmlformats.org/officeDocument/2006/relationships/image" Target="../media/image27.jpeg"/><Relationship Id="rId9"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7" name="Google Shape;167;p1"/>
          <p:cNvSpPr txBox="1"/>
          <p:nvPr/>
        </p:nvSpPr>
        <p:spPr>
          <a:xfrm>
            <a:off x="615040" y="2666099"/>
            <a:ext cx="10958745" cy="1973886"/>
          </a:xfrm>
          <a:prstGeom prst="rect">
            <a:avLst/>
          </a:prstGeom>
          <a:noFill/>
          <a:ln>
            <a:noFill/>
          </a:ln>
          <a:effectLst>
            <a:outerShdw dist="47625" dir="5400000" algn="bl" rotWithShape="0">
              <a:srgbClr val="000000">
                <a:alpha val="24313"/>
              </a:srgbClr>
            </a:outerShdw>
          </a:effectLst>
        </p:spPr>
        <p:txBody>
          <a:bodyPr spcFirstLastPara="1" wrap="square" lIns="119969" tIns="23994" rIns="121868" bIns="23994" anchor="ctr" anchorCtr="0">
            <a:normAutofit/>
          </a:bodyPr>
          <a:lstStyle/>
          <a:p>
            <a:pPr algn="ctr">
              <a:lnSpc>
                <a:spcPct val="115000"/>
              </a:lnSpc>
              <a:buClr>
                <a:schemeClr val="dk1"/>
              </a:buClr>
              <a:buSzPts val="1100"/>
            </a:pPr>
            <a:r>
              <a:rPr lang="pt-BR" sz="4799" b="1" dirty="0">
                <a:latin typeface="Grandstander"/>
                <a:ea typeface="Grandstander"/>
                <a:cs typeface="Grandstander"/>
                <a:sym typeface="Grandstander"/>
              </a:rPr>
              <a:t>CONTAGEM I </a:t>
            </a:r>
            <a:endParaRPr sz="4799" b="1" dirty="0">
              <a:latin typeface="Grandstander"/>
              <a:ea typeface="Grandstander"/>
              <a:cs typeface="Grandstander"/>
              <a:sym typeface="Grandstander"/>
            </a:endParaRPr>
          </a:p>
        </p:txBody>
      </p:sp>
      <p:sp>
        <p:nvSpPr>
          <p:cNvPr id="168" name="Google Shape;168;p1"/>
          <p:cNvSpPr/>
          <p:nvPr/>
        </p:nvSpPr>
        <p:spPr>
          <a:xfrm rot="-48481" flipH="1">
            <a:off x="10628136" y="397660"/>
            <a:ext cx="1191008" cy="914688"/>
          </a:xfrm>
          <a:prstGeom prst="roundRect">
            <a:avLst>
              <a:gd name="adj" fmla="val 7293"/>
            </a:avLst>
          </a:prstGeom>
          <a:noFill/>
          <a:ln>
            <a:noFill/>
          </a:ln>
        </p:spPr>
        <p:txBody>
          <a:bodyPr spcFirstLastPara="1" wrap="square" lIns="121868" tIns="121868" rIns="121868" bIns="121868" anchor="ctr" anchorCtr="0">
            <a:noAutofit/>
          </a:bodyPr>
          <a:lstStyle/>
          <a:p>
            <a:pPr algn="ctr">
              <a:buSzPts val="1200"/>
            </a:pPr>
            <a:r>
              <a:rPr lang="pt-BR" sz="5599" dirty="0">
                <a:solidFill>
                  <a:schemeClr val="lt1"/>
                </a:solidFill>
                <a:latin typeface="Grandstander Medium"/>
                <a:ea typeface="Grandstander Medium"/>
                <a:cs typeface="Grandstander Medium"/>
                <a:sym typeface="Grandstander Medium"/>
              </a:rPr>
              <a:t>1</a:t>
            </a:r>
            <a:r>
              <a:rPr lang="pt-BR" sz="5599" u="sng" baseline="30000" dirty="0">
                <a:solidFill>
                  <a:schemeClr val="lt1"/>
                </a:solidFill>
                <a:latin typeface="Grandstander Medium"/>
                <a:ea typeface="Grandstander Medium"/>
                <a:cs typeface="Grandstander Medium"/>
                <a:sym typeface="Grandstander Medium"/>
              </a:rPr>
              <a:t>o</a:t>
            </a:r>
            <a:endParaRPr sz="2933" u="sng" baseline="30000" dirty="0">
              <a:solidFill>
                <a:schemeClr val="lt1"/>
              </a:solidFill>
            </a:endParaRPr>
          </a:p>
        </p:txBody>
      </p:sp>
      <p:sp>
        <p:nvSpPr>
          <p:cNvPr id="2" name="Google Shape;101;p10">
            <a:extLst>
              <a:ext uri="{FF2B5EF4-FFF2-40B4-BE49-F238E27FC236}">
                <a16:creationId xmlns:a16="http://schemas.microsoft.com/office/drawing/2014/main" id="{3E244773-D9EE-D166-6BD9-D990B73F00A5}"/>
              </a:ext>
            </a:extLst>
          </p:cNvPr>
          <p:cNvSpPr/>
          <p:nvPr/>
        </p:nvSpPr>
        <p:spPr>
          <a:xfrm flipH="1">
            <a:off x="315420" y="5453843"/>
            <a:ext cx="1801614" cy="440047"/>
          </a:xfrm>
          <a:prstGeom prst="roundRect">
            <a:avLst>
              <a:gd name="adj" fmla="val 43258"/>
            </a:avLst>
          </a:prstGeom>
          <a:noFill/>
          <a:ln w="19050" cap="flat"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None/>
            </a:pPr>
            <a:r>
              <a:rPr lang="pt-BR" sz="2133" b="0" i="0" u="none" strike="noStrike" cap="none" dirty="0">
                <a:solidFill>
                  <a:srgbClr val="000000"/>
                </a:solidFill>
                <a:latin typeface="Grandstander Medium"/>
                <a:ea typeface="Grandstander Medium"/>
                <a:cs typeface="Grandstander Medium"/>
                <a:sym typeface="Grandstander Medium"/>
              </a:rPr>
              <a:t>1</a:t>
            </a:r>
            <a:r>
              <a:rPr lang="pt-BR" sz="2133" b="0" i="0" u="sng" strike="noStrike" cap="none" baseline="30000" dirty="0">
                <a:solidFill>
                  <a:srgbClr val="000000"/>
                </a:solidFill>
                <a:latin typeface="Grandstander Medium"/>
                <a:ea typeface="Grandstander Medium"/>
                <a:cs typeface="Grandstander Medium"/>
                <a:sym typeface="Grandstander Medium"/>
              </a:rPr>
              <a:t>o</a:t>
            </a:r>
            <a:r>
              <a:rPr lang="pt-BR" sz="2133" b="0" i="0" u="none" strike="noStrike" cap="none" dirty="0">
                <a:solidFill>
                  <a:srgbClr val="000000"/>
                </a:solidFill>
                <a:latin typeface="Grandstander Medium"/>
                <a:ea typeface="Grandstander Medium"/>
                <a:cs typeface="Grandstander Medium"/>
                <a:sym typeface="Grandstander Medium"/>
              </a:rPr>
              <a:t> BIMESTRE</a:t>
            </a:r>
            <a:endParaRPr sz="2133" b="0" i="0" u="none" strike="noStrike" cap="none" dirty="0">
              <a:solidFill>
                <a:srgbClr val="000000"/>
              </a:solidFill>
              <a:latin typeface="Arial"/>
              <a:ea typeface="Arial"/>
              <a:cs typeface="Arial"/>
              <a:sym typeface="Arial"/>
            </a:endParaRPr>
          </a:p>
        </p:txBody>
      </p:sp>
      <p:sp>
        <p:nvSpPr>
          <p:cNvPr id="3" name="Google Shape;102;p10">
            <a:extLst>
              <a:ext uri="{FF2B5EF4-FFF2-40B4-BE49-F238E27FC236}">
                <a16:creationId xmlns:a16="http://schemas.microsoft.com/office/drawing/2014/main" id="{AB98A7A0-CE26-8C11-1951-1CDE861CB892}"/>
              </a:ext>
            </a:extLst>
          </p:cNvPr>
          <p:cNvSpPr/>
          <p:nvPr/>
        </p:nvSpPr>
        <p:spPr>
          <a:xfrm>
            <a:off x="280432" y="6070178"/>
            <a:ext cx="4922504" cy="440047"/>
          </a:xfrm>
          <a:prstGeom prst="roundRect">
            <a:avLst>
              <a:gd name="adj" fmla="val 49047"/>
            </a:avLst>
          </a:prstGeom>
          <a:noFill/>
          <a:ln w="19050" cap="flat"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None/>
            </a:pPr>
            <a:r>
              <a:rPr lang="pt-BR" sz="2133" b="0" i="0" u="none" strike="noStrike" cap="none">
                <a:solidFill>
                  <a:srgbClr val="000000"/>
                </a:solidFill>
                <a:latin typeface="Grandstander Medium"/>
                <a:ea typeface="Grandstander Medium"/>
                <a:cs typeface="Grandstander Medium"/>
                <a:sym typeface="Grandstander Medium"/>
              </a:rPr>
              <a:t>ENSINO FUNDAMENTAL: ANOS INICIAIS</a:t>
            </a:r>
            <a:endParaRPr sz="2133" b="0" i="0" u="none" strike="noStrike" cap="none">
              <a:solidFill>
                <a:srgbClr val="000000"/>
              </a:solidFill>
              <a:latin typeface="Arial"/>
              <a:ea typeface="Arial"/>
              <a:cs typeface="Arial"/>
              <a:sym typeface="Arial"/>
            </a:endParaRPr>
          </a:p>
        </p:txBody>
      </p:sp>
      <p:sp>
        <p:nvSpPr>
          <p:cNvPr id="4" name="Google Shape;105;p10">
            <a:extLst>
              <a:ext uri="{FF2B5EF4-FFF2-40B4-BE49-F238E27FC236}">
                <a16:creationId xmlns:a16="http://schemas.microsoft.com/office/drawing/2014/main" id="{203AD6BD-5D21-9A91-4733-0029F4BCCAB7}"/>
              </a:ext>
            </a:extLst>
          </p:cNvPr>
          <p:cNvSpPr/>
          <p:nvPr/>
        </p:nvSpPr>
        <p:spPr>
          <a:xfrm rot="-120000">
            <a:off x="5340441" y="2271653"/>
            <a:ext cx="1504060" cy="478564"/>
          </a:xfrm>
          <a:prstGeom prst="roundRect">
            <a:avLst>
              <a:gd name="adj" fmla="val 47917"/>
            </a:avLst>
          </a:prstGeom>
          <a:solidFill>
            <a:srgbClr val="4B5EA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pt-BR" sz="2400" b="0" i="0" u="none" strike="noStrike" cap="none" dirty="0">
                <a:solidFill>
                  <a:srgbClr val="FFFFFF"/>
                </a:solidFill>
                <a:latin typeface="Grandstander SemiBold"/>
                <a:ea typeface="Grandstander SemiBold"/>
                <a:cs typeface="Grandstander SemiBold"/>
                <a:sym typeface="Grandstander SemiBold"/>
              </a:rPr>
              <a:t>AULA 6</a:t>
            </a:r>
            <a:endParaRPr dirty="0"/>
          </a:p>
        </p:txBody>
      </p:sp>
      <p:sp>
        <p:nvSpPr>
          <p:cNvPr id="5" name="Google Shape;106;p10">
            <a:extLst>
              <a:ext uri="{FF2B5EF4-FFF2-40B4-BE49-F238E27FC236}">
                <a16:creationId xmlns:a16="http://schemas.microsoft.com/office/drawing/2014/main" id="{8988F865-3705-01FD-A88D-8990214B97D9}"/>
              </a:ext>
            </a:extLst>
          </p:cNvPr>
          <p:cNvSpPr/>
          <p:nvPr/>
        </p:nvSpPr>
        <p:spPr>
          <a:xfrm rot="-60000">
            <a:off x="4287724" y="4816683"/>
            <a:ext cx="3633824" cy="650404"/>
          </a:xfrm>
          <a:prstGeom prst="roundRect">
            <a:avLst>
              <a:gd name="adj" fmla="val 30970"/>
            </a:avLst>
          </a:prstGeom>
          <a:solidFill>
            <a:srgbClr val="4B5EA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pt-BR" sz="2400">
                <a:solidFill>
                  <a:srgbClr val="FFFFFF"/>
                </a:solidFill>
                <a:latin typeface="Grandstander SemiBold"/>
                <a:ea typeface="Grandstander SemiBold"/>
                <a:cs typeface="Grandstander SemiBold"/>
                <a:sym typeface="Grandstander SemiBold"/>
              </a:rPr>
              <a:t>MATEMÁTICA</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m 6"/>
          <p:cNvPicPr>
            <a:picLocks noChangeAspect="1"/>
          </p:cNvPicPr>
          <p:nvPr/>
        </p:nvPicPr>
        <p:blipFill>
          <a:blip r:embed="rId3"/>
          <a:stretch>
            <a:fillRect/>
          </a:stretch>
        </p:blipFill>
        <p:spPr>
          <a:xfrm>
            <a:off x="581739" y="1229443"/>
            <a:ext cx="11607086" cy="650127"/>
          </a:xfrm>
          <a:prstGeom prst="rect">
            <a:avLst/>
          </a:prstGeom>
        </p:spPr>
      </p:pic>
      <p:pic>
        <p:nvPicPr>
          <p:cNvPr id="10" name="Imagem 9" descr="Ícone&#10;&#10;Descrição gerada automaticamente"/>
          <p:cNvPicPr>
            <a:picLocks noChangeAspect="1"/>
          </p:cNvPicPr>
          <p:nvPr/>
        </p:nvPicPr>
        <p:blipFill>
          <a:blip r:embed="rId4"/>
          <a:stretch>
            <a:fillRect/>
          </a:stretch>
        </p:blipFill>
        <p:spPr>
          <a:xfrm>
            <a:off x="4520429" y="2292301"/>
            <a:ext cx="3176824" cy="2955699"/>
          </a:xfrm>
          <a:prstGeom prst="rect">
            <a:avLst/>
          </a:prstGeom>
        </p:spPr>
      </p:pic>
      <p:pic>
        <p:nvPicPr>
          <p:cNvPr id="8" name="Imagem 7" descr="Xícara de café ao lado de um copo&#10;&#10;Descrição gerada automaticamente"/>
          <p:cNvPicPr>
            <a:picLocks noChangeAspect="1"/>
          </p:cNvPicPr>
          <p:nvPr/>
        </p:nvPicPr>
        <p:blipFill rotWithShape="1">
          <a:blip r:embed="rId5"/>
          <a:srcRect l="11144" t="14759" r="10241" b="23354"/>
          <a:stretch>
            <a:fillRect/>
          </a:stretch>
        </p:blipFill>
        <p:spPr>
          <a:xfrm>
            <a:off x="7321080" y="5427836"/>
            <a:ext cx="1325535" cy="1043490"/>
          </a:xfrm>
          <a:prstGeom prst="rect">
            <a:avLst/>
          </a:prstGeom>
        </p:spPr>
      </p:pic>
      <p:grpSp>
        <p:nvGrpSpPr>
          <p:cNvPr id="14" name="Agrupar 13"/>
          <p:cNvGrpSpPr/>
          <p:nvPr/>
        </p:nvGrpSpPr>
        <p:grpSpPr>
          <a:xfrm>
            <a:off x="2964978" y="4131151"/>
            <a:ext cx="1555451" cy="2233699"/>
            <a:chOff x="697230" y="1844728"/>
            <a:chExt cx="1166892" cy="1675711"/>
          </a:xfrm>
        </p:grpSpPr>
        <p:pic>
          <p:nvPicPr>
            <p:cNvPr id="12" name="Imagem 11" descr="Ícone&#10;&#10;Descrição gerada automaticamente"/>
            <p:cNvPicPr>
              <a:picLocks noChangeAspect="1"/>
            </p:cNvPicPr>
            <p:nvPr/>
          </p:nvPicPr>
          <p:blipFill rotWithShape="1">
            <a:blip r:embed="rId6"/>
            <a:srcRect l="20795" t="8133" r="22366" b="10243"/>
            <a:stretch>
              <a:fillRect/>
            </a:stretch>
          </p:blipFill>
          <p:spPr>
            <a:xfrm flipH="1">
              <a:off x="697230" y="1844728"/>
              <a:ext cx="1166892" cy="1675711"/>
            </a:xfrm>
            <a:prstGeom prst="rect">
              <a:avLst/>
            </a:prstGeom>
          </p:spPr>
        </p:pic>
        <p:sp>
          <p:nvSpPr>
            <p:cNvPr id="13" name="Elipse 12"/>
            <p:cNvSpPr/>
            <p:nvPr/>
          </p:nvSpPr>
          <p:spPr>
            <a:xfrm>
              <a:off x="1195180" y="2571750"/>
              <a:ext cx="565040" cy="491490"/>
            </a:xfrm>
            <a:prstGeom prst="ellipse">
              <a:avLst/>
            </a:prstGeom>
            <a:solidFill>
              <a:schemeClr val="accent1">
                <a:lumMod val="60000"/>
                <a:lumOff val="40000"/>
              </a:schemeClr>
            </a:solidFill>
            <a:ln>
              <a:noFill/>
            </a:ln>
            <a:scene3d>
              <a:camera prst="isometricOffAxis1Righ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2487" dirty="0"/>
            </a:p>
          </p:txBody>
        </p:sp>
      </p:grpSp>
      <p:grpSp>
        <p:nvGrpSpPr>
          <p:cNvPr id="18" name="Agrupar 17"/>
          <p:cNvGrpSpPr/>
          <p:nvPr/>
        </p:nvGrpSpPr>
        <p:grpSpPr>
          <a:xfrm>
            <a:off x="456434" y="2583309"/>
            <a:ext cx="1691199" cy="1889269"/>
            <a:chOff x="4103370" y="3600449"/>
            <a:chExt cx="1268730" cy="1417321"/>
          </a:xfrm>
        </p:grpSpPr>
        <p:pic>
          <p:nvPicPr>
            <p:cNvPr id="16" name="Imagem 15" descr="Diagrama&#10;&#10;Descrição gerada automaticamente"/>
            <p:cNvPicPr>
              <a:picLocks noChangeAspect="1"/>
            </p:cNvPicPr>
            <p:nvPr/>
          </p:nvPicPr>
          <p:blipFill rotWithShape="1">
            <a:blip r:embed="rId7"/>
            <a:srcRect l="49979" t="72554" r="30340" b="536"/>
            <a:stretch>
              <a:fillRect/>
            </a:stretch>
          </p:blipFill>
          <p:spPr>
            <a:xfrm>
              <a:off x="4103370" y="3600449"/>
              <a:ext cx="1268730" cy="1417321"/>
            </a:xfrm>
            <a:prstGeom prst="rect">
              <a:avLst/>
            </a:prstGeom>
          </p:spPr>
        </p:pic>
        <p:sp>
          <p:nvSpPr>
            <p:cNvPr id="17" name="Elipse 16"/>
            <p:cNvSpPr/>
            <p:nvPr/>
          </p:nvSpPr>
          <p:spPr>
            <a:xfrm>
              <a:off x="4297680" y="4353637"/>
              <a:ext cx="697230" cy="31465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2487" dirty="0"/>
            </a:p>
          </p:txBody>
        </p:sp>
      </p:grpSp>
      <p:pic>
        <p:nvPicPr>
          <p:cNvPr id="22" name="Imagem 21" descr="Gráfico de pizza&#10;&#10;Descrição gerada automaticamente"/>
          <p:cNvPicPr>
            <a:picLocks noChangeAspect="1"/>
          </p:cNvPicPr>
          <p:nvPr/>
        </p:nvPicPr>
        <p:blipFill rotWithShape="1">
          <a:blip r:embed="rId8"/>
          <a:srcRect l="8433" t="13217" r="5765" b="16405"/>
          <a:stretch>
            <a:fillRect/>
          </a:stretch>
        </p:blipFill>
        <p:spPr>
          <a:xfrm>
            <a:off x="8642348" y="2779222"/>
            <a:ext cx="3057538" cy="2035580"/>
          </a:xfrm>
          <a:prstGeom prst="rect">
            <a:avLst/>
          </a:prstGeom>
        </p:spPr>
      </p:pic>
      <p:grpSp>
        <p:nvGrpSpPr>
          <p:cNvPr id="3" name="Agrupar 2">
            <a:extLst>
              <a:ext uri="{FF2B5EF4-FFF2-40B4-BE49-F238E27FC236}">
                <a16:creationId xmlns:a16="http://schemas.microsoft.com/office/drawing/2014/main" id="{BF527270-714B-2ACF-4C2D-B27CE01293E6}"/>
              </a:ext>
            </a:extLst>
          </p:cNvPr>
          <p:cNvGrpSpPr/>
          <p:nvPr/>
        </p:nvGrpSpPr>
        <p:grpSpPr>
          <a:xfrm>
            <a:off x="10195560" y="6400848"/>
            <a:ext cx="1879398" cy="472392"/>
            <a:chOff x="10195560" y="6400848"/>
            <a:chExt cx="1879398" cy="472392"/>
          </a:xfrm>
        </p:grpSpPr>
        <p:pic>
          <p:nvPicPr>
            <p:cNvPr id="4" name="Imagem 3">
              <a:extLst>
                <a:ext uri="{FF2B5EF4-FFF2-40B4-BE49-F238E27FC236}">
                  <a16:creationId xmlns:a16="http://schemas.microsoft.com/office/drawing/2014/main" id="{1AED3990-F29B-0458-D592-858523456B4B}"/>
                </a:ext>
              </a:extLst>
            </p:cNvPr>
            <p:cNvPicPr>
              <a:picLocks noChangeAspect="1"/>
            </p:cNvPicPr>
            <p:nvPr/>
          </p:nvPicPr>
          <p:blipFill>
            <a:blip r:embed="rId9"/>
            <a:srcRect/>
            <a:stretch/>
          </p:blipFill>
          <p:spPr>
            <a:xfrm>
              <a:off x="10195560" y="6400848"/>
              <a:ext cx="1879398" cy="457151"/>
            </a:xfrm>
            <a:prstGeom prst="rect">
              <a:avLst/>
            </a:prstGeom>
          </p:spPr>
        </p:pic>
        <p:sp>
          <p:nvSpPr>
            <p:cNvPr id="6" name="CaixaDeTexto 5">
              <a:extLst>
                <a:ext uri="{FF2B5EF4-FFF2-40B4-BE49-F238E27FC236}">
                  <a16:creationId xmlns:a16="http://schemas.microsoft.com/office/drawing/2014/main" id="{EA8336D5-02DB-87E5-8320-850F97889932}"/>
                </a:ext>
              </a:extLst>
            </p:cNvPr>
            <p:cNvSpPr txBox="1"/>
            <p:nvPr/>
          </p:nvSpPr>
          <p:spPr>
            <a:xfrm>
              <a:off x="10347960" y="6493584"/>
              <a:ext cx="1275080" cy="379656"/>
            </a:xfrm>
            <a:prstGeom prst="rect">
              <a:avLst/>
            </a:prstGeom>
            <a:noFill/>
          </p:spPr>
          <p:txBody>
            <a:bodyPr wrap="square" rtlCol="0">
              <a:spAutoFit/>
            </a:bodyPr>
            <a:lstStyle/>
            <a:p>
              <a:r>
                <a:rPr lang="pt-BR" sz="1800" b="1" dirty="0">
                  <a:solidFill>
                    <a:schemeClr val="bg1"/>
                  </a:solidFill>
                  <a:effectLst>
                    <a:outerShdw blurRad="38100" dist="38100" dir="2700000" algn="tl">
                      <a:srgbClr val="000000">
                        <a:alpha val="43137"/>
                      </a:srgbClr>
                    </a:outerShdw>
                  </a:effectLst>
                  <a:latin typeface="Grandstander" pitchFamily="2" charset="0"/>
                </a:rPr>
                <a:t>CONTINUA</a:t>
              </a:r>
            </a:p>
          </p:txBody>
        </p:sp>
      </p:grpSp>
      <p:sp>
        <p:nvSpPr>
          <p:cNvPr id="2" name="Título 2">
            <a:extLst>
              <a:ext uri="{FF2B5EF4-FFF2-40B4-BE49-F238E27FC236}">
                <a16:creationId xmlns:a16="http://schemas.microsoft.com/office/drawing/2014/main" id="{DAF9990E-0B40-F973-A83C-77E5E0D3BAD0}"/>
              </a:ext>
            </a:extLst>
          </p:cNvPr>
          <p:cNvSpPr>
            <a:spLocks noGrp="1"/>
          </p:cNvSpPr>
          <p:nvPr>
            <p:ph type="title"/>
          </p:nvPr>
        </p:nvSpPr>
        <p:spPr>
          <a:xfrm>
            <a:off x="8946920" y="334982"/>
            <a:ext cx="2789193" cy="615523"/>
          </a:xfrm>
        </p:spPr>
        <p:txBody>
          <a:bodyPr/>
          <a:lstStyle/>
          <a:p>
            <a:r>
              <a:rPr lang="pt-BR" sz="2800" dirty="0">
                <a:solidFill>
                  <a:schemeClr val="tx1"/>
                </a:solidFill>
              </a:rPr>
              <a:t>CORREÇÃO</a:t>
            </a:r>
          </a:p>
        </p:txBody>
      </p:sp>
      <p:pic>
        <p:nvPicPr>
          <p:cNvPr id="11" name="Google Shape;184;p6">
            <a:extLst>
              <a:ext uri="{FF2B5EF4-FFF2-40B4-BE49-F238E27FC236}">
                <a16:creationId xmlns:a16="http://schemas.microsoft.com/office/drawing/2014/main" id="{C51EE62C-13BA-7EF8-E226-DA040FB7AC53}"/>
              </a:ext>
            </a:extLst>
          </p:cNvPr>
          <p:cNvPicPr preferRelativeResize="0">
            <a:picLocks noChangeAspect="1"/>
          </p:cNvPicPr>
          <p:nvPr/>
        </p:nvPicPr>
        <p:blipFill rotWithShape="1">
          <a:blip r:embed="rId10">
            <a:alphaModFix/>
          </a:blip>
          <a:srcRect/>
          <a:stretch/>
        </p:blipFill>
        <p:spPr>
          <a:xfrm>
            <a:off x="11381221" y="390039"/>
            <a:ext cx="414819" cy="468000"/>
          </a:xfrm>
          <a:prstGeom prst="rect">
            <a:avLst/>
          </a:prstGeom>
          <a:noFill/>
          <a:ln>
            <a:noFill/>
          </a:ln>
        </p:spPr>
      </p:pic>
      <p:sp>
        <p:nvSpPr>
          <p:cNvPr id="15" name="Elipse 14">
            <a:extLst>
              <a:ext uri="{FF2B5EF4-FFF2-40B4-BE49-F238E27FC236}">
                <a16:creationId xmlns:a16="http://schemas.microsoft.com/office/drawing/2014/main" id="{7F9AD957-E81B-FF16-D33C-73DC93DDD951}"/>
              </a:ext>
            </a:extLst>
          </p:cNvPr>
          <p:cNvSpPr/>
          <p:nvPr/>
        </p:nvSpPr>
        <p:spPr>
          <a:xfrm>
            <a:off x="7179437" y="4945410"/>
            <a:ext cx="1620000" cy="1620000"/>
          </a:xfrm>
          <a:prstGeom prst="ellipse">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dirty="0">
              <a:ln>
                <a:solidFill>
                  <a:schemeClr val="tx1"/>
                </a:solidFill>
              </a:ln>
            </a:endParaRPr>
          </a:p>
        </p:txBody>
      </p:sp>
      <p:sp>
        <p:nvSpPr>
          <p:cNvPr id="5" name="CaixaDeTexto 4">
            <a:extLst>
              <a:ext uri="{FF2B5EF4-FFF2-40B4-BE49-F238E27FC236}">
                <a16:creationId xmlns:a16="http://schemas.microsoft.com/office/drawing/2014/main" id="{913486C1-C684-D394-667E-DBA727BB293B}"/>
              </a:ext>
            </a:extLst>
          </p:cNvPr>
          <p:cNvSpPr txBox="1"/>
          <p:nvPr/>
        </p:nvSpPr>
        <p:spPr>
          <a:xfrm>
            <a:off x="531363" y="892979"/>
            <a:ext cx="11210949" cy="1323054"/>
          </a:xfrm>
          <a:prstGeom prst="rect">
            <a:avLst/>
          </a:prstGeom>
          <a:noFill/>
        </p:spPr>
        <p:txBody>
          <a:bodyPr wrap="square">
            <a:spAutoFit/>
          </a:bodyPr>
          <a:lstStyle/>
          <a:p>
            <a:pPr marR="128661">
              <a:buClr>
                <a:srgbClr val="7030A0"/>
              </a:buClr>
              <a:buSzPct val="100000"/>
              <a:tabLst>
                <a:tab pos="429153" algn="l"/>
              </a:tabLst>
            </a:pPr>
            <a:r>
              <a:rPr lang="pt-BR" sz="2600" b="1" dirty="0">
                <a:solidFill>
                  <a:srgbClr val="74489D"/>
                </a:solidFill>
                <a:latin typeface="+mn-lt"/>
              </a:rPr>
              <a:t>2.</a:t>
            </a:r>
            <a:r>
              <a:rPr lang="pt-BR" sz="2600" dirty="0">
                <a:solidFill>
                  <a:schemeClr val="tx1"/>
                </a:solidFill>
                <a:latin typeface="+mn-lt"/>
              </a:rPr>
              <a:t> TIA CIDA TAMBÉM USOU LEITE E AÇÚCAR PARA FAZER O BOLO. CIRCULE A FIGURA QUE MOSTRA O QUE ELA USOU PARA MEDIR OS INGREDIENTES.</a:t>
            </a:r>
            <a:endParaRPr lang="pt-PT" sz="2600" spc="-80" dirty="0">
              <a:solidFill>
                <a:schemeClr val="tx1"/>
              </a:solidFill>
              <a:latin typeface="+mn-lt"/>
              <a:ea typeface="Segoe Print" panose="02000600000000000000" charset="0"/>
              <a:cs typeface="Segoe Print" panose="02000600000000000000" charset="0"/>
            </a:endParaRPr>
          </a:p>
        </p:txBody>
      </p:sp>
    </p:spTree>
    <p:extLst>
      <p:ext uri="{BB962C8B-B14F-4D97-AF65-F5344CB8AC3E}">
        <p14:creationId xmlns:p14="http://schemas.microsoft.com/office/powerpoint/2010/main" val="5126458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m 6"/>
          <p:cNvPicPr>
            <a:picLocks noChangeAspect="1"/>
          </p:cNvPicPr>
          <p:nvPr/>
        </p:nvPicPr>
        <p:blipFill>
          <a:blip r:embed="rId3"/>
          <a:stretch>
            <a:fillRect/>
          </a:stretch>
        </p:blipFill>
        <p:spPr>
          <a:xfrm>
            <a:off x="581739" y="1229443"/>
            <a:ext cx="11607086" cy="650127"/>
          </a:xfrm>
          <a:prstGeom prst="rect">
            <a:avLst/>
          </a:prstGeom>
        </p:spPr>
      </p:pic>
      <p:sp>
        <p:nvSpPr>
          <p:cNvPr id="9" name="CaixaDeTexto 8"/>
          <p:cNvSpPr txBox="1"/>
          <p:nvPr/>
        </p:nvSpPr>
        <p:spPr>
          <a:xfrm>
            <a:off x="581739" y="1019804"/>
            <a:ext cx="11210949" cy="892552"/>
          </a:xfrm>
          <a:prstGeom prst="rect">
            <a:avLst/>
          </a:prstGeom>
          <a:noFill/>
        </p:spPr>
        <p:txBody>
          <a:bodyPr wrap="square">
            <a:spAutoFit/>
          </a:bodyPr>
          <a:lstStyle/>
          <a:p>
            <a:pPr marL="457086" marR="128661" indent="-457086">
              <a:buClr>
                <a:srgbClr val="7030A0"/>
              </a:buClr>
              <a:buSzPct val="100000"/>
              <a:buFont typeface="Verdana" panose="020B0604030504040204" pitchFamily="34" charset="0"/>
              <a:buChar char="●"/>
              <a:tabLst>
                <a:tab pos="429153" algn="l"/>
              </a:tabLst>
            </a:pPr>
            <a:r>
              <a:rPr lang="pt-PT" sz="2600" dirty="0">
                <a:solidFill>
                  <a:schemeClr val="tx1"/>
                </a:solidFill>
                <a:latin typeface="+mn-lt"/>
                <a:ea typeface="Segoe Print" panose="02000600000000000000" charset="0"/>
                <a:cs typeface="Segoe Print" panose="02000600000000000000" charset="0"/>
              </a:rPr>
              <a:t>FAÇA</a:t>
            </a:r>
            <a:r>
              <a:rPr lang="pt-PT" sz="2600" spc="-80" dirty="0">
                <a:solidFill>
                  <a:schemeClr val="tx1"/>
                </a:solidFill>
                <a:latin typeface="+mn-lt"/>
                <a:ea typeface="Segoe Print" panose="02000600000000000000" charset="0"/>
                <a:cs typeface="Segoe Print" panose="02000600000000000000" charset="0"/>
              </a:rPr>
              <a:t> </a:t>
            </a:r>
            <a:r>
              <a:rPr lang="pt-PT" sz="2600" dirty="0">
                <a:solidFill>
                  <a:schemeClr val="tx1"/>
                </a:solidFill>
                <a:latin typeface="+mn-lt"/>
                <a:ea typeface="Segoe Print" panose="02000600000000000000" charset="0"/>
                <a:cs typeface="Segoe Print" panose="02000600000000000000" charset="0"/>
              </a:rPr>
              <a:t>A</a:t>
            </a:r>
            <a:r>
              <a:rPr lang="pt-PT" sz="2600" spc="-80" dirty="0">
                <a:solidFill>
                  <a:schemeClr val="tx1"/>
                </a:solidFill>
                <a:latin typeface="+mn-lt"/>
                <a:ea typeface="Segoe Print" panose="02000600000000000000" charset="0"/>
                <a:cs typeface="Segoe Print" panose="02000600000000000000" charset="0"/>
              </a:rPr>
              <a:t> </a:t>
            </a:r>
            <a:r>
              <a:rPr lang="pt-PT" sz="2600" dirty="0">
                <a:solidFill>
                  <a:schemeClr val="tx1"/>
                </a:solidFill>
                <a:latin typeface="+mn-lt"/>
                <a:ea typeface="Segoe Print" panose="02000600000000000000" charset="0"/>
                <a:cs typeface="Segoe Print" panose="02000600000000000000" charset="0"/>
              </a:rPr>
              <a:t>CONTAGEM</a:t>
            </a:r>
            <a:r>
              <a:rPr lang="pt-PT" sz="2600" spc="-80" dirty="0">
                <a:solidFill>
                  <a:schemeClr val="tx1"/>
                </a:solidFill>
                <a:latin typeface="+mn-lt"/>
                <a:ea typeface="Segoe Print" panose="02000600000000000000" charset="0"/>
                <a:cs typeface="Segoe Print" panose="02000600000000000000" charset="0"/>
              </a:rPr>
              <a:t> </a:t>
            </a:r>
            <a:r>
              <a:rPr lang="pt-PT" sz="2600" dirty="0">
                <a:solidFill>
                  <a:schemeClr val="tx1"/>
                </a:solidFill>
                <a:latin typeface="+mn-lt"/>
                <a:ea typeface="Segoe Print" panose="02000600000000000000" charset="0"/>
                <a:cs typeface="Segoe Print" panose="02000600000000000000" charset="0"/>
              </a:rPr>
              <a:t>DAS</a:t>
            </a:r>
            <a:r>
              <a:rPr lang="pt-PT" sz="2600" spc="-80" dirty="0">
                <a:solidFill>
                  <a:schemeClr val="tx1"/>
                </a:solidFill>
                <a:latin typeface="+mn-lt"/>
                <a:ea typeface="Segoe Print" panose="02000600000000000000" charset="0"/>
                <a:cs typeface="Segoe Print" panose="02000600000000000000" charset="0"/>
              </a:rPr>
              <a:t> </a:t>
            </a:r>
            <a:r>
              <a:rPr lang="pt-PT" sz="2600" dirty="0">
                <a:solidFill>
                  <a:schemeClr val="tx1"/>
                </a:solidFill>
                <a:latin typeface="+mn-lt"/>
                <a:ea typeface="Segoe Print" panose="02000600000000000000" charset="0"/>
                <a:cs typeface="Segoe Print" panose="02000600000000000000" charset="0"/>
              </a:rPr>
              <a:t>XÍCARAS</a:t>
            </a:r>
            <a:r>
              <a:rPr lang="pt-PT" sz="2600" spc="-80" dirty="0">
                <a:solidFill>
                  <a:schemeClr val="tx1"/>
                </a:solidFill>
                <a:latin typeface="+mn-lt"/>
                <a:ea typeface="Segoe Print" panose="02000600000000000000" charset="0"/>
                <a:cs typeface="Segoe Print" panose="02000600000000000000" charset="0"/>
              </a:rPr>
              <a:t> </a:t>
            </a:r>
            <a:r>
              <a:rPr lang="pt-PT" sz="2600" dirty="0">
                <a:solidFill>
                  <a:schemeClr val="tx1"/>
                </a:solidFill>
                <a:latin typeface="+mn-lt"/>
                <a:ea typeface="Segoe Print" panose="02000600000000000000" charset="0"/>
                <a:cs typeface="Segoe Print" panose="02000600000000000000" charset="0"/>
              </a:rPr>
              <a:t>E</a:t>
            </a:r>
            <a:r>
              <a:rPr lang="pt-PT" sz="2600" spc="-80" dirty="0">
                <a:solidFill>
                  <a:schemeClr val="tx1"/>
                </a:solidFill>
                <a:latin typeface="+mn-lt"/>
                <a:ea typeface="Segoe Print" panose="02000600000000000000" charset="0"/>
                <a:cs typeface="Segoe Print" panose="02000600000000000000" charset="0"/>
              </a:rPr>
              <a:t> </a:t>
            </a:r>
            <a:r>
              <a:rPr lang="pt-PT" sz="2600" dirty="0">
                <a:solidFill>
                  <a:schemeClr val="tx1"/>
                </a:solidFill>
                <a:latin typeface="+mn-lt"/>
                <a:ea typeface="Segoe Print" panose="02000600000000000000" charset="0"/>
                <a:cs typeface="Segoe Print" panose="02000600000000000000" charset="0"/>
              </a:rPr>
              <a:t>LIGUE AO NÚMERO CORRESPONDENTE À QUANTIDADE.</a:t>
            </a:r>
            <a:endParaRPr lang="pt-BR" sz="2600" dirty="0">
              <a:solidFill>
                <a:schemeClr val="tx1"/>
              </a:solidFill>
              <a:latin typeface="+mn-lt"/>
              <a:ea typeface="Segoe Print" panose="02000600000000000000" charset="0"/>
              <a:cs typeface="Segoe Print" panose="02000600000000000000" charset="0"/>
            </a:endParaRPr>
          </a:p>
        </p:txBody>
      </p:sp>
      <p:grpSp>
        <p:nvGrpSpPr>
          <p:cNvPr id="22" name="Agrupar 21"/>
          <p:cNvGrpSpPr/>
          <p:nvPr/>
        </p:nvGrpSpPr>
        <p:grpSpPr>
          <a:xfrm>
            <a:off x="816368" y="2192448"/>
            <a:ext cx="5208617" cy="4158963"/>
            <a:chOff x="436418" y="1705938"/>
            <a:chExt cx="3907480" cy="3120035"/>
          </a:xfrm>
        </p:grpSpPr>
        <p:pic>
          <p:nvPicPr>
            <p:cNvPr id="6" name="Imagem 5" descr="Xícara de café ao lado de um copo&#10;&#10;Descrição gerada automaticamente"/>
            <p:cNvPicPr>
              <a:picLocks noChangeAspect="1"/>
            </p:cNvPicPr>
            <p:nvPr/>
          </p:nvPicPr>
          <p:blipFill rotWithShape="1">
            <a:blip r:embed="rId4">
              <a:clrChange>
                <a:clrFrom>
                  <a:srgbClr val="FFFFFF"/>
                </a:clrFrom>
                <a:clrTo>
                  <a:srgbClr val="FFFFFF">
                    <a:alpha val="0"/>
                  </a:srgbClr>
                </a:clrTo>
              </a:clrChange>
            </a:blip>
            <a:srcRect l="11144" t="14759" r="10241" b="23354"/>
            <a:stretch>
              <a:fillRect/>
            </a:stretch>
          </p:blipFill>
          <p:spPr>
            <a:xfrm>
              <a:off x="436418" y="1716980"/>
              <a:ext cx="781496" cy="615210"/>
            </a:xfrm>
            <a:prstGeom prst="rect">
              <a:avLst/>
            </a:prstGeom>
          </p:spPr>
        </p:pic>
        <p:pic>
          <p:nvPicPr>
            <p:cNvPr id="4" name="Imagem 3" descr="Xícara de café ao lado de um copo&#10;&#10;Descrição gerada automaticamente"/>
            <p:cNvPicPr>
              <a:picLocks noChangeAspect="1"/>
            </p:cNvPicPr>
            <p:nvPr/>
          </p:nvPicPr>
          <p:blipFill rotWithShape="1">
            <a:blip r:embed="rId4">
              <a:clrChange>
                <a:clrFrom>
                  <a:srgbClr val="FFFFFF"/>
                </a:clrFrom>
                <a:clrTo>
                  <a:srgbClr val="FFFFFF">
                    <a:alpha val="0"/>
                  </a:srgbClr>
                </a:clrTo>
              </a:clrChange>
            </a:blip>
            <a:srcRect l="11144" t="14759" r="10241" b="23354"/>
            <a:stretch>
              <a:fillRect/>
            </a:stretch>
          </p:blipFill>
          <p:spPr>
            <a:xfrm>
              <a:off x="436418" y="2332190"/>
              <a:ext cx="781496" cy="615210"/>
            </a:xfrm>
            <a:prstGeom prst="rect">
              <a:avLst/>
            </a:prstGeom>
          </p:spPr>
        </p:pic>
        <p:pic>
          <p:nvPicPr>
            <p:cNvPr id="8" name="Imagem 7" descr="Xícara de café ao lado de um copo&#10;&#10;Descrição gerada automaticamente"/>
            <p:cNvPicPr>
              <a:picLocks noChangeAspect="1"/>
            </p:cNvPicPr>
            <p:nvPr/>
          </p:nvPicPr>
          <p:blipFill rotWithShape="1">
            <a:blip r:embed="rId4">
              <a:clrChange>
                <a:clrFrom>
                  <a:srgbClr val="FFFFFF"/>
                </a:clrFrom>
                <a:clrTo>
                  <a:srgbClr val="FFFFFF">
                    <a:alpha val="0"/>
                  </a:srgbClr>
                </a:clrTo>
              </a:clrChange>
            </a:blip>
            <a:srcRect l="11144" t="14759" r="10241" b="23354"/>
            <a:stretch>
              <a:fillRect/>
            </a:stretch>
          </p:blipFill>
          <p:spPr>
            <a:xfrm>
              <a:off x="436418" y="2953128"/>
              <a:ext cx="781496" cy="615210"/>
            </a:xfrm>
            <a:prstGeom prst="rect">
              <a:avLst/>
            </a:prstGeom>
          </p:spPr>
        </p:pic>
        <p:pic>
          <p:nvPicPr>
            <p:cNvPr id="10" name="Imagem 9" descr="Xícara de café ao lado de um copo&#10;&#10;Descrição gerada automaticamente"/>
            <p:cNvPicPr>
              <a:picLocks noChangeAspect="1"/>
            </p:cNvPicPr>
            <p:nvPr/>
          </p:nvPicPr>
          <p:blipFill rotWithShape="1">
            <a:blip r:embed="rId4">
              <a:clrChange>
                <a:clrFrom>
                  <a:srgbClr val="FFFFFF"/>
                </a:clrFrom>
                <a:clrTo>
                  <a:srgbClr val="FFFFFF">
                    <a:alpha val="0"/>
                  </a:srgbClr>
                </a:clrTo>
              </a:clrChange>
            </a:blip>
            <a:srcRect l="11144" t="14759" r="10241" b="23354"/>
            <a:stretch>
              <a:fillRect/>
            </a:stretch>
          </p:blipFill>
          <p:spPr>
            <a:xfrm>
              <a:off x="436418" y="3606595"/>
              <a:ext cx="781496" cy="615210"/>
            </a:xfrm>
            <a:prstGeom prst="rect">
              <a:avLst/>
            </a:prstGeom>
          </p:spPr>
        </p:pic>
        <p:pic>
          <p:nvPicPr>
            <p:cNvPr id="11" name="Imagem 10" descr="Xícara de café ao lado de um copo&#10;&#10;Descrição gerada automaticamente"/>
            <p:cNvPicPr>
              <a:picLocks noChangeAspect="1"/>
            </p:cNvPicPr>
            <p:nvPr/>
          </p:nvPicPr>
          <p:blipFill rotWithShape="1">
            <a:blip r:embed="rId4">
              <a:clrChange>
                <a:clrFrom>
                  <a:srgbClr val="FFFFFF"/>
                </a:clrFrom>
                <a:clrTo>
                  <a:srgbClr val="FFFFFF">
                    <a:alpha val="0"/>
                  </a:srgbClr>
                </a:clrTo>
              </a:clrChange>
            </a:blip>
            <a:srcRect l="11144" t="14759" r="10241" b="23354"/>
            <a:stretch>
              <a:fillRect/>
            </a:stretch>
          </p:blipFill>
          <p:spPr>
            <a:xfrm>
              <a:off x="436418" y="4210763"/>
              <a:ext cx="781496" cy="615210"/>
            </a:xfrm>
            <a:prstGeom prst="rect">
              <a:avLst/>
            </a:prstGeom>
          </p:spPr>
        </p:pic>
        <p:pic>
          <p:nvPicPr>
            <p:cNvPr id="12" name="Imagem 11" descr="Xícara de café ao lado de um copo&#10;&#10;Descrição gerada automaticamente"/>
            <p:cNvPicPr>
              <a:picLocks noChangeAspect="1"/>
            </p:cNvPicPr>
            <p:nvPr/>
          </p:nvPicPr>
          <p:blipFill rotWithShape="1">
            <a:blip r:embed="rId4">
              <a:clrChange>
                <a:clrFrom>
                  <a:srgbClr val="FFFFFF"/>
                </a:clrFrom>
                <a:clrTo>
                  <a:srgbClr val="FFFFFF">
                    <a:alpha val="0"/>
                  </a:srgbClr>
                </a:clrTo>
              </a:clrChange>
            </a:blip>
            <a:srcRect l="11144" t="14759" r="10241" b="23354"/>
            <a:stretch>
              <a:fillRect/>
            </a:stretch>
          </p:blipFill>
          <p:spPr>
            <a:xfrm>
              <a:off x="1217914" y="1705938"/>
              <a:ext cx="781496" cy="615210"/>
            </a:xfrm>
            <a:prstGeom prst="rect">
              <a:avLst/>
            </a:prstGeom>
          </p:spPr>
        </p:pic>
        <p:pic>
          <p:nvPicPr>
            <p:cNvPr id="13" name="Imagem 12" descr="Xícara de café ao lado de um copo&#10;&#10;Descrição gerada automaticamente"/>
            <p:cNvPicPr>
              <a:picLocks noChangeAspect="1"/>
            </p:cNvPicPr>
            <p:nvPr/>
          </p:nvPicPr>
          <p:blipFill rotWithShape="1">
            <a:blip r:embed="rId4">
              <a:clrChange>
                <a:clrFrom>
                  <a:srgbClr val="FFFFFF"/>
                </a:clrFrom>
                <a:clrTo>
                  <a:srgbClr val="FFFFFF">
                    <a:alpha val="0"/>
                  </a:srgbClr>
                </a:clrTo>
              </a:clrChange>
            </a:blip>
            <a:srcRect l="11144" t="14759" r="10241" b="23354"/>
            <a:stretch>
              <a:fillRect/>
            </a:stretch>
          </p:blipFill>
          <p:spPr>
            <a:xfrm>
              <a:off x="1217914" y="2337918"/>
              <a:ext cx="781496" cy="615210"/>
            </a:xfrm>
            <a:prstGeom prst="rect">
              <a:avLst/>
            </a:prstGeom>
          </p:spPr>
        </p:pic>
        <p:pic>
          <p:nvPicPr>
            <p:cNvPr id="14" name="Imagem 13" descr="Xícara de café ao lado de um copo&#10;&#10;Descrição gerada automaticamente"/>
            <p:cNvPicPr>
              <a:picLocks noChangeAspect="1"/>
            </p:cNvPicPr>
            <p:nvPr/>
          </p:nvPicPr>
          <p:blipFill rotWithShape="1">
            <a:blip r:embed="rId4">
              <a:clrChange>
                <a:clrFrom>
                  <a:srgbClr val="FFFFFF"/>
                </a:clrFrom>
                <a:clrTo>
                  <a:srgbClr val="FFFFFF">
                    <a:alpha val="0"/>
                  </a:srgbClr>
                </a:clrTo>
              </a:clrChange>
            </a:blip>
            <a:srcRect l="11144" t="14759" r="10241" b="23354"/>
            <a:stretch>
              <a:fillRect/>
            </a:stretch>
          </p:blipFill>
          <p:spPr>
            <a:xfrm>
              <a:off x="1217914" y="3606595"/>
              <a:ext cx="781496" cy="615210"/>
            </a:xfrm>
            <a:prstGeom prst="rect">
              <a:avLst/>
            </a:prstGeom>
          </p:spPr>
        </p:pic>
        <p:pic>
          <p:nvPicPr>
            <p:cNvPr id="15" name="Imagem 14" descr="Xícara de café ao lado de um copo&#10;&#10;Descrição gerada automaticamente"/>
            <p:cNvPicPr>
              <a:picLocks noChangeAspect="1"/>
            </p:cNvPicPr>
            <p:nvPr/>
          </p:nvPicPr>
          <p:blipFill rotWithShape="1">
            <a:blip r:embed="rId4">
              <a:clrChange>
                <a:clrFrom>
                  <a:srgbClr val="FFFFFF"/>
                </a:clrFrom>
                <a:clrTo>
                  <a:srgbClr val="FFFFFF">
                    <a:alpha val="0"/>
                  </a:srgbClr>
                </a:clrTo>
              </a:clrChange>
            </a:blip>
            <a:srcRect l="11144" t="14759" r="10241" b="23354"/>
            <a:stretch>
              <a:fillRect/>
            </a:stretch>
          </p:blipFill>
          <p:spPr>
            <a:xfrm>
              <a:off x="1999410" y="3606595"/>
              <a:ext cx="781496" cy="615210"/>
            </a:xfrm>
            <a:prstGeom prst="rect">
              <a:avLst/>
            </a:prstGeom>
          </p:spPr>
        </p:pic>
        <p:pic>
          <p:nvPicPr>
            <p:cNvPr id="16" name="Imagem 15" descr="Xícara de café ao lado de um copo&#10;&#10;Descrição gerada automaticamente"/>
            <p:cNvPicPr>
              <a:picLocks noChangeAspect="1"/>
            </p:cNvPicPr>
            <p:nvPr/>
          </p:nvPicPr>
          <p:blipFill rotWithShape="1">
            <a:blip r:embed="rId4">
              <a:clrChange>
                <a:clrFrom>
                  <a:srgbClr val="FFFFFF"/>
                </a:clrFrom>
                <a:clrTo>
                  <a:srgbClr val="FFFFFF">
                    <a:alpha val="0"/>
                  </a:srgbClr>
                </a:clrTo>
              </a:clrChange>
            </a:blip>
            <a:srcRect l="11144" t="14759" r="10241" b="23354"/>
            <a:stretch>
              <a:fillRect/>
            </a:stretch>
          </p:blipFill>
          <p:spPr>
            <a:xfrm>
              <a:off x="2780906" y="3612037"/>
              <a:ext cx="781496" cy="615210"/>
            </a:xfrm>
            <a:prstGeom prst="rect">
              <a:avLst/>
            </a:prstGeom>
          </p:spPr>
        </p:pic>
        <p:pic>
          <p:nvPicPr>
            <p:cNvPr id="17" name="Imagem 16" descr="Xícara de café ao lado de um copo&#10;&#10;Descrição gerada automaticamente"/>
            <p:cNvPicPr>
              <a:picLocks noChangeAspect="1"/>
            </p:cNvPicPr>
            <p:nvPr/>
          </p:nvPicPr>
          <p:blipFill rotWithShape="1">
            <a:blip r:embed="rId4">
              <a:clrChange>
                <a:clrFrom>
                  <a:srgbClr val="FFFFFF"/>
                </a:clrFrom>
                <a:clrTo>
                  <a:srgbClr val="FFFFFF">
                    <a:alpha val="0"/>
                  </a:srgbClr>
                </a:clrTo>
              </a:clrChange>
            </a:blip>
            <a:srcRect l="11144" t="14759" r="10241" b="23354"/>
            <a:stretch>
              <a:fillRect/>
            </a:stretch>
          </p:blipFill>
          <p:spPr>
            <a:xfrm>
              <a:off x="3562402" y="3617479"/>
              <a:ext cx="781496" cy="615210"/>
            </a:xfrm>
            <a:prstGeom prst="rect">
              <a:avLst/>
            </a:prstGeom>
          </p:spPr>
        </p:pic>
        <p:pic>
          <p:nvPicPr>
            <p:cNvPr id="18" name="Imagem 17" descr="Xícara de café ao lado de um copo&#10;&#10;Descrição gerada automaticamente"/>
            <p:cNvPicPr>
              <a:picLocks noChangeAspect="1"/>
            </p:cNvPicPr>
            <p:nvPr/>
          </p:nvPicPr>
          <p:blipFill rotWithShape="1">
            <a:blip r:embed="rId4">
              <a:clrChange>
                <a:clrFrom>
                  <a:srgbClr val="FFFFFF"/>
                </a:clrFrom>
                <a:clrTo>
                  <a:srgbClr val="FFFFFF">
                    <a:alpha val="0"/>
                  </a:srgbClr>
                </a:clrTo>
              </a:clrChange>
            </a:blip>
            <a:srcRect l="11144" t="14759" r="10241" b="23354"/>
            <a:stretch>
              <a:fillRect/>
            </a:stretch>
          </p:blipFill>
          <p:spPr>
            <a:xfrm>
              <a:off x="1217914" y="4160228"/>
              <a:ext cx="781496" cy="615210"/>
            </a:xfrm>
            <a:prstGeom prst="rect">
              <a:avLst/>
            </a:prstGeom>
          </p:spPr>
        </p:pic>
        <p:pic>
          <p:nvPicPr>
            <p:cNvPr id="19" name="Imagem 18" descr="Xícara de café ao lado de um copo&#10;&#10;Descrição gerada automaticamente"/>
            <p:cNvPicPr>
              <a:picLocks noChangeAspect="1"/>
            </p:cNvPicPr>
            <p:nvPr/>
          </p:nvPicPr>
          <p:blipFill rotWithShape="1">
            <a:blip r:embed="rId4">
              <a:clrChange>
                <a:clrFrom>
                  <a:srgbClr val="FFFFFF"/>
                </a:clrFrom>
                <a:clrTo>
                  <a:srgbClr val="FFFFFF">
                    <a:alpha val="0"/>
                  </a:srgbClr>
                </a:clrTo>
              </a:clrChange>
            </a:blip>
            <a:srcRect l="11144" t="14759" r="10241" b="23354"/>
            <a:stretch>
              <a:fillRect/>
            </a:stretch>
          </p:blipFill>
          <p:spPr>
            <a:xfrm>
              <a:off x="1999410" y="4160228"/>
              <a:ext cx="781496" cy="615210"/>
            </a:xfrm>
            <a:prstGeom prst="rect">
              <a:avLst/>
            </a:prstGeom>
          </p:spPr>
        </p:pic>
        <p:pic>
          <p:nvPicPr>
            <p:cNvPr id="20" name="Imagem 19" descr="Xícara de café ao lado de um copo&#10;&#10;Descrição gerada automaticamente"/>
            <p:cNvPicPr>
              <a:picLocks noChangeAspect="1"/>
            </p:cNvPicPr>
            <p:nvPr/>
          </p:nvPicPr>
          <p:blipFill rotWithShape="1">
            <a:blip r:embed="rId4">
              <a:clrChange>
                <a:clrFrom>
                  <a:srgbClr val="FFFFFF"/>
                </a:clrFrom>
                <a:clrTo>
                  <a:srgbClr val="FFFFFF">
                    <a:alpha val="0"/>
                  </a:srgbClr>
                </a:clrTo>
              </a:clrChange>
            </a:blip>
            <a:srcRect l="11144" t="14759" r="10241" b="23354"/>
            <a:stretch>
              <a:fillRect/>
            </a:stretch>
          </p:blipFill>
          <p:spPr>
            <a:xfrm>
              <a:off x="2780906" y="4165670"/>
              <a:ext cx="781496" cy="615210"/>
            </a:xfrm>
            <a:prstGeom prst="rect">
              <a:avLst/>
            </a:prstGeom>
          </p:spPr>
        </p:pic>
      </p:grpSp>
      <p:grpSp>
        <p:nvGrpSpPr>
          <p:cNvPr id="28" name="Agrupar 27"/>
          <p:cNvGrpSpPr/>
          <p:nvPr/>
        </p:nvGrpSpPr>
        <p:grpSpPr>
          <a:xfrm>
            <a:off x="9114704" y="2475741"/>
            <a:ext cx="970435" cy="3826306"/>
            <a:chOff x="6355080" y="1783457"/>
            <a:chExt cx="728016" cy="2870477"/>
          </a:xfrm>
        </p:grpSpPr>
        <p:sp>
          <p:nvSpPr>
            <p:cNvPr id="23" name="Retângulo: Cantos Arredondados 22"/>
            <p:cNvSpPr/>
            <p:nvPr/>
          </p:nvSpPr>
          <p:spPr>
            <a:xfrm>
              <a:off x="6355080" y="1783457"/>
              <a:ext cx="720000" cy="486000"/>
            </a:xfrm>
            <a:prstGeom prst="roundRect">
              <a:avLst/>
            </a:prstGeom>
            <a:ln w="38100">
              <a:solidFill>
                <a:srgbClr val="74489D"/>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pt-BR" sz="3466" b="1" dirty="0">
                  <a:solidFill>
                    <a:schemeClr val="tx1"/>
                  </a:solidFill>
                </a:rPr>
                <a:t>4</a:t>
              </a:r>
            </a:p>
          </p:txBody>
        </p:sp>
        <p:sp>
          <p:nvSpPr>
            <p:cNvPr id="24" name="Retângulo: Cantos Arredondados 23"/>
            <p:cNvSpPr/>
            <p:nvPr/>
          </p:nvSpPr>
          <p:spPr>
            <a:xfrm>
              <a:off x="6355080" y="2372238"/>
              <a:ext cx="720000" cy="486000"/>
            </a:xfrm>
            <a:prstGeom prst="roundRect">
              <a:avLst/>
            </a:prstGeom>
            <a:ln w="38100">
              <a:solidFill>
                <a:srgbClr val="74489D"/>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pt-BR" sz="3466" b="1" dirty="0">
                  <a:solidFill>
                    <a:schemeClr val="tx1"/>
                  </a:solidFill>
                </a:rPr>
                <a:t>5</a:t>
              </a:r>
            </a:p>
          </p:txBody>
        </p:sp>
        <p:sp>
          <p:nvSpPr>
            <p:cNvPr id="25" name="Retângulo: Cantos Arredondados 24"/>
            <p:cNvSpPr/>
            <p:nvPr/>
          </p:nvSpPr>
          <p:spPr>
            <a:xfrm>
              <a:off x="6355080" y="2961019"/>
              <a:ext cx="720000" cy="486000"/>
            </a:xfrm>
            <a:prstGeom prst="roundRect">
              <a:avLst/>
            </a:prstGeom>
            <a:ln w="38100">
              <a:solidFill>
                <a:srgbClr val="74489D"/>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pt-BR" sz="3466" b="1" dirty="0">
                  <a:solidFill>
                    <a:schemeClr val="tx1"/>
                  </a:solidFill>
                </a:rPr>
                <a:t>3</a:t>
              </a:r>
            </a:p>
          </p:txBody>
        </p:sp>
        <p:sp>
          <p:nvSpPr>
            <p:cNvPr id="26" name="Retângulo: Cantos Arredondados 25"/>
            <p:cNvSpPr/>
            <p:nvPr/>
          </p:nvSpPr>
          <p:spPr>
            <a:xfrm>
              <a:off x="6363096" y="3568338"/>
              <a:ext cx="720000" cy="486000"/>
            </a:xfrm>
            <a:prstGeom prst="roundRect">
              <a:avLst/>
            </a:prstGeom>
            <a:ln w="38100">
              <a:solidFill>
                <a:srgbClr val="74489D"/>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pt-BR" sz="3466" b="1" dirty="0">
                  <a:solidFill>
                    <a:schemeClr val="tx1"/>
                  </a:solidFill>
                </a:rPr>
                <a:t>2</a:t>
              </a:r>
            </a:p>
          </p:txBody>
        </p:sp>
        <p:sp>
          <p:nvSpPr>
            <p:cNvPr id="27" name="Retângulo: Cantos Arredondados 26"/>
            <p:cNvSpPr/>
            <p:nvPr/>
          </p:nvSpPr>
          <p:spPr>
            <a:xfrm>
              <a:off x="6363096" y="4167934"/>
              <a:ext cx="720000" cy="486000"/>
            </a:xfrm>
            <a:prstGeom prst="roundRect">
              <a:avLst/>
            </a:prstGeom>
            <a:ln w="38100">
              <a:solidFill>
                <a:srgbClr val="74489D"/>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pt-BR" sz="3466" b="1" dirty="0">
                  <a:solidFill>
                    <a:schemeClr val="tx1"/>
                  </a:solidFill>
                </a:rPr>
                <a:t>1</a:t>
              </a:r>
            </a:p>
          </p:txBody>
        </p:sp>
      </p:grpSp>
      <p:pic>
        <p:nvPicPr>
          <p:cNvPr id="6154" name="Imagem 6153" descr="Xícara de café ao lado de um copo&#10;&#10;Descrição gerada automaticamente"/>
          <p:cNvPicPr>
            <a:picLocks noChangeAspect="1"/>
          </p:cNvPicPr>
          <p:nvPr/>
        </p:nvPicPr>
        <p:blipFill rotWithShape="1">
          <a:blip r:embed="rId4">
            <a:clrChange>
              <a:clrFrom>
                <a:srgbClr val="FFFFFF"/>
              </a:clrFrom>
              <a:clrTo>
                <a:srgbClr val="FFFFFF">
                  <a:alpha val="0"/>
                </a:srgbClr>
              </a:clrTo>
            </a:clrChange>
          </a:blip>
          <a:srcRect l="11144" t="14759" r="10241" b="23354"/>
          <a:stretch>
            <a:fillRect/>
          </a:stretch>
        </p:blipFill>
        <p:spPr>
          <a:xfrm>
            <a:off x="3119567" y="2991365"/>
            <a:ext cx="1041723" cy="820066"/>
          </a:xfrm>
          <a:prstGeom prst="rect">
            <a:avLst/>
          </a:prstGeom>
        </p:spPr>
      </p:pic>
      <p:pic>
        <p:nvPicPr>
          <p:cNvPr id="2" name="Google Shape;197;p6" descr="Ícone&#10;&#10;Descrição gerada automaticamente">
            <a:extLst>
              <a:ext uri="{FF2B5EF4-FFF2-40B4-BE49-F238E27FC236}">
                <a16:creationId xmlns:a16="http://schemas.microsoft.com/office/drawing/2014/main" id="{7C83ABBD-1F68-7E07-C820-331A43229C48}"/>
              </a:ext>
            </a:extLst>
          </p:cNvPr>
          <p:cNvPicPr preferRelativeResize="0">
            <a:picLocks noChangeAspect="1"/>
          </p:cNvPicPr>
          <p:nvPr/>
        </p:nvPicPr>
        <p:blipFill rotWithShape="1">
          <a:blip r:embed="rId5">
            <a:alphaModFix/>
          </a:blip>
          <a:srcRect/>
          <a:stretch/>
        </p:blipFill>
        <p:spPr>
          <a:xfrm>
            <a:off x="11166965" y="480153"/>
            <a:ext cx="487664" cy="4680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m 6"/>
          <p:cNvPicPr>
            <a:picLocks noChangeAspect="1"/>
          </p:cNvPicPr>
          <p:nvPr/>
        </p:nvPicPr>
        <p:blipFill>
          <a:blip r:embed="rId3"/>
          <a:stretch>
            <a:fillRect/>
          </a:stretch>
        </p:blipFill>
        <p:spPr>
          <a:xfrm>
            <a:off x="581739" y="1229443"/>
            <a:ext cx="11607086" cy="650127"/>
          </a:xfrm>
          <a:prstGeom prst="rect">
            <a:avLst/>
          </a:prstGeom>
        </p:spPr>
      </p:pic>
      <p:grpSp>
        <p:nvGrpSpPr>
          <p:cNvPr id="22" name="Agrupar 21"/>
          <p:cNvGrpSpPr/>
          <p:nvPr/>
        </p:nvGrpSpPr>
        <p:grpSpPr>
          <a:xfrm>
            <a:off x="734138" y="2224232"/>
            <a:ext cx="5208617" cy="4158963"/>
            <a:chOff x="436418" y="1705938"/>
            <a:chExt cx="3907480" cy="3120035"/>
          </a:xfrm>
        </p:grpSpPr>
        <p:pic>
          <p:nvPicPr>
            <p:cNvPr id="6" name="Imagem 5" descr="Xícara de café ao lado de um copo&#10;&#10;Descrição gerada automaticamente"/>
            <p:cNvPicPr>
              <a:picLocks noChangeAspect="1"/>
            </p:cNvPicPr>
            <p:nvPr/>
          </p:nvPicPr>
          <p:blipFill rotWithShape="1">
            <a:blip r:embed="rId4">
              <a:clrChange>
                <a:clrFrom>
                  <a:srgbClr val="FFFFFF"/>
                </a:clrFrom>
                <a:clrTo>
                  <a:srgbClr val="FFFFFF">
                    <a:alpha val="0"/>
                  </a:srgbClr>
                </a:clrTo>
              </a:clrChange>
            </a:blip>
            <a:srcRect l="11144" t="14759" r="10241" b="23354"/>
            <a:stretch>
              <a:fillRect/>
            </a:stretch>
          </p:blipFill>
          <p:spPr>
            <a:xfrm>
              <a:off x="436418" y="1716980"/>
              <a:ext cx="781496" cy="615210"/>
            </a:xfrm>
            <a:prstGeom prst="rect">
              <a:avLst/>
            </a:prstGeom>
          </p:spPr>
        </p:pic>
        <p:pic>
          <p:nvPicPr>
            <p:cNvPr id="4" name="Imagem 3" descr="Xícara de café ao lado de um copo&#10;&#10;Descrição gerada automaticamente"/>
            <p:cNvPicPr>
              <a:picLocks noChangeAspect="1"/>
            </p:cNvPicPr>
            <p:nvPr/>
          </p:nvPicPr>
          <p:blipFill rotWithShape="1">
            <a:blip r:embed="rId4">
              <a:clrChange>
                <a:clrFrom>
                  <a:srgbClr val="FFFFFF"/>
                </a:clrFrom>
                <a:clrTo>
                  <a:srgbClr val="FFFFFF">
                    <a:alpha val="0"/>
                  </a:srgbClr>
                </a:clrTo>
              </a:clrChange>
            </a:blip>
            <a:srcRect l="11144" t="14759" r="10241" b="23354"/>
            <a:stretch>
              <a:fillRect/>
            </a:stretch>
          </p:blipFill>
          <p:spPr>
            <a:xfrm>
              <a:off x="436418" y="2332190"/>
              <a:ext cx="781496" cy="615210"/>
            </a:xfrm>
            <a:prstGeom prst="rect">
              <a:avLst/>
            </a:prstGeom>
          </p:spPr>
        </p:pic>
        <p:pic>
          <p:nvPicPr>
            <p:cNvPr id="8" name="Imagem 7" descr="Xícara de café ao lado de um copo&#10;&#10;Descrição gerada automaticamente"/>
            <p:cNvPicPr>
              <a:picLocks noChangeAspect="1"/>
            </p:cNvPicPr>
            <p:nvPr/>
          </p:nvPicPr>
          <p:blipFill rotWithShape="1">
            <a:blip r:embed="rId4">
              <a:clrChange>
                <a:clrFrom>
                  <a:srgbClr val="FFFFFF"/>
                </a:clrFrom>
                <a:clrTo>
                  <a:srgbClr val="FFFFFF">
                    <a:alpha val="0"/>
                  </a:srgbClr>
                </a:clrTo>
              </a:clrChange>
            </a:blip>
            <a:srcRect l="11144" t="14759" r="10241" b="23354"/>
            <a:stretch>
              <a:fillRect/>
            </a:stretch>
          </p:blipFill>
          <p:spPr>
            <a:xfrm>
              <a:off x="436418" y="2953128"/>
              <a:ext cx="781496" cy="615210"/>
            </a:xfrm>
            <a:prstGeom prst="rect">
              <a:avLst/>
            </a:prstGeom>
          </p:spPr>
        </p:pic>
        <p:pic>
          <p:nvPicPr>
            <p:cNvPr id="10" name="Imagem 9" descr="Xícara de café ao lado de um copo&#10;&#10;Descrição gerada automaticamente"/>
            <p:cNvPicPr>
              <a:picLocks noChangeAspect="1"/>
            </p:cNvPicPr>
            <p:nvPr/>
          </p:nvPicPr>
          <p:blipFill rotWithShape="1">
            <a:blip r:embed="rId4">
              <a:clrChange>
                <a:clrFrom>
                  <a:srgbClr val="FFFFFF"/>
                </a:clrFrom>
                <a:clrTo>
                  <a:srgbClr val="FFFFFF">
                    <a:alpha val="0"/>
                  </a:srgbClr>
                </a:clrTo>
              </a:clrChange>
            </a:blip>
            <a:srcRect l="11144" t="14759" r="10241" b="23354"/>
            <a:stretch>
              <a:fillRect/>
            </a:stretch>
          </p:blipFill>
          <p:spPr>
            <a:xfrm>
              <a:off x="436418" y="3606595"/>
              <a:ext cx="781496" cy="615210"/>
            </a:xfrm>
            <a:prstGeom prst="rect">
              <a:avLst/>
            </a:prstGeom>
          </p:spPr>
        </p:pic>
        <p:pic>
          <p:nvPicPr>
            <p:cNvPr id="11" name="Imagem 10" descr="Xícara de café ao lado de um copo&#10;&#10;Descrição gerada automaticamente"/>
            <p:cNvPicPr>
              <a:picLocks noChangeAspect="1"/>
            </p:cNvPicPr>
            <p:nvPr/>
          </p:nvPicPr>
          <p:blipFill rotWithShape="1">
            <a:blip r:embed="rId4">
              <a:clrChange>
                <a:clrFrom>
                  <a:srgbClr val="FFFFFF"/>
                </a:clrFrom>
                <a:clrTo>
                  <a:srgbClr val="FFFFFF">
                    <a:alpha val="0"/>
                  </a:srgbClr>
                </a:clrTo>
              </a:clrChange>
            </a:blip>
            <a:srcRect l="11144" t="14759" r="10241" b="23354"/>
            <a:stretch>
              <a:fillRect/>
            </a:stretch>
          </p:blipFill>
          <p:spPr>
            <a:xfrm>
              <a:off x="436418" y="4210763"/>
              <a:ext cx="781496" cy="615210"/>
            </a:xfrm>
            <a:prstGeom prst="rect">
              <a:avLst/>
            </a:prstGeom>
          </p:spPr>
        </p:pic>
        <p:pic>
          <p:nvPicPr>
            <p:cNvPr id="12" name="Imagem 11" descr="Xícara de café ao lado de um copo&#10;&#10;Descrição gerada automaticamente"/>
            <p:cNvPicPr>
              <a:picLocks noChangeAspect="1"/>
            </p:cNvPicPr>
            <p:nvPr/>
          </p:nvPicPr>
          <p:blipFill rotWithShape="1">
            <a:blip r:embed="rId4">
              <a:clrChange>
                <a:clrFrom>
                  <a:srgbClr val="FFFFFF"/>
                </a:clrFrom>
                <a:clrTo>
                  <a:srgbClr val="FFFFFF">
                    <a:alpha val="0"/>
                  </a:srgbClr>
                </a:clrTo>
              </a:clrChange>
            </a:blip>
            <a:srcRect l="11144" t="14759" r="10241" b="23354"/>
            <a:stretch>
              <a:fillRect/>
            </a:stretch>
          </p:blipFill>
          <p:spPr>
            <a:xfrm>
              <a:off x="1217914" y="1705938"/>
              <a:ext cx="781496" cy="615210"/>
            </a:xfrm>
            <a:prstGeom prst="rect">
              <a:avLst/>
            </a:prstGeom>
          </p:spPr>
        </p:pic>
        <p:pic>
          <p:nvPicPr>
            <p:cNvPr id="13" name="Imagem 12" descr="Xícara de café ao lado de um copo&#10;&#10;Descrição gerada automaticamente"/>
            <p:cNvPicPr>
              <a:picLocks noChangeAspect="1"/>
            </p:cNvPicPr>
            <p:nvPr/>
          </p:nvPicPr>
          <p:blipFill rotWithShape="1">
            <a:blip r:embed="rId4">
              <a:clrChange>
                <a:clrFrom>
                  <a:srgbClr val="FFFFFF"/>
                </a:clrFrom>
                <a:clrTo>
                  <a:srgbClr val="FFFFFF">
                    <a:alpha val="0"/>
                  </a:srgbClr>
                </a:clrTo>
              </a:clrChange>
            </a:blip>
            <a:srcRect l="11144" t="14759" r="10241" b="23354"/>
            <a:stretch>
              <a:fillRect/>
            </a:stretch>
          </p:blipFill>
          <p:spPr>
            <a:xfrm>
              <a:off x="1217914" y="2337918"/>
              <a:ext cx="781496" cy="615210"/>
            </a:xfrm>
            <a:prstGeom prst="rect">
              <a:avLst/>
            </a:prstGeom>
          </p:spPr>
        </p:pic>
        <p:pic>
          <p:nvPicPr>
            <p:cNvPr id="14" name="Imagem 13" descr="Xícara de café ao lado de um copo&#10;&#10;Descrição gerada automaticamente"/>
            <p:cNvPicPr>
              <a:picLocks noChangeAspect="1"/>
            </p:cNvPicPr>
            <p:nvPr/>
          </p:nvPicPr>
          <p:blipFill rotWithShape="1">
            <a:blip r:embed="rId4">
              <a:clrChange>
                <a:clrFrom>
                  <a:srgbClr val="FFFFFF"/>
                </a:clrFrom>
                <a:clrTo>
                  <a:srgbClr val="FFFFFF">
                    <a:alpha val="0"/>
                  </a:srgbClr>
                </a:clrTo>
              </a:clrChange>
            </a:blip>
            <a:srcRect l="11144" t="14759" r="10241" b="23354"/>
            <a:stretch>
              <a:fillRect/>
            </a:stretch>
          </p:blipFill>
          <p:spPr>
            <a:xfrm>
              <a:off x="1217914" y="3606595"/>
              <a:ext cx="781496" cy="615210"/>
            </a:xfrm>
            <a:prstGeom prst="rect">
              <a:avLst/>
            </a:prstGeom>
          </p:spPr>
        </p:pic>
        <p:pic>
          <p:nvPicPr>
            <p:cNvPr id="15" name="Imagem 14" descr="Xícara de café ao lado de um copo&#10;&#10;Descrição gerada automaticamente"/>
            <p:cNvPicPr>
              <a:picLocks noChangeAspect="1"/>
            </p:cNvPicPr>
            <p:nvPr/>
          </p:nvPicPr>
          <p:blipFill rotWithShape="1">
            <a:blip r:embed="rId4">
              <a:clrChange>
                <a:clrFrom>
                  <a:srgbClr val="FFFFFF"/>
                </a:clrFrom>
                <a:clrTo>
                  <a:srgbClr val="FFFFFF">
                    <a:alpha val="0"/>
                  </a:srgbClr>
                </a:clrTo>
              </a:clrChange>
            </a:blip>
            <a:srcRect l="11144" t="14759" r="10241" b="23354"/>
            <a:stretch>
              <a:fillRect/>
            </a:stretch>
          </p:blipFill>
          <p:spPr>
            <a:xfrm>
              <a:off x="1999410" y="3606595"/>
              <a:ext cx="781496" cy="615210"/>
            </a:xfrm>
            <a:prstGeom prst="rect">
              <a:avLst/>
            </a:prstGeom>
          </p:spPr>
        </p:pic>
        <p:pic>
          <p:nvPicPr>
            <p:cNvPr id="16" name="Imagem 15" descr="Xícara de café ao lado de um copo&#10;&#10;Descrição gerada automaticamente"/>
            <p:cNvPicPr>
              <a:picLocks noChangeAspect="1"/>
            </p:cNvPicPr>
            <p:nvPr/>
          </p:nvPicPr>
          <p:blipFill rotWithShape="1">
            <a:blip r:embed="rId4">
              <a:clrChange>
                <a:clrFrom>
                  <a:srgbClr val="FFFFFF"/>
                </a:clrFrom>
                <a:clrTo>
                  <a:srgbClr val="FFFFFF">
                    <a:alpha val="0"/>
                  </a:srgbClr>
                </a:clrTo>
              </a:clrChange>
            </a:blip>
            <a:srcRect l="11144" t="14759" r="10241" b="23354"/>
            <a:stretch>
              <a:fillRect/>
            </a:stretch>
          </p:blipFill>
          <p:spPr>
            <a:xfrm>
              <a:off x="2780906" y="3612037"/>
              <a:ext cx="781496" cy="615210"/>
            </a:xfrm>
            <a:prstGeom prst="rect">
              <a:avLst/>
            </a:prstGeom>
          </p:spPr>
        </p:pic>
        <p:pic>
          <p:nvPicPr>
            <p:cNvPr id="17" name="Imagem 16" descr="Xícara de café ao lado de um copo&#10;&#10;Descrição gerada automaticamente"/>
            <p:cNvPicPr>
              <a:picLocks noChangeAspect="1"/>
            </p:cNvPicPr>
            <p:nvPr/>
          </p:nvPicPr>
          <p:blipFill rotWithShape="1">
            <a:blip r:embed="rId4">
              <a:clrChange>
                <a:clrFrom>
                  <a:srgbClr val="FFFFFF"/>
                </a:clrFrom>
                <a:clrTo>
                  <a:srgbClr val="FFFFFF">
                    <a:alpha val="0"/>
                  </a:srgbClr>
                </a:clrTo>
              </a:clrChange>
            </a:blip>
            <a:srcRect l="11144" t="14759" r="10241" b="23354"/>
            <a:stretch>
              <a:fillRect/>
            </a:stretch>
          </p:blipFill>
          <p:spPr>
            <a:xfrm>
              <a:off x="3562402" y="3617479"/>
              <a:ext cx="781496" cy="615210"/>
            </a:xfrm>
            <a:prstGeom prst="rect">
              <a:avLst/>
            </a:prstGeom>
          </p:spPr>
        </p:pic>
        <p:pic>
          <p:nvPicPr>
            <p:cNvPr id="18" name="Imagem 17" descr="Xícara de café ao lado de um copo&#10;&#10;Descrição gerada automaticamente"/>
            <p:cNvPicPr>
              <a:picLocks noChangeAspect="1"/>
            </p:cNvPicPr>
            <p:nvPr/>
          </p:nvPicPr>
          <p:blipFill rotWithShape="1">
            <a:blip r:embed="rId4">
              <a:clrChange>
                <a:clrFrom>
                  <a:srgbClr val="FFFFFF"/>
                </a:clrFrom>
                <a:clrTo>
                  <a:srgbClr val="FFFFFF">
                    <a:alpha val="0"/>
                  </a:srgbClr>
                </a:clrTo>
              </a:clrChange>
            </a:blip>
            <a:srcRect l="11144" t="14759" r="10241" b="23354"/>
            <a:stretch>
              <a:fillRect/>
            </a:stretch>
          </p:blipFill>
          <p:spPr>
            <a:xfrm>
              <a:off x="1217914" y="4160228"/>
              <a:ext cx="781496" cy="615210"/>
            </a:xfrm>
            <a:prstGeom prst="rect">
              <a:avLst/>
            </a:prstGeom>
          </p:spPr>
        </p:pic>
        <p:pic>
          <p:nvPicPr>
            <p:cNvPr id="19" name="Imagem 18" descr="Xícara de café ao lado de um copo&#10;&#10;Descrição gerada automaticamente"/>
            <p:cNvPicPr>
              <a:picLocks noChangeAspect="1"/>
            </p:cNvPicPr>
            <p:nvPr/>
          </p:nvPicPr>
          <p:blipFill rotWithShape="1">
            <a:blip r:embed="rId4">
              <a:clrChange>
                <a:clrFrom>
                  <a:srgbClr val="FFFFFF"/>
                </a:clrFrom>
                <a:clrTo>
                  <a:srgbClr val="FFFFFF">
                    <a:alpha val="0"/>
                  </a:srgbClr>
                </a:clrTo>
              </a:clrChange>
            </a:blip>
            <a:srcRect l="11144" t="14759" r="10241" b="23354"/>
            <a:stretch>
              <a:fillRect/>
            </a:stretch>
          </p:blipFill>
          <p:spPr>
            <a:xfrm>
              <a:off x="1999410" y="4160228"/>
              <a:ext cx="781496" cy="615210"/>
            </a:xfrm>
            <a:prstGeom prst="rect">
              <a:avLst/>
            </a:prstGeom>
          </p:spPr>
        </p:pic>
        <p:pic>
          <p:nvPicPr>
            <p:cNvPr id="20" name="Imagem 19" descr="Xícara de café ao lado de um copo&#10;&#10;Descrição gerada automaticamente"/>
            <p:cNvPicPr>
              <a:picLocks noChangeAspect="1"/>
            </p:cNvPicPr>
            <p:nvPr/>
          </p:nvPicPr>
          <p:blipFill rotWithShape="1">
            <a:blip r:embed="rId4">
              <a:clrChange>
                <a:clrFrom>
                  <a:srgbClr val="FFFFFF"/>
                </a:clrFrom>
                <a:clrTo>
                  <a:srgbClr val="FFFFFF">
                    <a:alpha val="0"/>
                  </a:srgbClr>
                </a:clrTo>
              </a:clrChange>
            </a:blip>
            <a:srcRect l="11144" t="14759" r="10241" b="23354"/>
            <a:stretch>
              <a:fillRect/>
            </a:stretch>
          </p:blipFill>
          <p:spPr>
            <a:xfrm>
              <a:off x="2780906" y="4165670"/>
              <a:ext cx="781496" cy="615210"/>
            </a:xfrm>
            <a:prstGeom prst="rect">
              <a:avLst/>
            </a:prstGeom>
          </p:spPr>
        </p:pic>
      </p:grpSp>
      <p:grpSp>
        <p:nvGrpSpPr>
          <p:cNvPr id="28" name="Agrupar 27"/>
          <p:cNvGrpSpPr/>
          <p:nvPr/>
        </p:nvGrpSpPr>
        <p:grpSpPr>
          <a:xfrm>
            <a:off x="9149120" y="2425088"/>
            <a:ext cx="970435" cy="3826306"/>
            <a:chOff x="6355080" y="1783457"/>
            <a:chExt cx="728016" cy="2870477"/>
          </a:xfrm>
        </p:grpSpPr>
        <p:sp>
          <p:nvSpPr>
            <p:cNvPr id="23" name="Retângulo: Cantos Arredondados 22"/>
            <p:cNvSpPr/>
            <p:nvPr/>
          </p:nvSpPr>
          <p:spPr>
            <a:xfrm>
              <a:off x="6355080" y="1783457"/>
              <a:ext cx="720000" cy="486000"/>
            </a:xfrm>
            <a:prstGeom prst="roundRect">
              <a:avLst/>
            </a:prstGeom>
            <a:ln w="38100">
              <a:solidFill>
                <a:srgbClr val="74489D"/>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pt-BR" sz="3466" b="1" dirty="0">
                  <a:solidFill>
                    <a:schemeClr val="tx1"/>
                  </a:solidFill>
                </a:rPr>
                <a:t>4</a:t>
              </a:r>
            </a:p>
          </p:txBody>
        </p:sp>
        <p:sp>
          <p:nvSpPr>
            <p:cNvPr id="24" name="Retângulo: Cantos Arredondados 23"/>
            <p:cNvSpPr/>
            <p:nvPr/>
          </p:nvSpPr>
          <p:spPr>
            <a:xfrm>
              <a:off x="6355080" y="2372238"/>
              <a:ext cx="720000" cy="486000"/>
            </a:xfrm>
            <a:prstGeom prst="roundRect">
              <a:avLst/>
            </a:prstGeom>
            <a:ln w="38100">
              <a:solidFill>
                <a:srgbClr val="74489D"/>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pt-BR" sz="3466" b="1" dirty="0">
                  <a:solidFill>
                    <a:schemeClr val="tx1"/>
                  </a:solidFill>
                </a:rPr>
                <a:t>5</a:t>
              </a:r>
            </a:p>
          </p:txBody>
        </p:sp>
        <p:sp>
          <p:nvSpPr>
            <p:cNvPr id="25" name="Retângulo: Cantos Arredondados 24"/>
            <p:cNvSpPr/>
            <p:nvPr/>
          </p:nvSpPr>
          <p:spPr>
            <a:xfrm>
              <a:off x="6355080" y="2961019"/>
              <a:ext cx="720000" cy="486000"/>
            </a:xfrm>
            <a:prstGeom prst="roundRect">
              <a:avLst/>
            </a:prstGeom>
            <a:ln w="38100">
              <a:solidFill>
                <a:srgbClr val="74489D"/>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pt-BR" sz="3466" b="1" dirty="0">
                  <a:solidFill>
                    <a:schemeClr val="tx1"/>
                  </a:solidFill>
                </a:rPr>
                <a:t>3</a:t>
              </a:r>
            </a:p>
          </p:txBody>
        </p:sp>
        <p:sp>
          <p:nvSpPr>
            <p:cNvPr id="26" name="Retângulo: Cantos Arredondados 25"/>
            <p:cNvSpPr/>
            <p:nvPr/>
          </p:nvSpPr>
          <p:spPr>
            <a:xfrm>
              <a:off x="6363096" y="3568338"/>
              <a:ext cx="720000" cy="486000"/>
            </a:xfrm>
            <a:prstGeom prst="roundRect">
              <a:avLst/>
            </a:prstGeom>
            <a:ln w="38100">
              <a:solidFill>
                <a:srgbClr val="74489D"/>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pt-BR" sz="3466" b="1" dirty="0">
                  <a:solidFill>
                    <a:schemeClr val="tx1"/>
                  </a:solidFill>
                </a:rPr>
                <a:t>2</a:t>
              </a:r>
            </a:p>
          </p:txBody>
        </p:sp>
        <p:sp>
          <p:nvSpPr>
            <p:cNvPr id="27" name="Retângulo: Cantos Arredondados 26"/>
            <p:cNvSpPr/>
            <p:nvPr/>
          </p:nvSpPr>
          <p:spPr>
            <a:xfrm>
              <a:off x="6363096" y="4167934"/>
              <a:ext cx="720000" cy="486000"/>
            </a:xfrm>
            <a:prstGeom prst="roundRect">
              <a:avLst/>
            </a:prstGeom>
            <a:ln w="38100">
              <a:solidFill>
                <a:srgbClr val="74489D"/>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pt-BR" sz="3466" b="1" dirty="0">
                  <a:solidFill>
                    <a:schemeClr val="tx1"/>
                  </a:solidFill>
                </a:rPr>
                <a:t>1</a:t>
              </a:r>
            </a:p>
          </p:txBody>
        </p:sp>
      </p:grpSp>
      <p:cxnSp>
        <p:nvCxnSpPr>
          <p:cNvPr id="6152" name="Conector de Seta Reta 6151"/>
          <p:cNvCxnSpPr>
            <a:cxnSpLocks/>
            <a:endCxn id="25" idx="1"/>
          </p:cNvCxnSpPr>
          <p:nvPr/>
        </p:nvCxnSpPr>
        <p:spPr>
          <a:xfrm>
            <a:off x="3753643" y="3388313"/>
            <a:ext cx="5395477" cy="930364"/>
          </a:xfrm>
          <a:prstGeom prst="straightConnector1">
            <a:avLst/>
          </a:prstGeom>
          <a:ln w="38100">
            <a:tailEnd type="triangle"/>
          </a:ln>
        </p:spPr>
        <p:style>
          <a:lnRef idx="2">
            <a:schemeClr val="accent2"/>
          </a:lnRef>
          <a:fillRef idx="0">
            <a:schemeClr val="accent2"/>
          </a:fillRef>
          <a:effectRef idx="1">
            <a:schemeClr val="accent2"/>
          </a:effectRef>
          <a:fontRef idx="minor">
            <a:schemeClr val="tx1"/>
          </a:fontRef>
        </p:style>
      </p:cxnSp>
      <p:pic>
        <p:nvPicPr>
          <p:cNvPr id="6154" name="Imagem 6153" descr="Xícara de café ao lado de um copo&#10;&#10;Descrição gerada automaticamente"/>
          <p:cNvPicPr>
            <a:picLocks noChangeAspect="1"/>
          </p:cNvPicPr>
          <p:nvPr/>
        </p:nvPicPr>
        <p:blipFill rotWithShape="1">
          <a:blip r:embed="rId4">
            <a:clrChange>
              <a:clrFrom>
                <a:srgbClr val="FFFFFF"/>
              </a:clrFrom>
              <a:clrTo>
                <a:srgbClr val="FFFFFF">
                  <a:alpha val="0"/>
                </a:srgbClr>
              </a:clrTo>
            </a:clrChange>
          </a:blip>
          <a:srcRect l="11144" t="14759" r="10241" b="23354"/>
          <a:stretch>
            <a:fillRect/>
          </a:stretch>
        </p:blipFill>
        <p:spPr>
          <a:xfrm>
            <a:off x="2875109" y="3023149"/>
            <a:ext cx="1041723" cy="820066"/>
          </a:xfrm>
          <a:prstGeom prst="rect">
            <a:avLst/>
          </a:prstGeom>
        </p:spPr>
      </p:pic>
      <p:cxnSp>
        <p:nvCxnSpPr>
          <p:cNvPr id="6151" name="Conector de Seta Reta 6150"/>
          <p:cNvCxnSpPr>
            <a:cxnSpLocks/>
            <a:endCxn id="26" idx="1"/>
          </p:cNvCxnSpPr>
          <p:nvPr/>
        </p:nvCxnSpPr>
        <p:spPr>
          <a:xfrm>
            <a:off x="2617880" y="2417834"/>
            <a:ext cx="6541925" cy="2710391"/>
          </a:xfrm>
          <a:prstGeom prst="straightConnector1">
            <a:avLst/>
          </a:prstGeom>
          <a:ln w="38100">
            <a:tailEnd type="triangle"/>
          </a:ln>
        </p:spPr>
        <p:style>
          <a:lnRef idx="2">
            <a:schemeClr val="accent2"/>
          </a:lnRef>
          <a:fillRef idx="0">
            <a:schemeClr val="accent2"/>
          </a:fillRef>
          <a:effectRef idx="1">
            <a:schemeClr val="accent2"/>
          </a:effectRef>
          <a:fontRef idx="minor">
            <a:schemeClr val="tx1"/>
          </a:fontRef>
        </p:style>
      </p:cxnSp>
      <p:cxnSp>
        <p:nvCxnSpPr>
          <p:cNvPr id="6156" name="Conector de Seta Reta 6155"/>
          <p:cNvCxnSpPr>
            <a:cxnSpLocks/>
            <a:endCxn id="27" idx="1"/>
          </p:cNvCxnSpPr>
          <p:nvPr/>
        </p:nvCxnSpPr>
        <p:spPr>
          <a:xfrm>
            <a:off x="1658130" y="4057472"/>
            <a:ext cx="7501675" cy="1870006"/>
          </a:xfrm>
          <a:prstGeom prst="straightConnector1">
            <a:avLst/>
          </a:prstGeom>
          <a:ln w="38100">
            <a:tailEnd type="triangle"/>
          </a:ln>
        </p:spPr>
        <p:style>
          <a:lnRef idx="2">
            <a:schemeClr val="accent2"/>
          </a:lnRef>
          <a:fillRef idx="0">
            <a:schemeClr val="accent2"/>
          </a:fillRef>
          <a:effectRef idx="1">
            <a:schemeClr val="accent2"/>
          </a:effectRef>
          <a:fontRef idx="minor">
            <a:schemeClr val="tx1"/>
          </a:fontRef>
        </p:style>
      </p:cxnSp>
      <p:cxnSp>
        <p:nvCxnSpPr>
          <p:cNvPr id="6158" name="Conector de Seta Reta 6157"/>
          <p:cNvCxnSpPr>
            <a:cxnSpLocks/>
            <a:endCxn id="24" idx="1"/>
          </p:cNvCxnSpPr>
          <p:nvPr/>
        </p:nvCxnSpPr>
        <p:spPr>
          <a:xfrm flipV="1">
            <a:off x="5894613" y="3533840"/>
            <a:ext cx="3254507" cy="1859472"/>
          </a:xfrm>
          <a:prstGeom prst="straightConnector1">
            <a:avLst/>
          </a:prstGeom>
          <a:ln w="38100">
            <a:tailEnd type="triangle"/>
          </a:ln>
        </p:spPr>
        <p:style>
          <a:lnRef idx="2">
            <a:schemeClr val="accent2"/>
          </a:lnRef>
          <a:fillRef idx="0">
            <a:schemeClr val="accent2"/>
          </a:fillRef>
          <a:effectRef idx="1">
            <a:schemeClr val="accent2"/>
          </a:effectRef>
          <a:fontRef idx="minor">
            <a:schemeClr val="tx1"/>
          </a:fontRef>
        </p:style>
      </p:cxnSp>
      <p:cxnSp>
        <p:nvCxnSpPr>
          <p:cNvPr id="6162" name="Conector de Seta Reta 6161"/>
          <p:cNvCxnSpPr>
            <a:cxnSpLocks/>
            <a:endCxn id="23" idx="1"/>
          </p:cNvCxnSpPr>
          <p:nvPr/>
        </p:nvCxnSpPr>
        <p:spPr>
          <a:xfrm flipV="1">
            <a:off x="4864553" y="2749003"/>
            <a:ext cx="4284568" cy="3342057"/>
          </a:xfrm>
          <a:prstGeom prst="straightConnector1">
            <a:avLst/>
          </a:prstGeom>
          <a:ln w="38100">
            <a:tailEnd type="triangle"/>
          </a:ln>
        </p:spPr>
        <p:style>
          <a:lnRef idx="2">
            <a:schemeClr val="accent2"/>
          </a:lnRef>
          <a:fillRef idx="0">
            <a:schemeClr val="accent2"/>
          </a:fillRef>
          <a:effectRef idx="1">
            <a:schemeClr val="accent2"/>
          </a:effectRef>
          <a:fontRef idx="minor">
            <a:schemeClr val="tx1"/>
          </a:fontRef>
        </p:style>
      </p:cxnSp>
      <p:sp>
        <p:nvSpPr>
          <p:cNvPr id="2" name="CaixaDeTexto 1">
            <a:extLst>
              <a:ext uri="{FF2B5EF4-FFF2-40B4-BE49-F238E27FC236}">
                <a16:creationId xmlns:a16="http://schemas.microsoft.com/office/drawing/2014/main" id="{2BB021CA-D4BD-0F52-3448-1C6A62931976}"/>
              </a:ext>
            </a:extLst>
          </p:cNvPr>
          <p:cNvSpPr txBox="1"/>
          <p:nvPr/>
        </p:nvSpPr>
        <p:spPr>
          <a:xfrm>
            <a:off x="581739" y="1024047"/>
            <a:ext cx="11210949" cy="892552"/>
          </a:xfrm>
          <a:prstGeom prst="rect">
            <a:avLst/>
          </a:prstGeom>
          <a:noFill/>
        </p:spPr>
        <p:txBody>
          <a:bodyPr wrap="square">
            <a:spAutoFit/>
          </a:bodyPr>
          <a:lstStyle/>
          <a:p>
            <a:pPr marL="457086" marR="128661" indent="-457086">
              <a:buClr>
                <a:srgbClr val="7030A0"/>
              </a:buClr>
              <a:buSzPct val="100000"/>
              <a:buFont typeface="Verdana" panose="020B0604030504040204" pitchFamily="34" charset="0"/>
              <a:buChar char="●"/>
              <a:tabLst>
                <a:tab pos="429153" algn="l"/>
              </a:tabLst>
            </a:pPr>
            <a:r>
              <a:rPr lang="pt-PT" sz="2600" dirty="0">
                <a:solidFill>
                  <a:schemeClr val="tx1"/>
                </a:solidFill>
                <a:latin typeface="+mn-lt"/>
                <a:ea typeface="Segoe Print" panose="02000600000000000000" charset="0"/>
                <a:cs typeface="Segoe Print" panose="02000600000000000000" charset="0"/>
              </a:rPr>
              <a:t>FAÇA</a:t>
            </a:r>
            <a:r>
              <a:rPr lang="pt-PT" sz="2600" spc="-80" dirty="0">
                <a:solidFill>
                  <a:schemeClr val="tx1"/>
                </a:solidFill>
                <a:latin typeface="+mn-lt"/>
                <a:ea typeface="Segoe Print" panose="02000600000000000000" charset="0"/>
                <a:cs typeface="Segoe Print" panose="02000600000000000000" charset="0"/>
              </a:rPr>
              <a:t> </a:t>
            </a:r>
            <a:r>
              <a:rPr lang="pt-PT" sz="2600" dirty="0">
                <a:solidFill>
                  <a:schemeClr val="tx1"/>
                </a:solidFill>
                <a:latin typeface="+mn-lt"/>
                <a:ea typeface="Segoe Print" panose="02000600000000000000" charset="0"/>
                <a:cs typeface="Segoe Print" panose="02000600000000000000" charset="0"/>
              </a:rPr>
              <a:t>A</a:t>
            </a:r>
            <a:r>
              <a:rPr lang="pt-PT" sz="2600" spc="-80" dirty="0">
                <a:solidFill>
                  <a:schemeClr val="tx1"/>
                </a:solidFill>
                <a:latin typeface="+mn-lt"/>
                <a:ea typeface="Segoe Print" panose="02000600000000000000" charset="0"/>
                <a:cs typeface="Segoe Print" panose="02000600000000000000" charset="0"/>
              </a:rPr>
              <a:t> </a:t>
            </a:r>
            <a:r>
              <a:rPr lang="pt-PT" sz="2600" dirty="0">
                <a:solidFill>
                  <a:schemeClr val="tx1"/>
                </a:solidFill>
                <a:latin typeface="+mn-lt"/>
                <a:ea typeface="Segoe Print" panose="02000600000000000000" charset="0"/>
                <a:cs typeface="Segoe Print" panose="02000600000000000000" charset="0"/>
              </a:rPr>
              <a:t>CONTAGEM</a:t>
            </a:r>
            <a:r>
              <a:rPr lang="pt-PT" sz="2600" spc="-80" dirty="0">
                <a:solidFill>
                  <a:schemeClr val="tx1"/>
                </a:solidFill>
                <a:latin typeface="+mn-lt"/>
                <a:ea typeface="Segoe Print" panose="02000600000000000000" charset="0"/>
                <a:cs typeface="Segoe Print" panose="02000600000000000000" charset="0"/>
              </a:rPr>
              <a:t> </a:t>
            </a:r>
            <a:r>
              <a:rPr lang="pt-PT" sz="2600" dirty="0">
                <a:solidFill>
                  <a:schemeClr val="tx1"/>
                </a:solidFill>
                <a:latin typeface="+mn-lt"/>
                <a:ea typeface="Segoe Print" panose="02000600000000000000" charset="0"/>
                <a:cs typeface="Segoe Print" panose="02000600000000000000" charset="0"/>
              </a:rPr>
              <a:t>DAS</a:t>
            </a:r>
            <a:r>
              <a:rPr lang="pt-PT" sz="2600" spc="-80" dirty="0">
                <a:solidFill>
                  <a:schemeClr val="tx1"/>
                </a:solidFill>
                <a:latin typeface="+mn-lt"/>
                <a:ea typeface="Segoe Print" panose="02000600000000000000" charset="0"/>
                <a:cs typeface="Segoe Print" panose="02000600000000000000" charset="0"/>
              </a:rPr>
              <a:t> </a:t>
            </a:r>
            <a:r>
              <a:rPr lang="pt-PT" sz="2600" dirty="0">
                <a:solidFill>
                  <a:schemeClr val="tx1"/>
                </a:solidFill>
                <a:latin typeface="+mn-lt"/>
                <a:ea typeface="Segoe Print" panose="02000600000000000000" charset="0"/>
                <a:cs typeface="Segoe Print" panose="02000600000000000000" charset="0"/>
              </a:rPr>
              <a:t>XÍCARAS</a:t>
            </a:r>
            <a:r>
              <a:rPr lang="pt-PT" sz="2600" spc="-80" dirty="0">
                <a:solidFill>
                  <a:schemeClr val="tx1"/>
                </a:solidFill>
                <a:latin typeface="+mn-lt"/>
                <a:ea typeface="Segoe Print" panose="02000600000000000000" charset="0"/>
                <a:cs typeface="Segoe Print" panose="02000600000000000000" charset="0"/>
              </a:rPr>
              <a:t> </a:t>
            </a:r>
            <a:r>
              <a:rPr lang="pt-PT" sz="2600" dirty="0">
                <a:solidFill>
                  <a:schemeClr val="tx1"/>
                </a:solidFill>
                <a:latin typeface="+mn-lt"/>
                <a:ea typeface="Segoe Print" panose="02000600000000000000" charset="0"/>
                <a:cs typeface="Segoe Print" panose="02000600000000000000" charset="0"/>
              </a:rPr>
              <a:t>E</a:t>
            </a:r>
            <a:r>
              <a:rPr lang="pt-PT" sz="2600" spc="-80" dirty="0">
                <a:solidFill>
                  <a:schemeClr val="tx1"/>
                </a:solidFill>
                <a:latin typeface="+mn-lt"/>
                <a:ea typeface="Segoe Print" panose="02000600000000000000" charset="0"/>
                <a:cs typeface="Segoe Print" panose="02000600000000000000" charset="0"/>
              </a:rPr>
              <a:t> </a:t>
            </a:r>
            <a:r>
              <a:rPr lang="pt-PT" sz="2600" dirty="0">
                <a:solidFill>
                  <a:schemeClr val="tx1"/>
                </a:solidFill>
                <a:latin typeface="+mn-lt"/>
                <a:ea typeface="Segoe Print" panose="02000600000000000000" charset="0"/>
                <a:cs typeface="Segoe Print" panose="02000600000000000000" charset="0"/>
              </a:rPr>
              <a:t>LIGUE AO NÚMERO CORRESPONDENTE À QUANTIDADE.</a:t>
            </a:r>
            <a:endParaRPr lang="pt-BR" sz="2600" dirty="0">
              <a:solidFill>
                <a:schemeClr val="tx1"/>
              </a:solidFill>
              <a:latin typeface="+mn-lt"/>
              <a:ea typeface="Segoe Print" panose="02000600000000000000" charset="0"/>
              <a:cs typeface="Segoe Print" panose="02000600000000000000" charset="0"/>
            </a:endParaRPr>
          </a:p>
        </p:txBody>
      </p:sp>
      <p:sp>
        <p:nvSpPr>
          <p:cNvPr id="29" name="Título 2">
            <a:extLst>
              <a:ext uri="{FF2B5EF4-FFF2-40B4-BE49-F238E27FC236}">
                <a16:creationId xmlns:a16="http://schemas.microsoft.com/office/drawing/2014/main" id="{28B46475-7FC6-F857-0F66-2FB6819E5207}"/>
              </a:ext>
            </a:extLst>
          </p:cNvPr>
          <p:cNvSpPr>
            <a:spLocks noGrp="1"/>
          </p:cNvSpPr>
          <p:nvPr>
            <p:ph type="title"/>
          </p:nvPr>
        </p:nvSpPr>
        <p:spPr>
          <a:xfrm>
            <a:off x="8946920" y="334982"/>
            <a:ext cx="2789193" cy="615523"/>
          </a:xfrm>
        </p:spPr>
        <p:txBody>
          <a:bodyPr/>
          <a:lstStyle/>
          <a:p>
            <a:r>
              <a:rPr lang="pt-BR" sz="2800" dirty="0">
                <a:solidFill>
                  <a:schemeClr val="tx1"/>
                </a:solidFill>
              </a:rPr>
              <a:t>CORREÇÃO</a:t>
            </a:r>
          </a:p>
        </p:txBody>
      </p:sp>
      <p:pic>
        <p:nvPicPr>
          <p:cNvPr id="30" name="Google Shape;184;p6">
            <a:extLst>
              <a:ext uri="{FF2B5EF4-FFF2-40B4-BE49-F238E27FC236}">
                <a16:creationId xmlns:a16="http://schemas.microsoft.com/office/drawing/2014/main" id="{E056DBD7-DD1F-FA0F-2394-11886B294486}"/>
              </a:ext>
            </a:extLst>
          </p:cNvPr>
          <p:cNvPicPr preferRelativeResize="0">
            <a:picLocks noChangeAspect="1"/>
          </p:cNvPicPr>
          <p:nvPr/>
        </p:nvPicPr>
        <p:blipFill rotWithShape="1">
          <a:blip r:embed="rId5">
            <a:alphaModFix/>
          </a:blip>
          <a:srcRect/>
          <a:stretch/>
        </p:blipFill>
        <p:spPr>
          <a:xfrm>
            <a:off x="11381221" y="390039"/>
            <a:ext cx="414819" cy="4680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Agrupar 17"/>
          <p:cNvGrpSpPr/>
          <p:nvPr/>
        </p:nvGrpSpPr>
        <p:grpSpPr>
          <a:xfrm>
            <a:off x="959937" y="3562035"/>
            <a:ext cx="3143089" cy="2150092"/>
            <a:chOff x="332580" y="2927632"/>
            <a:chExt cx="2357931" cy="1612989"/>
          </a:xfrm>
        </p:grpSpPr>
        <p:grpSp>
          <p:nvGrpSpPr>
            <p:cNvPr id="17" name="Agrupar 16"/>
            <p:cNvGrpSpPr/>
            <p:nvPr/>
          </p:nvGrpSpPr>
          <p:grpSpPr>
            <a:xfrm>
              <a:off x="332580" y="2927632"/>
              <a:ext cx="2357931" cy="1612988"/>
              <a:chOff x="332580" y="2927632"/>
              <a:chExt cx="2357931" cy="1612988"/>
            </a:xfrm>
          </p:grpSpPr>
          <p:pic>
            <p:nvPicPr>
              <p:cNvPr id="16" name="Imagem 15" descr="Uma imagem contendo ferramenta, faca&#10;&#10;Descrição gerada automaticamente"/>
              <p:cNvPicPr>
                <a:picLocks noChangeAspect="1"/>
              </p:cNvPicPr>
              <p:nvPr/>
            </p:nvPicPr>
            <p:blipFill>
              <a:blip r:embed="rId3">
                <a:extLst>
                  <a:ext uri="{BEBA8EAE-BF5A-486C-A8C5-ECC9F3942E4B}">
                    <a14:imgProps xmlns:a14="http://schemas.microsoft.com/office/drawing/2010/main">
                      <a14:imgLayer r:embed="rId4">
                        <a14:imgEffect>
                          <a14:backgroundRemoval t="9809" b="97608" l="9662" r="97826">
                            <a14:foregroundMark x1="47343" y1="96651" x2="91787" y2="54785"/>
                            <a14:foregroundMark x1="91787" y1="54785" x2="94203" y2="43541"/>
                            <a14:foregroundMark x1="52415" y1="93780" x2="53623" y2="88278"/>
                            <a14:foregroundMark x1="51932" y1="97608" x2="44928" y2="93541"/>
                            <a14:foregroundMark x1="97826" y1="50239" x2="96618" y2="37321"/>
                            <a14:foregroundMark x1="68116" y1="75359" x2="86957" y2="57177"/>
                            <a14:foregroundMark x1="75121" y1="64354" x2="75121" y2="64354"/>
                            <a14:foregroundMark x1="73913" y1="64833" x2="73913" y2="64833"/>
                            <a14:foregroundMark x1="73913" y1="64833" x2="73913" y2="64833"/>
                            <a14:backgroundMark x1="36473" y1="87081" x2="78019" y2="27033"/>
                            <a14:backgroundMark x1="78019" y1="27033" x2="98792" y2="19617"/>
                            <a14:backgroundMark x1="98792" y1="19617" x2="98792" y2="19617"/>
                          </a14:backgroundRemoval>
                        </a14:imgEffect>
                      </a14:imgLayer>
                    </a14:imgProps>
                  </a:ext>
                </a:extLst>
              </a:blip>
              <a:stretch>
                <a:fillRect/>
              </a:stretch>
            </p:blipFill>
            <p:spPr>
              <a:xfrm rot="19163141">
                <a:off x="1092958" y="2927632"/>
                <a:ext cx="1597553" cy="1612988"/>
              </a:xfrm>
              <a:prstGeom prst="rect">
                <a:avLst/>
              </a:prstGeom>
            </p:spPr>
          </p:pic>
          <p:pic>
            <p:nvPicPr>
              <p:cNvPr id="14" name="Imagem 13" descr="Uma imagem contendo ferramenta, faca&#10;&#10;Descrição gerada automaticamente"/>
              <p:cNvPicPr>
                <a:picLocks noChangeAspect="1"/>
              </p:cNvPicPr>
              <p:nvPr/>
            </p:nvPicPr>
            <p:blipFill>
              <a:blip r:embed="rId3">
                <a:extLst>
                  <a:ext uri="{BEBA8EAE-BF5A-486C-A8C5-ECC9F3942E4B}">
                    <a14:imgProps xmlns:a14="http://schemas.microsoft.com/office/drawing/2010/main">
                      <a14:imgLayer r:embed="rId4">
                        <a14:imgEffect>
                          <a14:backgroundRemoval t="9809" b="97608" l="9662" r="97826">
                            <a14:foregroundMark x1="47343" y1="96651" x2="91787" y2="54785"/>
                            <a14:foregroundMark x1="91787" y1="54785" x2="94203" y2="43541"/>
                            <a14:foregroundMark x1="52415" y1="93780" x2="53623" y2="88278"/>
                            <a14:foregroundMark x1="51932" y1="97608" x2="44928" y2="93541"/>
                            <a14:foregroundMark x1="97826" y1="50239" x2="96618" y2="37321"/>
                            <a14:foregroundMark x1="68116" y1="75359" x2="86957" y2="57177"/>
                            <a14:foregroundMark x1="75121" y1="64354" x2="75121" y2="64354"/>
                            <a14:foregroundMark x1="73913" y1="64833" x2="73913" y2="64833"/>
                            <a14:foregroundMark x1="73913" y1="64833" x2="73913" y2="64833"/>
                            <a14:backgroundMark x1="36473" y1="87081" x2="78019" y2="27033"/>
                            <a14:backgroundMark x1="78019" y1="27033" x2="98792" y2="19617"/>
                            <a14:backgroundMark x1="98792" y1="19617" x2="98792" y2="19617"/>
                          </a14:backgroundRemoval>
                        </a14:imgEffect>
                      </a14:imgLayer>
                    </a14:imgProps>
                  </a:ext>
                </a:extLst>
              </a:blip>
              <a:stretch>
                <a:fillRect/>
              </a:stretch>
            </p:blipFill>
            <p:spPr>
              <a:xfrm rot="19163141">
                <a:off x="332580" y="2927632"/>
                <a:ext cx="1597553" cy="1612988"/>
              </a:xfrm>
              <a:prstGeom prst="rect">
                <a:avLst/>
              </a:prstGeom>
            </p:spPr>
          </p:pic>
        </p:grpSp>
        <p:pic>
          <p:nvPicPr>
            <p:cNvPr id="15" name="Imagem 14" descr="Uma imagem contendo ferramenta, faca&#10;&#10;Descrição gerada automaticamente"/>
            <p:cNvPicPr>
              <a:picLocks noChangeAspect="1"/>
            </p:cNvPicPr>
            <p:nvPr/>
          </p:nvPicPr>
          <p:blipFill>
            <a:blip r:embed="rId3">
              <a:extLst>
                <a:ext uri="{BEBA8EAE-BF5A-486C-A8C5-ECC9F3942E4B}">
                  <a14:imgProps xmlns:a14="http://schemas.microsoft.com/office/drawing/2010/main">
                    <a14:imgLayer r:embed="rId4">
                      <a14:imgEffect>
                        <a14:backgroundRemoval t="9809" b="97608" l="9662" r="97826">
                          <a14:foregroundMark x1="47343" y1="96651" x2="91787" y2="54785"/>
                          <a14:foregroundMark x1="91787" y1="54785" x2="94203" y2="43541"/>
                          <a14:foregroundMark x1="52415" y1="93780" x2="53623" y2="88278"/>
                          <a14:foregroundMark x1="51932" y1="97608" x2="44928" y2="93541"/>
                          <a14:foregroundMark x1="97826" y1="50239" x2="96618" y2="37321"/>
                          <a14:foregroundMark x1="68116" y1="75359" x2="86957" y2="57177"/>
                          <a14:foregroundMark x1="75121" y1="64354" x2="75121" y2="64354"/>
                          <a14:foregroundMark x1="73913" y1="64833" x2="73913" y2="64833"/>
                          <a14:foregroundMark x1="73913" y1="64833" x2="73913" y2="64833"/>
                          <a14:backgroundMark x1="36473" y1="87081" x2="78019" y2="27033"/>
                          <a14:backgroundMark x1="78019" y1="27033" x2="98792" y2="19617"/>
                          <a14:backgroundMark x1="98792" y1="19617" x2="98792" y2="19617"/>
                        </a14:backgroundRemoval>
                      </a14:imgEffect>
                    </a14:imgLayer>
                  </a14:imgProps>
                </a:ext>
              </a:extLst>
            </a:blip>
            <a:stretch>
              <a:fillRect/>
            </a:stretch>
          </p:blipFill>
          <p:spPr>
            <a:xfrm rot="19163141">
              <a:off x="712769" y="2927633"/>
              <a:ext cx="1597553" cy="1612988"/>
            </a:xfrm>
            <a:prstGeom prst="rect">
              <a:avLst/>
            </a:prstGeom>
          </p:spPr>
        </p:pic>
      </p:grpSp>
      <p:pic>
        <p:nvPicPr>
          <p:cNvPr id="7" name="Imagem 6"/>
          <p:cNvPicPr>
            <a:picLocks noChangeAspect="1"/>
          </p:cNvPicPr>
          <p:nvPr/>
        </p:nvPicPr>
        <p:blipFill>
          <a:blip r:embed="rId5"/>
          <a:stretch>
            <a:fillRect/>
          </a:stretch>
        </p:blipFill>
        <p:spPr>
          <a:xfrm>
            <a:off x="581739" y="1581224"/>
            <a:ext cx="11607086" cy="650127"/>
          </a:xfrm>
          <a:prstGeom prst="rect">
            <a:avLst/>
          </a:prstGeom>
        </p:spPr>
      </p:pic>
      <p:grpSp>
        <p:nvGrpSpPr>
          <p:cNvPr id="12" name="Agrupar 11"/>
          <p:cNvGrpSpPr/>
          <p:nvPr/>
        </p:nvGrpSpPr>
        <p:grpSpPr>
          <a:xfrm>
            <a:off x="6359939" y="3037012"/>
            <a:ext cx="4636626" cy="2779701"/>
            <a:chOff x="3128164" y="2266370"/>
            <a:chExt cx="4181933" cy="2390699"/>
          </a:xfrm>
        </p:grpSpPr>
        <p:pic>
          <p:nvPicPr>
            <p:cNvPr id="4" name="Imagem 3" descr="Uma imagem contendo ferramenta, faca&#10;&#10;Descrição gerada automaticamente"/>
            <p:cNvPicPr>
              <a:picLocks noChangeAspect="1"/>
            </p:cNvPicPr>
            <p:nvPr/>
          </p:nvPicPr>
          <p:blipFill rotWithShape="1">
            <a:blip r:embed="rId6">
              <a:extLst>
                <a:ext uri="{BEBA8EAE-BF5A-486C-A8C5-ECC9F3942E4B}">
                  <a14:imgProps xmlns:a14="http://schemas.microsoft.com/office/drawing/2010/main">
                    <a14:imgLayer r:embed="rId4">
                      <a14:imgEffect>
                        <a14:backgroundRemoval t="9569" b="93541" l="30918" r="92271">
                          <a14:foregroundMark x1="35507" y1="89474" x2="35507" y2="89474"/>
                          <a14:foregroundMark x1="34300" y1="93541" x2="34300" y2="93541"/>
                          <a14:foregroundMark x1="86715" y1="9569" x2="86715" y2="9569"/>
                          <a14:foregroundMark x1="90821" y1="24402" x2="90580" y2="12440"/>
                          <a14:foregroundMark x1="90580" y1="12440" x2="78261" y2="11483"/>
                          <a14:foregroundMark x1="78261" y1="11483" x2="77053" y2="12201"/>
                          <a14:foregroundMark x1="90821" y1="24641" x2="90097" y2="10048"/>
                          <a14:foregroundMark x1="90097" y1="10048" x2="77778" y2="11962"/>
                          <a14:foregroundMark x1="77778" y1="11962" x2="76812" y2="12679"/>
                        </a14:backgroundRemoval>
                      </a14:imgEffect>
                    </a14:imgLayer>
                  </a14:imgProps>
                </a:ext>
              </a:extLst>
            </a:blip>
            <a:srcRect l="23514" t="-2646" b="1"/>
            <a:stretch>
              <a:fillRect/>
            </a:stretch>
          </p:blipFill>
          <p:spPr>
            <a:xfrm rot="19813381">
              <a:off x="3732259" y="2286831"/>
              <a:ext cx="1679484" cy="2275674"/>
            </a:xfrm>
            <a:prstGeom prst="rect">
              <a:avLst/>
            </a:prstGeom>
          </p:spPr>
        </p:pic>
        <p:pic>
          <p:nvPicPr>
            <p:cNvPr id="6" name="Imagem 5" descr="Uma imagem contendo ferramenta, faca&#10;&#10;Descrição gerada automaticamente"/>
            <p:cNvPicPr>
              <a:picLocks noChangeAspect="1"/>
            </p:cNvPicPr>
            <p:nvPr/>
          </p:nvPicPr>
          <p:blipFill rotWithShape="1">
            <a:blip r:embed="rId6">
              <a:extLst>
                <a:ext uri="{BEBA8EAE-BF5A-486C-A8C5-ECC9F3942E4B}">
                  <a14:imgProps xmlns:a14="http://schemas.microsoft.com/office/drawing/2010/main">
                    <a14:imgLayer r:embed="rId4">
                      <a14:imgEffect>
                        <a14:backgroundRemoval t="9569" b="93541" l="30918" r="92271">
                          <a14:foregroundMark x1="35507" y1="89474" x2="35507" y2="89474"/>
                          <a14:foregroundMark x1="34300" y1="93541" x2="34300" y2="93541"/>
                          <a14:foregroundMark x1="86715" y1="9569" x2="86715" y2="9569"/>
                          <a14:foregroundMark x1="90821" y1="24402" x2="90580" y2="12440"/>
                          <a14:foregroundMark x1="90580" y1="12440" x2="78261" y2="11483"/>
                          <a14:foregroundMark x1="78261" y1="11483" x2="77053" y2="12201"/>
                          <a14:foregroundMark x1="90821" y1="24641" x2="90097" y2="10048"/>
                          <a14:foregroundMark x1="90097" y1="10048" x2="77778" y2="11962"/>
                          <a14:foregroundMark x1="77778" y1="11962" x2="76812" y2="12679"/>
                        </a14:backgroundRemoval>
                      </a14:imgEffect>
                    </a14:imgLayer>
                  </a14:imgProps>
                </a:ext>
              </a:extLst>
            </a:blip>
            <a:srcRect l="23514" t="-2646" b="1"/>
            <a:stretch>
              <a:fillRect/>
            </a:stretch>
          </p:blipFill>
          <p:spPr>
            <a:xfrm rot="19813381">
              <a:off x="4347770" y="2314193"/>
              <a:ext cx="1679484" cy="2275674"/>
            </a:xfrm>
            <a:prstGeom prst="rect">
              <a:avLst/>
            </a:prstGeom>
          </p:spPr>
        </p:pic>
        <p:pic>
          <p:nvPicPr>
            <p:cNvPr id="8" name="Imagem 7" descr="Uma imagem contendo ferramenta, faca&#10;&#10;Descrição gerada automaticamente"/>
            <p:cNvPicPr>
              <a:picLocks noChangeAspect="1"/>
            </p:cNvPicPr>
            <p:nvPr/>
          </p:nvPicPr>
          <p:blipFill rotWithShape="1">
            <a:blip r:embed="rId6">
              <a:extLst>
                <a:ext uri="{BEBA8EAE-BF5A-486C-A8C5-ECC9F3942E4B}">
                  <a14:imgProps xmlns:a14="http://schemas.microsoft.com/office/drawing/2010/main">
                    <a14:imgLayer r:embed="rId4">
                      <a14:imgEffect>
                        <a14:backgroundRemoval t="9569" b="93541" l="30918" r="92271">
                          <a14:foregroundMark x1="35507" y1="89474" x2="35507" y2="89474"/>
                          <a14:foregroundMark x1="34300" y1="93541" x2="34300" y2="93541"/>
                          <a14:foregroundMark x1="86715" y1="9569" x2="86715" y2="9569"/>
                          <a14:foregroundMark x1="90821" y1="24402" x2="90580" y2="12440"/>
                          <a14:foregroundMark x1="90580" y1="12440" x2="78261" y2="11483"/>
                          <a14:foregroundMark x1="78261" y1="11483" x2="77053" y2="12201"/>
                          <a14:foregroundMark x1="90821" y1="24641" x2="90097" y2="10048"/>
                          <a14:foregroundMark x1="90097" y1="10048" x2="77778" y2="11962"/>
                          <a14:foregroundMark x1="77778" y1="11962" x2="76812" y2="12679"/>
                        </a14:backgroundRemoval>
                      </a14:imgEffect>
                    </a14:imgLayer>
                  </a14:imgProps>
                </a:ext>
              </a:extLst>
            </a:blip>
            <a:srcRect l="23514" t="-2646" b="1"/>
            <a:stretch>
              <a:fillRect/>
            </a:stretch>
          </p:blipFill>
          <p:spPr>
            <a:xfrm rot="19813381">
              <a:off x="4963282" y="2341558"/>
              <a:ext cx="1679484" cy="2275674"/>
            </a:xfrm>
            <a:prstGeom prst="rect">
              <a:avLst/>
            </a:prstGeom>
          </p:spPr>
        </p:pic>
        <p:pic>
          <p:nvPicPr>
            <p:cNvPr id="10" name="Imagem 9" descr="Uma imagem contendo ferramenta, faca&#10;&#10;Descrição gerada automaticamente"/>
            <p:cNvPicPr>
              <a:picLocks noChangeAspect="1"/>
            </p:cNvPicPr>
            <p:nvPr/>
          </p:nvPicPr>
          <p:blipFill rotWithShape="1">
            <a:blip r:embed="rId6">
              <a:extLst>
                <a:ext uri="{BEBA8EAE-BF5A-486C-A8C5-ECC9F3942E4B}">
                  <a14:imgProps xmlns:a14="http://schemas.microsoft.com/office/drawing/2010/main">
                    <a14:imgLayer r:embed="rId4">
                      <a14:imgEffect>
                        <a14:backgroundRemoval t="9569" b="93541" l="30918" r="92271">
                          <a14:foregroundMark x1="35507" y1="89474" x2="35507" y2="89474"/>
                          <a14:foregroundMark x1="34300" y1="93541" x2="34300" y2="93541"/>
                          <a14:foregroundMark x1="86715" y1="9569" x2="86715" y2="9569"/>
                          <a14:foregroundMark x1="90821" y1="24402" x2="90580" y2="12440"/>
                          <a14:foregroundMark x1="90580" y1="12440" x2="78261" y2="11483"/>
                          <a14:foregroundMark x1="78261" y1="11483" x2="77053" y2="12201"/>
                          <a14:foregroundMark x1="90821" y1="24641" x2="90097" y2="10048"/>
                          <a14:foregroundMark x1="90097" y1="10048" x2="77778" y2="11962"/>
                          <a14:foregroundMark x1="77778" y1="11962" x2="76812" y2="12679"/>
                        </a14:backgroundRemoval>
                      </a14:imgEffect>
                    </a14:imgLayer>
                  </a14:imgProps>
                </a:ext>
              </a:extLst>
            </a:blip>
            <a:srcRect l="23514" t="-2646" b="1"/>
            <a:stretch>
              <a:fillRect/>
            </a:stretch>
          </p:blipFill>
          <p:spPr>
            <a:xfrm rot="19813381">
              <a:off x="5630613" y="2381395"/>
              <a:ext cx="1679484" cy="2275674"/>
            </a:xfrm>
            <a:prstGeom prst="rect">
              <a:avLst/>
            </a:prstGeom>
          </p:spPr>
        </p:pic>
        <p:pic>
          <p:nvPicPr>
            <p:cNvPr id="11" name="Imagem 10" descr="Uma imagem contendo ferramenta, faca&#10;&#10;Descrição gerada automaticamente"/>
            <p:cNvPicPr>
              <a:picLocks noChangeAspect="1"/>
            </p:cNvPicPr>
            <p:nvPr/>
          </p:nvPicPr>
          <p:blipFill rotWithShape="1">
            <a:blip r:embed="rId6">
              <a:extLst>
                <a:ext uri="{BEBA8EAE-BF5A-486C-A8C5-ECC9F3942E4B}">
                  <a14:imgProps xmlns:a14="http://schemas.microsoft.com/office/drawing/2010/main">
                    <a14:imgLayer r:embed="rId4">
                      <a14:imgEffect>
                        <a14:backgroundRemoval t="9569" b="93541" l="30918" r="92271">
                          <a14:foregroundMark x1="35507" y1="89474" x2="35507" y2="89474"/>
                          <a14:foregroundMark x1="34300" y1="93541" x2="34300" y2="93541"/>
                          <a14:foregroundMark x1="86715" y1="9569" x2="86715" y2="9569"/>
                          <a14:foregroundMark x1="90821" y1="24402" x2="90580" y2="12440"/>
                          <a14:foregroundMark x1="90580" y1="12440" x2="78261" y2="11483"/>
                          <a14:foregroundMark x1="78261" y1="11483" x2="77053" y2="12201"/>
                          <a14:foregroundMark x1="90821" y1="24641" x2="90097" y2="10048"/>
                          <a14:foregroundMark x1="90097" y1="10048" x2="77778" y2="11962"/>
                          <a14:foregroundMark x1="77778" y1="11962" x2="76812" y2="12679"/>
                        </a14:backgroundRemoval>
                      </a14:imgEffect>
                    </a14:imgLayer>
                  </a14:imgProps>
                </a:ext>
              </a:extLst>
            </a:blip>
            <a:srcRect l="23514" t="-2646" b="1"/>
            <a:stretch>
              <a:fillRect/>
            </a:stretch>
          </p:blipFill>
          <p:spPr>
            <a:xfrm rot="19813381">
              <a:off x="3128164" y="2266370"/>
              <a:ext cx="1679484" cy="2275674"/>
            </a:xfrm>
            <a:prstGeom prst="rect">
              <a:avLst/>
            </a:prstGeom>
          </p:spPr>
        </p:pic>
      </p:grpSp>
      <p:sp>
        <p:nvSpPr>
          <p:cNvPr id="3" name="Retângulo: Cantos Arredondados 2">
            <a:extLst>
              <a:ext uri="{FF2B5EF4-FFF2-40B4-BE49-F238E27FC236}">
                <a16:creationId xmlns:a16="http://schemas.microsoft.com/office/drawing/2014/main" id="{789E9166-4493-6B9A-DD03-05EFD3ED45E3}"/>
              </a:ext>
            </a:extLst>
          </p:cNvPr>
          <p:cNvSpPr/>
          <p:nvPr/>
        </p:nvSpPr>
        <p:spPr>
          <a:xfrm>
            <a:off x="6748521" y="3037013"/>
            <a:ext cx="4110600" cy="2907319"/>
          </a:xfrm>
          <a:prstGeom prst="roundRect">
            <a:avLst/>
          </a:prstGeom>
          <a:noFill/>
          <a:ln>
            <a:solidFill>
              <a:srgbClr val="74489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sz="2487"/>
          </a:p>
        </p:txBody>
      </p:sp>
      <p:sp>
        <p:nvSpPr>
          <p:cNvPr id="5" name="Retângulo: Cantos Arredondados 4">
            <a:extLst>
              <a:ext uri="{FF2B5EF4-FFF2-40B4-BE49-F238E27FC236}">
                <a16:creationId xmlns:a16="http://schemas.microsoft.com/office/drawing/2014/main" id="{4A158C3F-A34A-34D8-79E4-D05F9E36D41A}"/>
              </a:ext>
            </a:extLst>
          </p:cNvPr>
          <p:cNvSpPr/>
          <p:nvPr/>
        </p:nvSpPr>
        <p:spPr>
          <a:xfrm>
            <a:off x="1337701" y="3037013"/>
            <a:ext cx="4110600" cy="2907319"/>
          </a:xfrm>
          <a:prstGeom prst="roundRect">
            <a:avLst/>
          </a:prstGeom>
          <a:noFill/>
          <a:ln>
            <a:solidFill>
              <a:srgbClr val="74489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sz="2487"/>
          </a:p>
        </p:txBody>
      </p:sp>
      <p:sp>
        <p:nvSpPr>
          <p:cNvPr id="2" name="CaixaDeTexto 1">
            <a:extLst>
              <a:ext uri="{FF2B5EF4-FFF2-40B4-BE49-F238E27FC236}">
                <a16:creationId xmlns:a16="http://schemas.microsoft.com/office/drawing/2014/main" id="{DEBC798B-A976-0F12-8BC6-83500831510C}"/>
              </a:ext>
            </a:extLst>
          </p:cNvPr>
          <p:cNvSpPr txBox="1"/>
          <p:nvPr/>
        </p:nvSpPr>
        <p:spPr>
          <a:xfrm>
            <a:off x="581739" y="1037798"/>
            <a:ext cx="11202222" cy="1692771"/>
          </a:xfrm>
          <a:prstGeom prst="rect">
            <a:avLst/>
          </a:prstGeom>
          <a:noFill/>
        </p:spPr>
        <p:txBody>
          <a:bodyPr wrap="square">
            <a:spAutoFit/>
          </a:bodyPr>
          <a:lstStyle/>
          <a:p>
            <a:pPr marR="128661">
              <a:buClr>
                <a:srgbClr val="7030A0"/>
              </a:buClr>
              <a:buSzPct val="100000"/>
              <a:tabLst>
                <a:tab pos="429153" algn="l"/>
              </a:tabLst>
            </a:pPr>
            <a:r>
              <a:rPr lang="pt-PT" sz="2600" b="1" dirty="0">
                <a:solidFill>
                  <a:srgbClr val="74489D"/>
                </a:solidFill>
                <a:latin typeface="+mn-lt"/>
                <a:ea typeface="Segoe Print" panose="02000600000000000000" charset="0"/>
                <a:cs typeface="Segoe Print" panose="02000600000000000000" charset="0"/>
              </a:rPr>
              <a:t>3.</a:t>
            </a:r>
            <a:r>
              <a:rPr lang="pt-PT" sz="2600" dirty="0">
                <a:solidFill>
                  <a:schemeClr val="tx1"/>
                </a:solidFill>
                <a:latin typeface="+mn-lt"/>
                <a:ea typeface="Segoe Print" panose="02000600000000000000" charset="0"/>
                <a:cs typeface="Segoe Print" panose="02000600000000000000" charset="0"/>
              </a:rPr>
              <a:t> PARA</a:t>
            </a:r>
            <a:r>
              <a:rPr lang="pt-PT" sz="2600" spc="153" dirty="0">
                <a:solidFill>
                  <a:schemeClr val="tx1"/>
                </a:solidFill>
                <a:latin typeface="+mn-lt"/>
                <a:ea typeface="Segoe Print" panose="02000600000000000000" charset="0"/>
                <a:cs typeface="Segoe Print" panose="02000600000000000000" charset="0"/>
              </a:rPr>
              <a:t> </a:t>
            </a:r>
            <a:r>
              <a:rPr lang="pt-PT" sz="2600" dirty="0">
                <a:solidFill>
                  <a:schemeClr val="tx1"/>
                </a:solidFill>
                <a:latin typeface="+mn-lt"/>
                <a:ea typeface="Segoe Print" panose="02000600000000000000" charset="0"/>
                <a:cs typeface="Segoe Print" panose="02000600000000000000" charset="0"/>
              </a:rPr>
              <a:t>FAZER</a:t>
            </a:r>
            <a:r>
              <a:rPr lang="pt-PT" sz="2600" spc="153" dirty="0">
                <a:solidFill>
                  <a:schemeClr val="tx1"/>
                </a:solidFill>
                <a:latin typeface="+mn-lt"/>
                <a:ea typeface="Segoe Print" panose="02000600000000000000" charset="0"/>
                <a:cs typeface="Segoe Print" panose="02000600000000000000" charset="0"/>
              </a:rPr>
              <a:t> </a:t>
            </a:r>
            <a:r>
              <a:rPr lang="pt-PT" sz="2600" dirty="0">
                <a:solidFill>
                  <a:schemeClr val="tx1"/>
                </a:solidFill>
                <a:latin typeface="+mn-lt"/>
                <a:ea typeface="Segoe Print" panose="02000600000000000000" charset="0"/>
                <a:cs typeface="Segoe Print" panose="02000600000000000000" charset="0"/>
              </a:rPr>
              <a:t>O</a:t>
            </a:r>
            <a:r>
              <a:rPr lang="pt-PT" sz="2600" spc="153" dirty="0">
                <a:solidFill>
                  <a:schemeClr val="tx1"/>
                </a:solidFill>
                <a:latin typeface="+mn-lt"/>
                <a:ea typeface="Segoe Print" panose="02000600000000000000" charset="0"/>
                <a:cs typeface="Segoe Print" panose="02000600000000000000" charset="0"/>
              </a:rPr>
              <a:t> </a:t>
            </a:r>
            <a:r>
              <a:rPr lang="pt-PT" sz="2600" dirty="0">
                <a:solidFill>
                  <a:schemeClr val="tx1"/>
                </a:solidFill>
                <a:latin typeface="+mn-lt"/>
                <a:ea typeface="Segoe Print" panose="02000600000000000000" charset="0"/>
                <a:cs typeface="Segoe Print" panose="02000600000000000000" charset="0"/>
              </a:rPr>
              <a:t>BOLO,</a:t>
            </a:r>
            <a:r>
              <a:rPr lang="pt-PT" sz="2600" spc="153" dirty="0">
                <a:solidFill>
                  <a:schemeClr val="tx1"/>
                </a:solidFill>
                <a:latin typeface="+mn-lt"/>
                <a:ea typeface="Segoe Print" panose="02000600000000000000" charset="0"/>
                <a:cs typeface="Segoe Print" panose="02000600000000000000" charset="0"/>
              </a:rPr>
              <a:t> </a:t>
            </a:r>
            <a:r>
              <a:rPr lang="pt-PT" sz="2600" dirty="0">
                <a:solidFill>
                  <a:schemeClr val="tx1"/>
                </a:solidFill>
                <a:latin typeface="+mn-lt"/>
                <a:ea typeface="Segoe Print" panose="02000600000000000000" charset="0"/>
                <a:cs typeface="Segoe Print" panose="02000600000000000000" charset="0"/>
              </a:rPr>
              <a:t>TIA</a:t>
            </a:r>
            <a:r>
              <a:rPr lang="pt-PT" sz="2600" spc="153" dirty="0">
                <a:solidFill>
                  <a:schemeClr val="tx1"/>
                </a:solidFill>
                <a:latin typeface="+mn-lt"/>
                <a:ea typeface="Segoe Print" panose="02000600000000000000" charset="0"/>
                <a:cs typeface="Segoe Print" panose="02000600000000000000" charset="0"/>
              </a:rPr>
              <a:t> </a:t>
            </a:r>
            <a:r>
              <a:rPr lang="pt-PT" sz="2600" dirty="0">
                <a:solidFill>
                  <a:schemeClr val="tx1"/>
                </a:solidFill>
                <a:latin typeface="+mn-lt"/>
                <a:ea typeface="Segoe Print" panose="02000600000000000000" charset="0"/>
                <a:cs typeface="Segoe Print" panose="02000600000000000000" charset="0"/>
              </a:rPr>
              <a:t>CIDA</a:t>
            </a:r>
            <a:r>
              <a:rPr lang="pt-PT" sz="2600" spc="153" dirty="0">
                <a:solidFill>
                  <a:schemeClr val="tx1"/>
                </a:solidFill>
                <a:latin typeface="+mn-lt"/>
                <a:ea typeface="Segoe Print" panose="02000600000000000000" charset="0"/>
                <a:cs typeface="Segoe Print" panose="02000600000000000000" charset="0"/>
              </a:rPr>
              <a:t> </a:t>
            </a:r>
            <a:r>
              <a:rPr lang="pt-PT" sz="2600" dirty="0">
                <a:solidFill>
                  <a:schemeClr val="tx1"/>
                </a:solidFill>
                <a:latin typeface="+mn-lt"/>
                <a:ea typeface="Segoe Print" panose="02000600000000000000" charset="0"/>
                <a:cs typeface="Segoe Print" panose="02000600000000000000" charset="0"/>
              </a:rPr>
              <a:t>USOU</a:t>
            </a:r>
            <a:r>
              <a:rPr lang="pt-PT" sz="2600" spc="153" dirty="0">
                <a:solidFill>
                  <a:schemeClr val="tx1"/>
                </a:solidFill>
                <a:latin typeface="+mn-lt"/>
                <a:ea typeface="Segoe Print" panose="02000600000000000000" charset="0"/>
                <a:cs typeface="Segoe Print" panose="02000600000000000000" charset="0"/>
              </a:rPr>
              <a:t> </a:t>
            </a:r>
            <a:r>
              <a:rPr lang="pt-PT" sz="2600" dirty="0">
                <a:solidFill>
                  <a:schemeClr val="tx1"/>
                </a:solidFill>
                <a:latin typeface="+mn-lt"/>
                <a:ea typeface="Segoe Print" panose="02000600000000000000" charset="0"/>
                <a:cs typeface="Segoe Print" panose="02000600000000000000" charset="0"/>
              </a:rPr>
              <a:t>DOIS</a:t>
            </a:r>
            <a:r>
              <a:rPr lang="pt-PT" sz="2600" spc="153" dirty="0">
                <a:solidFill>
                  <a:schemeClr val="tx1"/>
                </a:solidFill>
                <a:latin typeface="+mn-lt"/>
                <a:ea typeface="Segoe Print" panose="02000600000000000000" charset="0"/>
                <a:cs typeface="Segoe Print" panose="02000600000000000000" charset="0"/>
              </a:rPr>
              <a:t> </a:t>
            </a:r>
            <a:r>
              <a:rPr lang="pt-PT" sz="2600" dirty="0">
                <a:solidFill>
                  <a:schemeClr val="tx1"/>
                </a:solidFill>
                <a:latin typeface="+mn-lt"/>
                <a:ea typeface="Segoe Print" panose="02000600000000000000" charset="0"/>
                <a:cs typeface="Segoe Print" panose="02000600000000000000" charset="0"/>
              </a:rPr>
              <a:t>TAMANHOS</a:t>
            </a:r>
            <a:r>
              <a:rPr lang="pt-PT" sz="2600" spc="153" dirty="0">
                <a:solidFill>
                  <a:schemeClr val="tx1"/>
                </a:solidFill>
                <a:latin typeface="+mn-lt"/>
                <a:ea typeface="Segoe Print" panose="02000600000000000000" charset="0"/>
                <a:cs typeface="Segoe Print" panose="02000600000000000000" charset="0"/>
              </a:rPr>
              <a:t> </a:t>
            </a:r>
            <a:r>
              <a:rPr lang="pt-PT" sz="2600" dirty="0">
                <a:solidFill>
                  <a:schemeClr val="tx1"/>
                </a:solidFill>
                <a:latin typeface="+mn-lt"/>
                <a:ea typeface="Segoe Print" panose="02000600000000000000" charset="0"/>
                <a:cs typeface="Segoe Print" panose="02000600000000000000" charset="0"/>
              </a:rPr>
              <a:t>DE</a:t>
            </a:r>
            <a:r>
              <a:rPr lang="pt-PT" sz="2600" spc="153" dirty="0">
                <a:solidFill>
                  <a:schemeClr val="tx1"/>
                </a:solidFill>
                <a:latin typeface="+mn-lt"/>
                <a:ea typeface="Segoe Print" panose="02000600000000000000" charset="0"/>
                <a:cs typeface="Segoe Print" panose="02000600000000000000" charset="0"/>
              </a:rPr>
              <a:t> </a:t>
            </a:r>
            <a:r>
              <a:rPr lang="pt-PT" sz="2600" dirty="0">
                <a:solidFill>
                  <a:schemeClr val="tx1"/>
                </a:solidFill>
                <a:latin typeface="+mn-lt"/>
                <a:ea typeface="Segoe Print" panose="02000600000000000000" charset="0"/>
                <a:cs typeface="Segoe Print" panose="02000600000000000000" charset="0"/>
              </a:rPr>
              <a:t>COLHER: A DE CHÁ, QUE É PEQUENA, E A DE SOPA, QUE É GRANDE. </a:t>
            </a:r>
            <a:r>
              <a:rPr lang="pt-BR" sz="2600" dirty="0">
                <a:solidFill>
                  <a:schemeClr val="tx1"/>
                </a:solidFill>
                <a:latin typeface="+mn-lt"/>
              </a:rPr>
              <a:t>CIRCULE O CONJUNTO QUE TIVER A MAIOR QUANTIDADE DE COLHERES.</a:t>
            </a:r>
            <a:r>
              <a:rPr lang="pt-PT" sz="2600" spc="153" dirty="0">
                <a:solidFill>
                  <a:schemeClr val="tx1"/>
                </a:solidFill>
                <a:latin typeface="+mn-lt"/>
                <a:ea typeface="Segoe Print" panose="02000600000000000000" charset="0"/>
                <a:cs typeface="Segoe Print" panose="02000600000000000000" charset="0"/>
              </a:rPr>
              <a:t> </a:t>
            </a:r>
            <a:r>
              <a:rPr lang="pt-PT" sz="2600" dirty="0">
                <a:solidFill>
                  <a:schemeClr val="tx1"/>
                </a:solidFill>
                <a:latin typeface="+mn-lt"/>
                <a:ea typeface="Segoe Print" panose="02000600000000000000" charset="0"/>
                <a:cs typeface="Segoe Print" panose="02000600000000000000" charset="0"/>
              </a:rPr>
              <a:t> </a:t>
            </a:r>
          </a:p>
        </p:txBody>
      </p:sp>
      <p:pic>
        <p:nvPicPr>
          <p:cNvPr id="13" name="Google Shape;191;p6">
            <a:extLst>
              <a:ext uri="{FF2B5EF4-FFF2-40B4-BE49-F238E27FC236}">
                <a16:creationId xmlns:a16="http://schemas.microsoft.com/office/drawing/2014/main" id="{74396F0F-CE9B-7768-8A32-FC5F689A38BE}"/>
              </a:ext>
            </a:extLst>
          </p:cNvPr>
          <p:cNvPicPr preferRelativeResize="0">
            <a:picLocks noChangeAspect="1"/>
          </p:cNvPicPr>
          <p:nvPr/>
        </p:nvPicPr>
        <p:blipFill rotWithShape="1">
          <a:blip r:embed="rId7">
            <a:alphaModFix/>
          </a:blip>
          <a:srcRect/>
          <a:stretch/>
        </p:blipFill>
        <p:spPr>
          <a:xfrm>
            <a:off x="11055559" y="474599"/>
            <a:ext cx="537136" cy="4680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m 6"/>
          <p:cNvPicPr>
            <a:picLocks noChangeAspect="1"/>
          </p:cNvPicPr>
          <p:nvPr/>
        </p:nvPicPr>
        <p:blipFill>
          <a:blip r:embed="rId3"/>
          <a:stretch>
            <a:fillRect/>
          </a:stretch>
        </p:blipFill>
        <p:spPr>
          <a:xfrm>
            <a:off x="581739" y="1229443"/>
            <a:ext cx="11607086" cy="650127"/>
          </a:xfrm>
          <a:prstGeom prst="rect">
            <a:avLst/>
          </a:prstGeom>
        </p:spPr>
      </p:pic>
      <p:sp>
        <p:nvSpPr>
          <p:cNvPr id="19" name="Elipse 18">
            <a:extLst>
              <a:ext uri="{FF2B5EF4-FFF2-40B4-BE49-F238E27FC236}">
                <a16:creationId xmlns:a16="http://schemas.microsoft.com/office/drawing/2014/main" id="{A9AE11F2-9C11-EB78-D873-65AB5AD7E5FB}"/>
              </a:ext>
            </a:extLst>
          </p:cNvPr>
          <p:cNvSpPr/>
          <p:nvPr/>
        </p:nvSpPr>
        <p:spPr>
          <a:xfrm>
            <a:off x="5738060" y="2801480"/>
            <a:ext cx="5934153" cy="3578100"/>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2487" dirty="0"/>
          </a:p>
        </p:txBody>
      </p:sp>
      <p:grpSp>
        <p:nvGrpSpPr>
          <p:cNvPr id="20" name="Agrupar 19">
            <a:extLst>
              <a:ext uri="{FF2B5EF4-FFF2-40B4-BE49-F238E27FC236}">
                <a16:creationId xmlns:a16="http://schemas.microsoft.com/office/drawing/2014/main" id="{4CAEF3AB-4C33-65F6-A4F9-CD632DE44B7E}"/>
              </a:ext>
            </a:extLst>
          </p:cNvPr>
          <p:cNvGrpSpPr/>
          <p:nvPr/>
        </p:nvGrpSpPr>
        <p:grpSpPr>
          <a:xfrm>
            <a:off x="959937" y="3661893"/>
            <a:ext cx="3143089" cy="2150092"/>
            <a:chOff x="332580" y="2927632"/>
            <a:chExt cx="2357931" cy="1612989"/>
          </a:xfrm>
        </p:grpSpPr>
        <p:grpSp>
          <p:nvGrpSpPr>
            <p:cNvPr id="23" name="Agrupar 22">
              <a:extLst>
                <a:ext uri="{FF2B5EF4-FFF2-40B4-BE49-F238E27FC236}">
                  <a16:creationId xmlns:a16="http://schemas.microsoft.com/office/drawing/2014/main" id="{C5DCE07A-01C9-B047-FA65-095DE9A46129}"/>
                </a:ext>
              </a:extLst>
            </p:cNvPr>
            <p:cNvGrpSpPr/>
            <p:nvPr/>
          </p:nvGrpSpPr>
          <p:grpSpPr>
            <a:xfrm>
              <a:off x="332580" y="2927632"/>
              <a:ext cx="2357931" cy="1612988"/>
              <a:chOff x="332580" y="2927632"/>
              <a:chExt cx="2357931" cy="1612988"/>
            </a:xfrm>
          </p:grpSpPr>
          <p:pic>
            <p:nvPicPr>
              <p:cNvPr id="25" name="Imagem 24" descr="Uma imagem contendo ferramenta, faca&#10;&#10;Descrição gerada automaticamente">
                <a:extLst>
                  <a:ext uri="{FF2B5EF4-FFF2-40B4-BE49-F238E27FC236}">
                    <a16:creationId xmlns:a16="http://schemas.microsoft.com/office/drawing/2014/main" id="{7E8E032A-F35F-DEBF-91EE-7C529F127448}"/>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9809" b="97608" l="9662" r="97826">
                            <a14:foregroundMark x1="47343" y1="96651" x2="91787" y2="54785"/>
                            <a14:foregroundMark x1="91787" y1="54785" x2="94203" y2="43541"/>
                            <a14:foregroundMark x1="52415" y1="93780" x2="53623" y2="88278"/>
                            <a14:foregroundMark x1="51932" y1="97608" x2="44928" y2="93541"/>
                            <a14:foregroundMark x1="97826" y1="50239" x2="96618" y2="37321"/>
                            <a14:foregroundMark x1="68116" y1="75359" x2="86957" y2="57177"/>
                            <a14:foregroundMark x1="75121" y1="64354" x2="75121" y2="64354"/>
                            <a14:foregroundMark x1="73913" y1="64833" x2="73913" y2="64833"/>
                            <a14:foregroundMark x1="73913" y1="64833" x2="73913" y2="64833"/>
                            <a14:backgroundMark x1="36473" y1="87081" x2="78019" y2="27033"/>
                            <a14:backgroundMark x1="78019" y1="27033" x2="98792" y2="19617"/>
                            <a14:backgroundMark x1="98792" y1="19617" x2="98792" y2="19617"/>
                          </a14:backgroundRemoval>
                        </a14:imgEffect>
                      </a14:imgLayer>
                    </a14:imgProps>
                  </a:ext>
                </a:extLst>
              </a:blip>
              <a:stretch>
                <a:fillRect/>
              </a:stretch>
            </p:blipFill>
            <p:spPr>
              <a:xfrm rot="19163141">
                <a:off x="1092958" y="2927632"/>
                <a:ext cx="1597553" cy="1612988"/>
              </a:xfrm>
              <a:prstGeom prst="rect">
                <a:avLst/>
              </a:prstGeom>
            </p:spPr>
          </p:pic>
          <p:pic>
            <p:nvPicPr>
              <p:cNvPr id="26" name="Imagem 25" descr="Uma imagem contendo ferramenta, faca&#10;&#10;Descrição gerada automaticamente">
                <a:extLst>
                  <a:ext uri="{FF2B5EF4-FFF2-40B4-BE49-F238E27FC236}">
                    <a16:creationId xmlns:a16="http://schemas.microsoft.com/office/drawing/2014/main" id="{681205A0-3943-31E2-912B-29321CCE8B51}"/>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9809" b="97608" l="9662" r="97826">
                            <a14:foregroundMark x1="47343" y1="96651" x2="91787" y2="54785"/>
                            <a14:foregroundMark x1="91787" y1="54785" x2="94203" y2="43541"/>
                            <a14:foregroundMark x1="52415" y1="93780" x2="53623" y2="88278"/>
                            <a14:foregroundMark x1="51932" y1="97608" x2="44928" y2="93541"/>
                            <a14:foregroundMark x1="97826" y1="50239" x2="96618" y2="37321"/>
                            <a14:foregroundMark x1="68116" y1="75359" x2="86957" y2="57177"/>
                            <a14:foregroundMark x1="75121" y1="64354" x2="75121" y2="64354"/>
                            <a14:foregroundMark x1="73913" y1="64833" x2="73913" y2="64833"/>
                            <a14:foregroundMark x1="73913" y1="64833" x2="73913" y2="64833"/>
                            <a14:backgroundMark x1="36473" y1="87081" x2="78019" y2="27033"/>
                            <a14:backgroundMark x1="78019" y1="27033" x2="98792" y2="19617"/>
                            <a14:backgroundMark x1="98792" y1="19617" x2="98792" y2="19617"/>
                          </a14:backgroundRemoval>
                        </a14:imgEffect>
                      </a14:imgLayer>
                    </a14:imgProps>
                  </a:ext>
                </a:extLst>
              </a:blip>
              <a:stretch>
                <a:fillRect/>
              </a:stretch>
            </p:blipFill>
            <p:spPr>
              <a:xfrm rot="19163141">
                <a:off x="332580" y="2927632"/>
                <a:ext cx="1597553" cy="1612988"/>
              </a:xfrm>
              <a:prstGeom prst="rect">
                <a:avLst/>
              </a:prstGeom>
            </p:spPr>
          </p:pic>
        </p:grpSp>
        <p:pic>
          <p:nvPicPr>
            <p:cNvPr id="24" name="Imagem 23" descr="Uma imagem contendo ferramenta, faca&#10;&#10;Descrição gerada automaticamente">
              <a:extLst>
                <a:ext uri="{FF2B5EF4-FFF2-40B4-BE49-F238E27FC236}">
                  <a16:creationId xmlns:a16="http://schemas.microsoft.com/office/drawing/2014/main" id="{4D81B063-8238-88D1-AE29-4B213B6EF247}"/>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9809" b="97608" l="9662" r="97826">
                          <a14:foregroundMark x1="47343" y1="96651" x2="91787" y2="54785"/>
                          <a14:foregroundMark x1="91787" y1="54785" x2="94203" y2="43541"/>
                          <a14:foregroundMark x1="52415" y1="93780" x2="53623" y2="88278"/>
                          <a14:foregroundMark x1="51932" y1="97608" x2="44928" y2="93541"/>
                          <a14:foregroundMark x1="97826" y1="50239" x2="96618" y2="37321"/>
                          <a14:foregroundMark x1="68116" y1="75359" x2="86957" y2="57177"/>
                          <a14:foregroundMark x1="75121" y1="64354" x2="75121" y2="64354"/>
                          <a14:foregroundMark x1="73913" y1="64833" x2="73913" y2="64833"/>
                          <a14:foregroundMark x1="73913" y1="64833" x2="73913" y2="64833"/>
                          <a14:backgroundMark x1="36473" y1="87081" x2="78019" y2="27033"/>
                          <a14:backgroundMark x1="78019" y1="27033" x2="98792" y2="19617"/>
                          <a14:backgroundMark x1="98792" y1="19617" x2="98792" y2="19617"/>
                        </a14:backgroundRemoval>
                      </a14:imgEffect>
                    </a14:imgLayer>
                  </a14:imgProps>
                </a:ext>
              </a:extLst>
            </a:blip>
            <a:stretch>
              <a:fillRect/>
            </a:stretch>
          </p:blipFill>
          <p:spPr>
            <a:xfrm rot="19163141">
              <a:off x="712769" y="2927633"/>
              <a:ext cx="1597553" cy="1612988"/>
            </a:xfrm>
            <a:prstGeom prst="rect">
              <a:avLst/>
            </a:prstGeom>
          </p:spPr>
        </p:pic>
      </p:grpSp>
      <p:pic>
        <p:nvPicPr>
          <p:cNvPr id="27" name="Imagem 26">
            <a:extLst>
              <a:ext uri="{FF2B5EF4-FFF2-40B4-BE49-F238E27FC236}">
                <a16:creationId xmlns:a16="http://schemas.microsoft.com/office/drawing/2014/main" id="{FCCF1B12-EF8D-163F-C223-3BEAC6182961}"/>
              </a:ext>
            </a:extLst>
          </p:cNvPr>
          <p:cNvPicPr>
            <a:picLocks noChangeAspect="1"/>
          </p:cNvPicPr>
          <p:nvPr/>
        </p:nvPicPr>
        <p:blipFill>
          <a:blip r:embed="rId3"/>
          <a:stretch>
            <a:fillRect/>
          </a:stretch>
        </p:blipFill>
        <p:spPr>
          <a:xfrm>
            <a:off x="581739" y="1581224"/>
            <a:ext cx="11607086" cy="650127"/>
          </a:xfrm>
          <a:prstGeom prst="rect">
            <a:avLst/>
          </a:prstGeom>
        </p:spPr>
      </p:pic>
      <p:grpSp>
        <p:nvGrpSpPr>
          <p:cNvPr id="28" name="Agrupar 27">
            <a:extLst>
              <a:ext uri="{FF2B5EF4-FFF2-40B4-BE49-F238E27FC236}">
                <a16:creationId xmlns:a16="http://schemas.microsoft.com/office/drawing/2014/main" id="{EF388902-C900-712D-CEA6-6C65E3F42FC0}"/>
              </a:ext>
            </a:extLst>
          </p:cNvPr>
          <p:cNvGrpSpPr/>
          <p:nvPr/>
        </p:nvGrpSpPr>
        <p:grpSpPr>
          <a:xfrm>
            <a:off x="6359939" y="3136870"/>
            <a:ext cx="4636626" cy="2779701"/>
            <a:chOff x="3128164" y="2266370"/>
            <a:chExt cx="4181933" cy="2390699"/>
          </a:xfrm>
        </p:grpSpPr>
        <p:pic>
          <p:nvPicPr>
            <p:cNvPr id="29" name="Imagem 28" descr="Uma imagem contendo ferramenta, faca&#10;&#10;Descrição gerada automaticamente">
              <a:extLst>
                <a:ext uri="{FF2B5EF4-FFF2-40B4-BE49-F238E27FC236}">
                  <a16:creationId xmlns:a16="http://schemas.microsoft.com/office/drawing/2014/main" id="{D7B8252C-15B8-554A-F0B9-40A712BC634F}"/>
                </a:ext>
              </a:extLst>
            </p:cNvPr>
            <p:cNvPicPr>
              <a:picLocks noChangeAspect="1"/>
            </p:cNvPicPr>
            <p:nvPr/>
          </p:nvPicPr>
          <p:blipFill rotWithShape="1">
            <a:blip r:embed="rId6">
              <a:extLst>
                <a:ext uri="{BEBA8EAE-BF5A-486C-A8C5-ECC9F3942E4B}">
                  <a14:imgProps xmlns:a14="http://schemas.microsoft.com/office/drawing/2010/main">
                    <a14:imgLayer r:embed="rId5">
                      <a14:imgEffect>
                        <a14:backgroundRemoval t="9569" b="93541" l="30918" r="92271">
                          <a14:foregroundMark x1="35507" y1="89474" x2="35507" y2="89474"/>
                          <a14:foregroundMark x1="34300" y1="93541" x2="34300" y2="93541"/>
                          <a14:foregroundMark x1="86715" y1="9569" x2="86715" y2="9569"/>
                          <a14:foregroundMark x1="90821" y1="24402" x2="90580" y2="12440"/>
                          <a14:foregroundMark x1="90580" y1="12440" x2="78261" y2="11483"/>
                          <a14:foregroundMark x1="78261" y1="11483" x2="77053" y2="12201"/>
                          <a14:foregroundMark x1="90821" y1="24641" x2="90097" y2="10048"/>
                          <a14:foregroundMark x1="90097" y1="10048" x2="77778" y2="11962"/>
                          <a14:foregroundMark x1="77778" y1="11962" x2="76812" y2="12679"/>
                        </a14:backgroundRemoval>
                      </a14:imgEffect>
                    </a14:imgLayer>
                  </a14:imgProps>
                </a:ext>
              </a:extLst>
            </a:blip>
            <a:srcRect l="23514" t="-2646" b="1"/>
            <a:stretch>
              <a:fillRect/>
            </a:stretch>
          </p:blipFill>
          <p:spPr>
            <a:xfrm rot="19813381">
              <a:off x="3732259" y="2286831"/>
              <a:ext cx="1679484" cy="2275674"/>
            </a:xfrm>
            <a:prstGeom prst="rect">
              <a:avLst/>
            </a:prstGeom>
          </p:spPr>
        </p:pic>
        <p:pic>
          <p:nvPicPr>
            <p:cNvPr id="30" name="Imagem 29" descr="Uma imagem contendo ferramenta, faca&#10;&#10;Descrição gerada automaticamente">
              <a:extLst>
                <a:ext uri="{FF2B5EF4-FFF2-40B4-BE49-F238E27FC236}">
                  <a16:creationId xmlns:a16="http://schemas.microsoft.com/office/drawing/2014/main" id="{BA3D35BB-9A41-0ACE-1014-E316F94375A8}"/>
                </a:ext>
              </a:extLst>
            </p:cNvPr>
            <p:cNvPicPr>
              <a:picLocks noChangeAspect="1"/>
            </p:cNvPicPr>
            <p:nvPr/>
          </p:nvPicPr>
          <p:blipFill rotWithShape="1">
            <a:blip r:embed="rId6">
              <a:extLst>
                <a:ext uri="{BEBA8EAE-BF5A-486C-A8C5-ECC9F3942E4B}">
                  <a14:imgProps xmlns:a14="http://schemas.microsoft.com/office/drawing/2010/main">
                    <a14:imgLayer r:embed="rId5">
                      <a14:imgEffect>
                        <a14:backgroundRemoval t="9569" b="93541" l="30918" r="92271">
                          <a14:foregroundMark x1="35507" y1="89474" x2="35507" y2="89474"/>
                          <a14:foregroundMark x1="34300" y1="93541" x2="34300" y2="93541"/>
                          <a14:foregroundMark x1="86715" y1="9569" x2="86715" y2="9569"/>
                          <a14:foregroundMark x1="90821" y1="24402" x2="90580" y2="12440"/>
                          <a14:foregroundMark x1="90580" y1="12440" x2="78261" y2="11483"/>
                          <a14:foregroundMark x1="78261" y1="11483" x2="77053" y2="12201"/>
                          <a14:foregroundMark x1="90821" y1="24641" x2="90097" y2="10048"/>
                          <a14:foregroundMark x1="90097" y1="10048" x2="77778" y2="11962"/>
                          <a14:foregroundMark x1="77778" y1="11962" x2="76812" y2="12679"/>
                        </a14:backgroundRemoval>
                      </a14:imgEffect>
                    </a14:imgLayer>
                  </a14:imgProps>
                </a:ext>
              </a:extLst>
            </a:blip>
            <a:srcRect l="23514" t="-2646" b="1"/>
            <a:stretch>
              <a:fillRect/>
            </a:stretch>
          </p:blipFill>
          <p:spPr>
            <a:xfrm rot="19813381">
              <a:off x="4347770" y="2314193"/>
              <a:ext cx="1679484" cy="2275674"/>
            </a:xfrm>
            <a:prstGeom prst="rect">
              <a:avLst/>
            </a:prstGeom>
          </p:spPr>
        </p:pic>
        <p:pic>
          <p:nvPicPr>
            <p:cNvPr id="31" name="Imagem 30" descr="Uma imagem contendo ferramenta, faca&#10;&#10;Descrição gerada automaticamente">
              <a:extLst>
                <a:ext uri="{FF2B5EF4-FFF2-40B4-BE49-F238E27FC236}">
                  <a16:creationId xmlns:a16="http://schemas.microsoft.com/office/drawing/2014/main" id="{E8CD30A7-884B-173C-ABC7-E671BFE9CFAD}"/>
                </a:ext>
              </a:extLst>
            </p:cNvPr>
            <p:cNvPicPr>
              <a:picLocks noChangeAspect="1"/>
            </p:cNvPicPr>
            <p:nvPr/>
          </p:nvPicPr>
          <p:blipFill rotWithShape="1">
            <a:blip r:embed="rId6">
              <a:extLst>
                <a:ext uri="{BEBA8EAE-BF5A-486C-A8C5-ECC9F3942E4B}">
                  <a14:imgProps xmlns:a14="http://schemas.microsoft.com/office/drawing/2010/main">
                    <a14:imgLayer r:embed="rId5">
                      <a14:imgEffect>
                        <a14:backgroundRemoval t="9569" b="93541" l="30918" r="92271">
                          <a14:foregroundMark x1="35507" y1="89474" x2="35507" y2="89474"/>
                          <a14:foregroundMark x1="34300" y1="93541" x2="34300" y2="93541"/>
                          <a14:foregroundMark x1="86715" y1="9569" x2="86715" y2="9569"/>
                          <a14:foregroundMark x1="90821" y1="24402" x2="90580" y2="12440"/>
                          <a14:foregroundMark x1="90580" y1="12440" x2="78261" y2="11483"/>
                          <a14:foregroundMark x1="78261" y1="11483" x2="77053" y2="12201"/>
                          <a14:foregroundMark x1="90821" y1="24641" x2="90097" y2="10048"/>
                          <a14:foregroundMark x1="90097" y1="10048" x2="77778" y2="11962"/>
                          <a14:foregroundMark x1="77778" y1="11962" x2="76812" y2="12679"/>
                        </a14:backgroundRemoval>
                      </a14:imgEffect>
                    </a14:imgLayer>
                  </a14:imgProps>
                </a:ext>
              </a:extLst>
            </a:blip>
            <a:srcRect l="23514" t="-2646" b="1"/>
            <a:stretch>
              <a:fillRect/>
            </a:stretch>
          </p:blipFill>
          <p:spPr>
            <a:xfrm rot="19813381">
              <a:off x="4963282" y="2341558"/>
              <a:ext cx="1679484" cy="2275674"/>
            </a:xfrm>
            <a:prstGeom prst="rect">
              <a:avLst/>
            </a:prstGeom>
          </p:spPr>
        </p:pic>
        <p:pic>
          <p:nvPicPr>
            <p:cNvPr id="32" name="Imagem 31" descr="Uma imagem contendo ferramenta, faca&#10;&#10;Descrição gerada automaticamente">
              <a:extLst>
                <a:ext uri="{FF2B5EF4-FFF2-40B4-BE49-F238E27FC236}">
                  <a16:creationId xmlns:a16="http://schemas.microsoft.com/office/drawing/2014/main" id="{9A7BF068-7F71-199E-C188-39A6C2CDA27C}"/>
                </a:ext>
              </a:extLst>
            </p:cNvPr>
            <p:cNvPicPr>
              <a:picLocks noChangeAspect="1"/>
            </p:cNvPicPr>
            <p:nvPr/>
          </p:nvPicPr>
          <p:blipFill rotWithShape="1">
            <a:blip r:embed="rId6">
              <a:extLst>
                <a:ext uri="{BEBA8EAE-BF5A-486C-A8C5-ECC9F3942E4B}">
                  <a14:imgProps xmlns:a14="http://schemas.microsoft.com/office/drawing/2010/main">
                    <a14:imgLayer r:embed="rId5">
                      <a14:imgEffect>
                        <a14:backgroundRemoval t="9569" b="93541" l="30918" r="92271">
                          <a14:foregroundMark x1="35507" y1="89474" x2="35507" y2="89474"/>
                          <a14:foregroundMark x1="34300" y1="93541" x2="34300" y2="93541"/>
                          <a14:foregroundMark x1="86715" y1="9569" x2="86715" y2="9569"/>
                          <a14:foregroundMark x1="90821" y1="24402" x2="90580" y2="12440"/>
                          <a14:foregroundMark x1="90580" y1="12440" x2="78261" y2="11483"/>
                          <a14:foregroundMark x1="78261" y1="11483" x2="77053" y2="12201"/>
                          <a14:foregroundMark x1="90821" y1="24641" x2="90097" y2="10048"/>
                          <a14:foregroundMark x1="90097" y1="10048" x2="77778" y2="11962"/>
                          <a14:foregroundMark x1="77778" y1="11962" x2="76812" y2="12679"/>
                        </a14:backgroundRemoval>
                      </a14:imgEffect>
                    </a14:imgLayer>
                  </a14:imgProps>
                </a:ext>
              </a:extLst>
            </a:blip>
            <a:srcRect l="23514" t="-2646" b="1"/>
            <a:stretch>
              <a:fillRect/>
            </a:stretch>
          </p:blipFill>
          <p:spPr>
            <a:xfrm rot="19813381">
              <a:off x="5630613" y="2381395"/>
              <a:ext cx="1679484" cy="2275674"/>
            </a:xfrm>
            <a:prstGeom prst="rect">
              <a:avLst/>
            </a:prstGeom>
          </p:spPr>
        </p:pic>
        <p:pic>
          <p:nvPicPr>
            <p:cNvPr id="33" name="Imagem 32" descr="Uma imagem contendo ferramenta, faca&#10;&#10;Descrição gerada automaticamente">
              <a:extLst>
                <a:ext uri="{FF2B5EF4-FFF2-40B4-BE49-F238E27FC236}">
                  <a16:creationId xmlns:a16="http://schemas.microsoft.com/office/drawing/2014/main" id="{3D15E82A-1573-4A1F-2DBD-05AB42364486}"/>
                </a:ext>
              </a:extLst>
            </p:cNvPr>
            <p:cNvPicPr>
              <a:picLocks noChangeAspect="1"/>
            </p:cNvPicPr>
            <p:nvPr/>
          </p:nvPicPr>
          <p:blipFill rotWithShape="1">
            <a:blip r:embed="rId6">
              <a:extLst>
                <a:ext uri="{BEBA8EAE-BF5A-486C-A8C5-ECC9F3942E4B}">
                  <a14:imgProps xmlns:a14="http://schemas.microsoft.com/office/drawing/2010/main">
                    <a14:imgLayer r:embed="rId5">
                      <a14:imgEffect>
                        <a14:backgroundRemoval t="9569" b="93541" l="30918" r="92271">
                          <a14:foregroundMark x1="35507" y1="89474" x2="35507" y2="89474"/>
                          <a14:foregroundMark x1="34300" y1="93541" x2="34300" y2="93541"/>
                          <a14:foregroundMark x1="86715" y1="9569" x2="86715" y2="9569"/>
                          <a14:foregroundMark x1="90821" y1="24402" x2="90580" y2="12440"/>
                          <a14:foregroundMark x1="90580" y1="12440" x2="78261" y2="11483"/>
                          <a14:foregroundMark x1="78261" y1="11483" x2="77053" y2="12201"/>
                          <a14:foregroundMark x1="90821" y1="24641" x2="90097" y2="10048"/>
                          <a14:foregroundMark x1="90097" y1="10048" x2="77778" y2="11962"/>
                          <a14:foregroundMark x1="77778" y1="11962" x2="76812" y2="12679"/>
                        </a14:backgroundRemoval>
                      </a14:imgEffect>
                    </a14:imgLayer>
                  </a14:imgProps>
                </a:ext>
              </a:extLst>
            </a:blip>
            <a:srcRect l="23514" t="-2646" b="1"/>
            <a:stretch>
              <a:fillRect/>
            </a:stretch>
          </p:blipFill>
          <p:spPr>
            <a:xfrm rot="19813381">
              <a:off x="3128164" y="2266370"/>
              <a:ext cx="1679484" cy="2275674"/>
            </a:xfrm>
            <a:prstGeom prst="rect">
              <a:avLst/>
            </a:prstGeom>
          </p:spPr>
        </p:pic>
      </p:grpSp>
      <p:sp>
        <p:nvSpPr>
          <p:cNvPr id="34" name="Retângulo: Cantos Arredondados 2">
            <a:extLst>
              <a:ext uri="{FF2B5EF4-FFF2-40B4-BE49-F238E27FC236}">
                <a16:creationId xmlns:a16="http://schemas.microsoft.com/office/drawing/2014/main" id="{D7DEDD34-6E2B-8DC4-DC05-FE94A735E374}"/>
              </a:ext>
            </a:extLst>
          </p:cNvPr>
          <p:cNvSpPr/>
          <p:nvPr/>
        </p:nvSpPr>
        <p:spPr>
          <a:xfrm>
            <a:off x="6748521" y="3136871"/>
            <a:ext cx="4110600" cy="2907319"/>
          </a:xfrm>
          <a:prstGeom prst="roundRect">
            <a:avLst/>
          </a:prstGeom>
          <a:noFill/>
          <a:ln>
            <a:solidFill>
              <a:srgbClr val="74489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sz="2487"/>
          </a:p>
        </p:txBody>
      </p:sp>
      <p:sp>
        <p:nvSpPr>
          <p:cNvPr id="35" name="Retângulo: Cantos Arredondados 4">
            <a:extLst>
              <a:ext uri="{FF2B5EF4-FFF2-40B4-BE49-F238E27FC236}">
                <a16:creationId xmlns:a16="http://schemas.microsoft.com/office/drawing/2014/main" id="{3042B9E1-9B78-BD49-78A3-4536BE417EEE}"/>
              </a:ext>
            </a:extLst>
          </p:cNvPr>
          <p:cNvSpPr/>
          <p:nvPr/>
        </p:nvSpPr>
        <p:spPr>
          <a:xfrm>
            <a:off x="1337701" y="3136871"/>
            <a:ext cx="4110600" cy="2907319"/>
          </a:xfrm>
          <a:prstGeom prst="roundRect">
            <a:avLst/>
          </a:prstGeom>
          <a:noFill/>
          <a:ln>
            <a:solidFill>
              <a:srgbClr val="74489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sz="2487"/>
          </a:p>
        </p:txBody>
      </p:sp>
      <p:sp>
        <p:nvSpPr>
          <p:cNvPr id="4" name="Título 2">
            <a:extLst>
              <a:ext uri="{FF2B5EF4-FFF2-40B4-BE49-F238E27FC236}">
                <a16:creationId xmlns:a16="http://schemas.microsoft.com/office/drawing/2014/main" id="{35725E8B-C137-94F7-9C72-2EE3A6D43164}"/>
              </a:ext>
            </a:extLst>
          </p:cNvPr>
          <p:cNvSpPr>
            <a:spLocks noGrp="1"/>
          </p:cNvSpPr>
          <p:nvPr>
            <p:ph type="title"/>
          </p:nvPr>
        </p:nvSpPr>
        <p:spPr>
          <a:xfrm>
            <a:off x="8946920" y="334982"/>
            <a:ext cx="2789193" cy="615523"/>
          </a:xfrm>
        </p:spPr>
        <p:txBody>
          <a:bodyPr/>
          <a:lstStyle/>
          <a:p>
            <a:r>
              <a:rPr lang="pt-BR" sz="2800" dirty="0">
                <a:solidFill>
                  <a:schemeClr val="tx1"/>
                </a:solidFill>
              </a:rPr>
              <a:t>CORREÇÃO</a:t>
            </a:r>
          </a:p>
        </p:txBody>
      </p:sp>
      <p:pic>
        <p:nvPicPr>
          <p:cNvPr id="5" name="Google Shape;184;p6">
            <a:extLst>
              <a:ext uri="{FF2B5EF4-FFF2-40B4-BE49-F238E27FC236}">
                <a16:creationId xmlns:a16="http://schemas.microsoft.com/office/drawing/2014/main" id="{56CE4162-3E8D-731C-79FF-F5B362D18536}"/>
              </a:ext>
            </a:extLst>
          </p:cNvPr>
          <p:cNvPicPr preferRelativeResize="0">
            <a:picLocks noChangeAspect="1"/>
          </p:cNvPicPr>
          <p:nvPr/>
        </p:nvPicPr>
        <p:blipFill rotWithShape="1">
          <a:blip r:embed="rId7">
            <a:alphaModFix/>
          </a:blip>
          <a:srcRect/>
          <a:stretch/>
        </p:blipFill>
        <p:spPr>
          <a:xfrm>
            <a:off x="11381221" y="390039"/>
            <a:ext cx="414819" cy="468000"/>
          </a:xfrm>
          <a:prstGeom prst="rect">
            <a:avLst/>
          </a:prstGeom>
          <a:noFill/>
          <a:ln>
            <a:noFill/>
          </a:ln>
        </p:spPr>
      </p:pic>
      <p:sp>
        <p:nvSpPr>
          <p:cNvPr id="6" name="CaixaDeTexto 5">
            <a:extLst>
              <a:ext uri="{FF2B5EF4-FFF2-40B4-BE49-F238E27FC236}">
                <a16:creationId xmlns:a16="http://schemas.microsoft.com/office/drawing/2014/main" id="{11075BF9-5217-B34A-E35F-9E8C4DE50B1F}"/>
              </a:ext>
            </a:extLst>
          </p:cNvPr>
          <p:cNvSpPr txBox="1"/>
          <p:nvPr/>
        </p:nvSpPr>
        <p:spPr>
          <a:xfrm>
            <a:off x="581739" y="1037798"/>
            <a:ext cx="11202222" cy="1692771"/>
          </a:xfrm>
          <a:prstGeom prst="rect">
            <a:avLst/>
          </a:prstGeom>
          <a:noFill/>
        </p:spPr>
        <p:txBody>
          <a:bodyPr wrap="square">
            <a:spAutoFit/>
          </a:bodyPr>
          <a:lstStyle/>
          <a:p>
            <a:pPr marR="128661">
              <a:buClr>
                <a:srgbClr val="7030A0"/>
              </a:buClr>
              <a:buSzPct val="100000"/>
              <a:tabLst>
                <a:tab pos="429153" algn="l"/>
              </a:tabLst>
            </a:pPr>
            <a:r>
              <a:rPr lang="pt-PT" sz="2600" b="1" dirty="0">
                <a:solidFill>
                  <a:srgbClr val="74489D"/>
                </a:solidFill>
                <a:latin typeface="+mn-lt"/>
                <a:ea typeface="Segoe Print" panose="02000600000000000000" charset="0"/>
                <a:cs typeface="Segoe Print" panose="02000600000000000000" charset="0"/>
              </a:rPr>
              <a:t>3.</a:t>
            </a:r>
            <a:r>
              <a:rPr lang="pt-PT" sz="2600" dirty="0">
                <a:solidFill>
                  <a:schemeClr val="tx1"/>
                </a:solidFill>
                <a:latin typeface="+mn-lt"/>
                <a:ea typeface="Segoe Print" panose="02000600000000000000" charset="0"/>
                <a:cs typeface="Segoe Print" panose="02000600000000000000" charset="0"/>
              </a:rPr>
              <a:t> PARA</a:t>
            </a:r>
            <a:r>
              <a:rPr lang="pt-PT" sz="2600" spc="153" dirty="0">
                <a:solidFill>
                  <a:schemeClr val="tx1"/>
                </a:solidFill>
                <a:latin typeface="+mn-lt"/>
                <a:ea typeface="Segoe Print" panose="02000600000000000000" charset="0"/>
                <a:cs typeface="Segoe Print" panose="02000600000000000000" charset="0"/>
              </a:rPr>
              <a:t> </a:t>
            </a:r>
            <a:r>
              <a:rPr lang="pt-PT" sz="2600" dirty="0">
                <a:solidFill>
                  <a:schemeClr val="tx1"/>
                </a:solidFill>
                <a:latin typeface="+mn-lt"/>
                <a:ea typeface="Segoe Print" panose="02000600000000000000" charset="0"/>
                <a:cs typeface="Segoe Print" panose="02000600000000000000" charset="0"/>
              </a:rPr>
              <a:t>FAZER</a:t>
            </a:r>
            <a:r>
              <a:rPr lang="pt-PT" sz="2600" spc="153" dirty="0">
                <a:solidFill>
                  <a:schemeClr val="tx1"/>
                </a:solidFill>
                <a:latin typeface="+mn-lt"/>
                <a:ea typeface="Segoe Print" panose="02000600000000000000" charset="0"/>
                <a:cs typeface="Segoe Print" panose="02000600000000000000" charset="0"/>
              </a:rPr>
              <a:t> </a:t>
            </a:r>
            <a:r>
              <a:rPr lang="pt-PT" sz="2600" dirty="0">
                <a:solidFill>
                  <a:schemeClr val="tx1"/>
                </a:solidFill>
                <a:latin typeface="+mn-lt"/>
                <a:ea typeface="Segoe Print" panose="02000600000000000000" charset="0"/>
                <a:cs typeface="Segoe Print" panose="02000600000000000000" charset="0"/>
              </a:rPr>
              <a:t>O</a:t>
            </a:r>
            <a:r>
              <a:rPr lang="pt-PT" sz="2600" spc="153" dirty="0">
                <a:solidFill>
                  <a:schemeClr val="tx1"/>
                </a:solidFill>
                <a:latin typeface="+mn-lt"/>
                <a:ea typeface="Segoe Print" panose="02000600000000000000" charset="0"/>
                <a:cs typeface="Segoe Print" panose="02000600000000000000" charset="0"/>
              </a:rPr>
              <a:t> </a:t>
            </a:r>
            <a:r>
              <a:rPr lang="pt-PT" sz="2600" dirty="0">
                <a:solidFill>
                  <a:schemeClr val="tx1"/>
                </a:solidFill>
                <a:latin typeface="+mn-lt"/>
                <a:ea typeface="Segoe Print" panose="02000600000000000000" charset="0"/>
                <a:cs typeface="Segoe Print" panose="02000600000000000000" charset="0"/>
              </a:rPr>
              <a:t>BOLO,</a:t>
            </a:r>
            <a:r>
              <a:rPr lang="pt-PT" sz="2600" spc="153" dirty="0">
                <a:solidFill>
                  <a:schemeClr val="tx1"/>
                </a:solidFill>
                <a:latin typeface="+mn-lt"/>
                <a:ea typeface="Segoe Print" panose="02000600000000000000" charset="0"/>
                <a:cs typeface="Segoe Print" panose="02000600000000000000" charset="0"/>
              </a:rPr>
              <a:t> </a:t>
            </a:r>
            <a:r>
              <a:rPr lang="pt-PT" sz="2600" dirty="0">
                <a:solidFill>
                  <a:schemeClr val="tx1"/>
                </a:solidFill>
                <a:latin typeface="+mn-lt"/>
                <a:ea typeface="Segoe Print" panose="02000600000000000000" charset="0"/>
                <a:cs typeface="Segoe Print" panose="02000600000000000000" charset="0"/>
              </a:rPr>
              <a:t>TIA</a:t>
            </a:r>
            <a:r>
              <a:rPr lang="pt-PT" sz="2600" spc="153" dirty="0">
                <a:solidFill>
                  <a:schemeClr val="tx1"/>
                </a:solidFill>
                <a:latin typeface="+mn-lt"/>
                <a:ea typeface="Segoe Print" panose="02000600000000000000" charset="0"/>
                <a:cs typeface="Segoe Print" panose="02000600000000000000" charset="0"/>
              </a:rPr>
              <a:t> </a:t>
            </a:r>
            <a:r>
              <a:rPr lang="pt-PT" sz="2600" dirty="0">
                <a:solidFill>
                  <a:schemeClr val="tx1"/>
                </a:solidFill>
                <a:latin typeface="+mn-lt"/>
                <a:ea typeface="Segoe Print" panose="02000600000000000000" charset="0"/>
                <a:cs typeface="Segoe Print" panose="02000600000000000000" charset="0"/>
              </a:rPr>
              <a:t>CIDA</a:t>
            </a:r>
            <a:r>
              <a:rPr lang="pt-PT" sz="2600" spc="153" dirty="0">
                <a:solidFill>
                  <a:schemeClr val="tx1"/>
                </a:solidFill>
                <a:latin typeface="+mn-lt"/>
                <a:ea typeface="Segoe Print" panose="02000600000000000000" charset="0"/>
                <a:cs typeface="Segoe Print" panose="02000600000000000000" charset="0"/>
              </a:rPr>
              <a:t> </a:t>
            </a:r>
            <a:r>
              <a:rPr lang="pt-PT" sz="2600" dirty="0">
                <a:solidFill>
                  <a:schemeClr val="tx1"/>
                </a:solidFill>
                <a:latin typeface="+mn-lt"/>
                <a:ea typeface="Segoe Print" panose="02000600000000000000" charset="0"/>
                <a:cs typeface="Segoe Print" panose="02000600000000000000" charset="0"/>
              </a:rPr>
              <a:t>USOU</a:t>
            </a:r>
            <a:r>
              <a:rPr lang="pt-PT" sz="2600" spc="153" dirty="0">
                <a:solidFill>
                  <a:schemeClr val="tx1"/>
                </a:solidFill>
                <a:latin typeface="+mn-lt"/>
                <a:ea typeface="Segoe Print" panose="02000600000000000000" charset="0"/>
                <a:cs typeface="Segoe Print" panose="02000600000000000000" charset="0"/>
              </a:rPr>
              <a:t> </a:t>
            </a:r>
            <a:r>
              <a:rPr lang="pt-PT" sz="2600" dirty="0">
                <a:solidFill>
                  <a:schemeClr val="tx1"/>
                </a:solidFill>
                <a:latin typeface="+mn-lt"/>
                <a:ea typeface="Segoe Print" panose="02000600000000000000" charset="0"/>
                <a:cs typeface="Segoe Print" panose="02000600000000000000" charset="0"/>
              </a:rPr>
              <a:t>DOIS</a:t>
            </a:r>
            <a:r>
              <a:rPr lang="pt-PT" sz="2600" spc="153" dirty="0">
                <a:solidFill>
                  <a:schemeClr val="tx1"/>
                </a:solidFill>
                <a:latin typeface="+mn-lt"/>
                <a:ea typeface="Segoe Print" panose="02000600000000000000" charset="0"/>
                <a:cs typeface="Segoe Print" panose="02000600000000000000" charset="0"/>
              </a:rPr>
              <a:t> </a:t>
            </a:r>
            <a:r>
              <a:rPr lang="pt-PT" sz="2600" dirty="0">
                <a:solidFill>
                  <a:schemeClr val="tx1"/>
                </a:solidFill>
                <a:latin typeface="+mn-lt"/>
                <a:ea typeface="Segoe Print" panose="02000600000000000000" charset="0"/>
                <a:cs typeface="Segoe Print" panose="02000600000000000000" charset="0"/>
              </a:rPr>
              <a:t>TAMANHOS</a:t>
            </a:r>
            <a:r>
              <a:rPr lang="pt-PT" sz="2600" spc="153" dirty="0">
                <a:solidFill>
                  <a:schemeClr val="tx1"/>
                </a:solidFill>
                <a:latin typeface="+mn-lt"/>
                <a:ea typeface="Segoe Print" panose="02000600000000000000" charset="0"/>
                <a:cs typeface="Segoe Print" panose="02000600000000000000" charset="0"/>
              </a:rPr>
              <a:t> </a:t>
            </a:r>
            <a:r>
              <a:rPr lang="pt-PT" sz="2600" dirty="0">
                <a:solidFill>
                  <a:schemeClr val="tx1"/>
                </a:solidFill>
                <a:latin typeface="+mn-lt"/>
                <a:ea typeface="Segoe Print" panose="02000600000000000000" charset="0"/>
                <a:cs typeface="Segoe Print" panose="02000600000000000000" charset="0"/>
              </a:rPr>
              <a:t>DE</a:t>
            </a:r>
            <a:r>
              <a:rPr lang="pt-PT" sz="2600" spc="153" dirty="0">
                <a:solidFill>
                  <a:schemeClr val="tx1"/>
                </a:solidFill>
                <a:latin typeface="+mn-lt"/>
                <a:ea typeface="Segoe Print" panose="02000600000000000000" charset="0"/>
                <a:cs typeface="Segoe Print" panose="02000600000000000000" charset="0"/>
              </a:rPr>
              <a:t> </a:t>
            </a:r>
            <a:r>
              <a:rPr lang="pt-PT" sz="2600" dirty="0">
                <a:solidFill>
                  <a:schemeClr val="tx1"/>
                </a:solidFill>
                <a:latin typeface="+mn-lt"/>
                <a:ea typeface="Segoe Print" panose="02000600000000000000" charset="0"/>
                <a:cs typeface="Segoe Print" panose="02000600000000000000" charset="0"/>
              </a:rPr>
              <a:t>COLHER: A DE CHÁ, QUE É PEQUENA, E A DE SOPA, QUE É GRANDE. </a:t>
            </a:r>
            <a:r>
              <a:rPr lang="pt-BR" sz="2600" dirty="0">
                <a:solidFill>
                  <a:schemeClr val="tx1"/>
                </a:solidFill>
                <a:latin typeface="+mn-lt"/>
              </a:rPr>
              <a:t>CIRCULE O CONJUNTO QUE TIVER A MAIOR QUANTIDADE DE COLHERES.</a:t>
            </a:r>
            <a:r>
              <a:rPr lang="pt-PT" sz="2600" spc="153" dirty="0">
                <a:solidFill>
                  <a:schemeClr val="tx1"/>
                </a:solidFill>
                <a:latin typeface="+mn-lt"/>
                <a:ea typeface="Segoe Print" panose="02000600000000000000" charset="0"/>
                <a:cs typeface="Segoe Print" panose="02000600000000000000" charset="0"/>
              </a:rPr>
              <a:t> </a:t>
            </a:r>
            <a:r>
              <a:rPr lang="pt-PT" sz="2600" dirty="0">
                <a:solidFill>
                  <a:schemeClr val="tx1"/>
                </a:solidFill>
                <a:latin typeface="+mn-lt"/>
                <a:ea typeface="Segoe Print" panose="02000600000000000000" charset="0"/>
                <a:cs typeface="Segoe Print" panose="02000600000000000000" charset="0"/>
              </a:rPr>
              <a:t> </a:t>
            </a:r>
          </a:p>
        </p:txBody>
      </p:sp>
    </p:spTree>
    <p:extLst>
      <p:ext uri="{BB962C8B-B14F-4D97-AF65-F5344CB8AC3E}">
        <p14:creationId xmlns:p14="http://schemas.microsoft.com/office/powerpoint/2010/main" val="8546259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m 6"/>
          <p:cNvPicPr>
            <a:picLocks noChangeAspect="1"/>
          </p:cNvPicPr>
          <p:nvPr/>
        </p:nvPicPr>
        <p:blipFill>
          <a:blip r:embed="rId3"/>
          <a:stretch>
            <a:fillRect/>
          </a:stretch>
        </p:blipFill>
        <p:spPr>
          <a:xfrm>
            <a:off x="581739" y="1229443"/>
            <a:ext cx="11607086" cy="650127"/>
          </a:xfrm>
          <a:prstGeom prst="rect">
            <a:avLst/>
          </a:prstGeom>
        </p:spPr>
      </p:pic>
      <p:pic>
        <p:nvPicPr>
          <p:cNvPr id="20" name="Imagem 19" descr="Gráfico de bolhas&#10;&#10;Descrição gerada automaticamente"/>
          <p:cNvPicPr>
            <a:picLocks noChangeAspect="1"/>
          </p:cNvPicPr>
          <p:nvPr/>
        </p:nvPicPr>
        <p:blipFill rotWithShape="1">
          <a:blip r:embed="rId4">
            <a:extLst>
              <a:ext uri="{BEBA8EAE-BF5A-486C-A8C5-ECC9F3942E4B}">
                <a14:imgProps xmlns:a14="http://schemas.microsoft.com/office/drawing/2010/main">
                  <a14:imgLayer r:embed="rId5">
                    <a14:imgEffect>
                      <a14:backgroundRemoval t="12500" b="92067" l="17308" r="77404">
                        <a14:foregroundMark x1="19325" y1="61058" x2="19132" y2="62260"/>
                        <a14:foregroundMark x1="19364" y1="60817" x2="19325" y2="61058"/>
                        <a14:foregroundMark x1="21875" y1="45192" x2="19364" y2="60817"/>
                        <a14:foregroundMark x1="77404" y1="68029" x2="77404" y2="42308"/>
                        <a14:foregroundMark x1="54567" y1="12500" x2="54567" y2="12500"/>
                        <a14:foregroundMark x1="51683" y1="92067" x2="51683" y2="92067"/>
                        <a14:backgroundMark x1="20433" y1="66587" x2="20433" y2="66587"/>
                        <a14:backgroundMark x1="20433" y1="62260" x2="20433" y2="62260"/>
                        <a14:backgroundMark x1="18990" y1="60817" x2="18990" y2="60817"/>
                        <a14:backgroundMark x1="20433" y1="62260" x2="20433" y2="62260"/>
                        <a14:backgroundMark x1="18990" y1="63702" x2="18990" y2="63702"/>
                        <a14:backgroundMark x1="18990" y1="65144" x2="18990" y2="65144"/>
                        <a14:backgroundMark x1="19471" y1="65144" x2="19471" y2="65144"/>
                        <a14:backgroundMark x1="18510" y1="62019" x2="15385" y2="74760"/>
                        <a14:backgroundMark x1="18990" y1="61058" x2="18990" y2="61058"/>
                      </a14:backgroundRemoval>
                    </a14:imgEffect>
                  </a14:imgLayer>
                </a14:imgProps>
              </a:ext>
            </a:extLst>
          </a:blip>
          <a:srcRect l="17551" t="7129" r="17801"/>
          <a:stretch>
            <a:fillRect/>
          </a:stretch>
        </p:blipFill>
        <p:spPr>
          <a:xfrm>
            <a:off x="9326768" y="3481946"/>
            <a:ext cx="658214" cy="953429"/>
          </a:xfrm>
          <a:prstGeom prst="rect">
            <a:avLst/>
          </a:prstGeom>
        </p:spPr>
      </p:pic>
      <p:grpSp>
        <p:nvGrpSpPr>
          <p:cNvPr id="24" name="Agrupar 23"/>
          <p:cNvGrpSpPr/>
          <p:nvPr/>
        </p:nvGrpSpPr>
        <p:grpSpPr>
          <a:xfrm>
            <a:off x="6568451" y="3207069"/>
            <a:ext cx="1266177" cy="1430143"/>
            <a:chOff x="4807997" y="2334455"/>
            <a:chExt cx="949880" cy="1072887"/>
          </a:xfrm>
        </p:grpSpPr>
        <p:pic>
          <p:nvPicPr>
            <p:cNvPr id="21" name="Imagem 20" descr="Gráfico de bolhas&#10;&#10;Descrição gerada automaticamente"/>
            <p:cNvPicPr>
              <a:picLocks noChangeAspect="1"/>
            </p:cNvPicPr>
            <p:nvPr/>
          </p:nvPicPr>
          <p:blipFill rotWithShape="1">
            <a:blip r:embed="rId4">
              <a:extLst>
                <a:ext uri="{BEBA8EAE-BF5A-486C-A8C5-ECC9F3942E4B}">
                  <a14:imgProps xmlns:a14="http://schemas.microsoft.com/office/drawing/2010/main">
                    <a14:imgLayer r:embed="rId5">
                      <a14:imgEffect>
                        <a14:backgroundRemoval t="12500" b="92067" l="17308" r="77404">
                          <a14:foregroundMark x1="19325" y1="61058" x2="19132" y2="62260"/>
                          <a14:foregroundMark x1="19364" y1="60817" x2="19325" y2="61058"/>
                          <a14:foregroundMark x1="21875" y1="45192" x2="19364" y2="60817"/>
                          <a14:foregroundMark x1="77404" y1="68029" x2="77404" y2="42308"/>
                          <a14:foregroundMark x1="54567" y1="12500" x2="54567" y2="12500"/>
                          <a14:foregroundMark x1="51683" y1="92067" x2="51683" y2="92067"/>
                          <a14:backgroundMark x1="20433" y1="66587" x2="20433" y2="66587"/>
                          <a14:backgroundMark x1="20433" y1="62260" x2="20433" y2="62260"/>
                          <a14:backgroundMark x1="18990" y1="60817" x2="18990" y2="60817"/>
                          <a14:backgroundMark x1="20433" y1="62260" x2="20433" y2="62260"/>
                          <a14:backgroundMark x1="18990" y1="63702" x2="18990" y2="63702"/>
                          <a14:backgroundMark x1="18990" y1="65144" x2="18990" y2="65144"/>
                          <a14:backgroundMark x1="19471" y1="65144" x2="19471" y2="65144"/>
                          <a14:backgroundMark x1="18510" y1="62019" x2="15385" y2="74760"/>
                          <a14:backgroundMark x1="18990" y1="61058" x2="18990" y2="61058"/>
                        </a14:backgroundRemoval>
                      </a14:imgEffect>
                    </a14:imgLayer>
                  </a14:imgProps>
                </a:ext>
              </a:extLst>
            </a:blip>
            <a:srcRect l="17551" t="7129" r="17801"/>
            <a:stretch>
              <a:fillRect/>
            </a:stretch>
          </p:blipFill>
          <p:spPr>
            <a:xfrm>
              <a:off x="5072609" y="2334455"/>
              <a:ext cx="493789" cy="715258"/>
            </a:xfrm>
            <a:prstGeom prst="rect">
              <a:avLst/>
            </a:prstGeom>
          </p:spPr>
        </p:pic>
        <p:pic>
          <p:nvPicPr>
            <p:cNvPr id="22" name="Imagem 21" descr="Gráfico de bolhas&#10;&#10;Descrição gerada automaticamente"/>
            <p:cNvPicPr>
              <a:picLocks noChangeAspect="1"/>
            </p:cNvPicPr>
            <p:nvPr/>
          </p:nvPicPr>
          <p:blipFill rotWithShape="1">
            <a:blip r:embed="rId4">
              <a:extLst>
                <a:ext uri="{BEBA8EAE-BF5A-486C-A8C5-ECC9F3942E4B}">
                  <a14:imgProps xmlns:a14="http://schemas.microsoft.com/office/drawing/2010/main">
                    <a14:imgLayer r:embed="rId5">
                      <a14:imgEffect>
                        <a14:backgroundRemoval t="12500" b="92067" l="17308" r="77404">
                          <a14:foregroundMark x1="19325" y1="61058" x2="19132" y2="62260"/>
                          <a14:foregroundMark x1="19364" y1="60817" x2="19325" y2="61058"/>
                          <a14:foregroundMark x1="21875" y1="45192" x2="19364" y2="60817"/>
                          <a14:foregroundMark x1="77404" y1="68029" x2="77404" y2="42308"/>
                          <a14:foregroundMark x1="54567" y1="12500" x2="54567" y2="12500"/>
                          <a14:foregroundMark x1="51683" y1="92067" x2="51683" y2="92067"/>
                          <a14:backgroundMark x1="20433" y1="66587" x2="20433" y2="66587"/>
                          <a14:backgroundMark x1="20433" y1="62260" x2="20433" y2="62260"/>
                          <a14:backgroundMark x1="18990" y1="60817" x2="18990" y2="60817"/>
                          <a14:backgroundMark x1="20433" y1="62260" x2="20433" y2="62260"/>
                          <a14:backgroundMark x1="18990" y1="63702" x2="18990" y2="63702"/>
                          <a14:backgroundMark x1="18990" y1="65144" x2="18990" y2="65144"/>
                          <a14:backgroundMark x1="19471" y1="65144" x2="19471" y2="65144"/>
                          <a14:backgroundMark x1="18510" y1="62019" x2="15385" y2="74760"/>
                          <a14:backgroundMark x1="18990" y1="61058" x2="18990" y2="61058"/>
                        </a14:backgroundRemoval>
                      </a14:imgEffect>
                    </a14:imgLayer>
                  </a14:imgProps>
                </a:ext>
              </a:extLst>
            </a:blip>
            <a:srcRect l="17551" t="7129" r="17801"/>
            <a:stretch>
              <a:fillRect/>
            </a:stretch>
          </p:blipFill>
          <p:spPr>
            <a:xfrm>
              <a:off x="4807997" y="2667209"/>
              <a:ext cx="493789" cy="715258"/>
            </a:xfrm>
            <a:prstGeom prst="rect">
              <a:avLst/>
            </a:prstGeom>
          </p:spPr>
        </p:pic>
        <p:pic>
          <p:nvPicPr>
            <p:cNvPr id="23" name="Imagem 22" descr="Gráfico de bolhas&#10;&#10;Descrição gerada automaticamente"/>
            <p:cNvPicPr>
              <a:picLocks noChangeAspect="1"/>
            </p:cNvPicPr>
            <p:nvPr/>
          </p:nvPicPr>
          <p:blipFill rotWithShape="1">
            <a:blip r:embed="rId4">
              <a:extLst>
                <a:ext uri="{BEBA8EAE-BF5A-486C-A8C5-ECC9F3942E4B}">
                  <a14:imgProps xmlns:a14="http://schemas.microsoft.com/office/drawing/2010/main">
                    <a14:imgLayer r:embed="rId5">
                      <a14:imgEffect>
                        <a14:backgroundRemoval t="12500" b="92067" l="17308" r="77404">
                          <a14:foregroundMark x1="19325" y1="61058" x2="19132" y2="62260"/>
                          <a14:foregroundMark x1="19364" y1="60817" x2="19325" y2="61058"/>
                          <a14:foregroundMark x1="21875" y1="45192" x2="19364" y2="60817"/>
                          <a14:foregroundMark x1="77404" y1="68029" x2="77404" y2="42308"/>
                          <a14:foregroundMark x1="54567" y1="12500" x2="54567" y2="12500"/>
                          <a14:foregroundMark x1="51683" y1="92067" x2="51683" y2="92067"/>
                          <a14:backgroundMark x1="20433" y1="66587" x2="20433" y2="66587"/>
                          <a14:backgroundMark x1="20433" y1="62260" x2="20433" y2="62260"/>
                          <a14:backgroundMark x1="18990" y1="60817" x2="18990" y2="60817"/>
                          <a14:backgroundMark x1="20433" y1="62260" x2="20433" y2="62260"/>
                          <a14:backgroundMark x1="18990" y1="63702" x2="18990" y2="63702"/>
                          <a14:backgroundMark x1="18990" y1="65144" x2="18990" y2="65144"/>
                          <a14:backgroundMark x1="19471" y1="65144" x2="19471" y2="65144"/>
                          <a14:backgroundMark x1="18510" y1="62019" x2="15385" y2="74760"/>
                          <a14:backgroundMark x1="18990" y1="61058" x2="18990" y2="61058"/>
                        </a14:backgroundRemoval>
                      </a14:imgEffect>
                    </a14:imgLayer>
                  </a14:imgProps>
                </a:ext>
              </a:extLst>
            </a:blip>
            <a:srcRect l="17551" t="7129" r="17801"/>
            <a:stretch>
              <a:fillRect/>
            </a:stretch>
          </p:blipFill>
          <p:spPr>
            <a:xfrm>
              <a:off x="5264088" y="2692084"/>
              <a:ext cx="493789" cy="715258"/>
            </a:xfrm>
            <a:prstGeom prst="rect">
              <a:avLst/>
            </a:prstGeom>
          </p:spPr>
        </p:pic>
      </p:grpSp>
      <p:grpSp>
        <p:nvGrpSpPr>
          <p:cNvPr id="26" name="Agrupar 25"/>
          <p:cNvGrpSpPr/>
          <p:nvPr/>
        </p:nvGrpSpPr>
        <p:grpSpPr>
          <a:xfrm>
            <a:off x="848086" y="2816236"/>
            <a:ext cx="9998777" cy="2724814"/>
            <a:chOff x="636231" y="2112057"/>
            <a:chExt cx="7501036" cy="2044143"/>
          </a:xfrm>
        </p:grpSpPr>
        <p:grpSp>
          <p:nvGrpSpPr>
            <p:cNvPr id="11" name="Agrupar 10"/>
            <p:cNvGrpSpPr/>
            <p:nvPr/>
          </p:nvGrpSpPr>
          <p:grpSpPr>
            <a:xfrm>
              <a:off x="636231" y="2112057"/>
              <a:ext cx="1786947" cy="1955749"/>
              <a:chOff x="191230" y="3165781"/>
              <a:chExt cx="1786947" cy="1939650"/>
            </a:xfrm>
          </p:grpSpPr>
          <p:pic>
            <p:nvPicPr>
              <p:cNvPr id="8" name="Imagem 7" descr="Gráfico de bolhas&#10;&#10;Descrição gerada automaticamente"/>
              <p:cNvPicPr>
                <a:picLocks noChangeAspect="1"/>
              </p:cNvPicPr>
              <p:nvPr/>
            </p:nvPicPr>
            <p:blipFill rotWithShape="1">
              <a:blip r:embed="rId4">
                <a:extLst>
                  <a:ext uri="{BEBA8EAE-BF5A-486C-A8C5-ECC9F3942E4B}">
                    <a14:imgProps xmlns:a14="http://schemas.microsoft.com/office/drawing/2010/main">
                      <a14:imgLayer r:embed="rId5">
                        <a14:imgEffect>
                          <a14:backgroundRemoval t="12500" b="92067" l="17308" r="77404">
                            <a14:foregroundMark x1="19325" y1="61058" x2="19132" y2="62260"/>
                            <a14:foregroundMark x1="19364" y1="60817" x2="19325" y2="61058"/>
                            <a14:foregroundMark x1="21875" y1="45192" x2="19364" y2="60817"/>
                            <a14:foregroundMark x1="77404" y1="68029" x2="77404" y2="42308"/>
                            <a14:foregroundMark x1="54567" y1="12500" x2="54567" y2="12500"/>
                            <a14:foregroundMark x1="51683" y1="92067" x2="51683" y2="92067"/>
                            <a14:backgroundMark x1="20433" y1="66587" x2="20433" y2="66587"/>
                            <a14:backgroundMark x1="20433" y1="62260" x2="20433" y2="62260"/>
                            <a14:backgroundMark x1="18990" y1="60817" x2="18990" y2="60817"/>
                            <a14:backgroundMark x1="20433" y1="62260" x2="20433" y2="62260"/>
                            <a14:backgroundMark x1="18990" y1="63702" x2="18990" y2="63702"/>
                            <a14:backgroundMark x1="18990" y1="65144" x2="18990" y2="65144"/>
                            <a14:backgroundMark x1="19471" y1="65144" x2="19471" y2="65144"/>
                            <a14:backgroundMark x1="18510" y1="62019" x2="15385" y2="74760"/>
                            <a14:backgroundMark x1="18990" y1="61058" x2="18990" y2="61058"/>
                          </a14:backgroundRemoval>
                        </a14:imgEffect>
                      </a14:imgLayer>
                    </a14:imgProps>
                  </a:ext>
                </a:extLst>
              </a:blip>
              <a:srcRect l="17551" t="7129" r="17801"/>
              <a:stretch>
                <a:fillRect/>
              </a:stretch>
            </p:blipFill>
            <p:spPr>
              <a:xfrm>
                <a:off x="1094286" y="3639444"/>
                <a:ext cx="493789" cy="709370"/>
              </a:xfrm>
              <a:prstGeom prst="rect">
                <a:avLst/>
              </a:prstGeom>
            </p:spPr>
          </p:pic>
          <p:pic>
            <p:nvPicPr>
              <p:cNvPr id="6" name="Imagem 5" descr="Gráfico de bolhas&#10;&#10;Descrição gerada automaticamente"/>
              <p:cNvPicPr>
                <a:picLocks noChangeAspect="1"/>
              </p:cNvPicPr>
              <p:nvPr/>
            </p:nvPicPr>
            <p:blipFill rotWithShape="1">
              <a:blip r:embed="rId4">
                <a:extLst>
                  <a:ext uri="{BEBA8EAE-BF5A-486C-A8C5-ECC9F3942E4B}">
                    <a14:imgProps xmlns:a14="http://schemas.microsoft.com/office/drawing/2010/main">
                      <a14:imgLayer r:embed="rId5">
                        <a14:imgEffect>
                          <a14:backgroundRemoval t="12500" b="92067" l="17308" r="77404">
                            <a14:foregroundMark x1="19325" y1="61058" x2="19132" y2="62260"/>
                            <a14:foregroundMark x1="19364" y1="60817" x2="19325" y2="61058"/>
                            <a14:foregroundMark x1="21875" y1="45192" x2="19364" y2="60817"/>
                            <a14:foregroundMark x1="77404" y1="68029" x2="77404" y2="42308"/>
                            <a14:foregroundMark x1="54567" y1="12500" x2="54567" y2="12500"/>
                            <a14:foregroundMark x1="51683" y1="92067" x2="51683" y2="92067"/>
                            <a14:backgroundMark x1="20433" y1="66587" x2="20433" y2="66587"/>
                            <a14:backgroundMark x1="20433" y1="62260" x2="20433" y2="62260"/>
                            <a14:backgroundMark x1="18990" y1="60817" x2="18990" y2="60817"/>
                            <a14:backgroundMark x1="20433" y1="62260" x2="20433" y2="62260"/>
                            <a14:backgroundMark x1="18990" y1="63702" x2="18990" y2="63702"/>
                            <a14:backgroundMark x1="18990" y1="65144" x2="18990" y2="65144"/>
                            <a14:backgroundMark x1="19471" y1="65144" x2="19471" y2="65144"/>
                            <a14:backgroundMark x1="18510" y1="62019" x2="15385" y2="74760"/>
                            <a14:backgroundMark x1="18990" y1="61058" x2="18990" y2="61058"/>
                          </a14:backgroundRemoval>
                        </a14:imgEffect>
                      </a14:imgLayer>
                    </a14:imgProps>
                  </a:ext>
                </a:extLst>
              </a:blip>
              <a:srcRect l="17551" t="7129" r="17801"/>
              <a:stretch>
                <a:fillRect/>
              </a:stretch>
            </p:blipFill>
            <p:spPr>
              <a:xfrm>
                <a:off x="600497" y="3639444"/>
                <a:ext cx="493789" cy="709370"/>
              </a:xfrm>
              <a:prstGeom prst="rect">
                <a:avLst/>
              </a:prstGeom>
            </p:spPr>
          </p:pic>
          <p:pic>
            <p:nvPicPr>
              <p:cNvPr id="4" name="Imagem 3" descr="Uma imagem contendo cesta, recipiente, atletismo&#10;&#10;Descrição gerada automaticamente"/>
              <p:cNvPicPr>
                <a:picLocks noChangeAspect="1"/>
              </p:cNvPicPr>
              <p:nvPr/>
            </p:nvPicPr>
            <p:blipFill rotWithShape="1">
              <a:blip r:embed="rId6">
                <a:extLst>
                  <a:ext uri="{BEBA8EAE-BF5A-486C-A8C5-ECC9F3942E4B}">
                    <a14:imgProps xmlns:a14="http://schemas.microsoft.com/office/drawing/2010/main">
                      <a14:imgLayer r:embed="rId7">
                        <a14:imgEffect>
                          <a14:backgroundRemoval t="10000" b="90000" l="10000" r="90000">
                            <a14:foregroundMark x1="14009" y1="35580" x2="25000" y2="36388"/>
                            <a14:foregroundMark x1="25000" y1="36388" x2="35560" y2="30458"/>
                          </a14:backgroundRemoval>
                        </a14:imgEffect>
                      </a14:imgLayer>
                    </a14:imgProps>
                  </a:ext>
                </a:extLst>
              </a:blip>
              <a:srcRect l="7156" t="9591" r="57082" b="53721"/>
              <a:stretch>
                <a:fillRect/>
              </a:stretch>
            </p:blipFill>
            <p:spPr>
              <a:xfrm>
                <a:off x="191230" y="3165781"/>
                <a:ext cx="1786947" cy="1939650"/>
              </a:xfrm>
              <a:prstGeom prst="rect">
                <a:avLst/>
              </a:prstGeom>
            </p:spPr>
          </p:pic>
        </p:grpSp>
        <p:grpSp>
          <p:nvGrpSpPr>
            <p:cNvPr id="19" name="Agrupar 18"/>
            <p:cNvGrpSpPr/>
            <p:nvPr/>
          </p:nvGrpSpPr>
          <p:grpSpPr>
            <a:xfrm>
              <a:off x="2562310" y="2125501"/>
              <a:ext cx="1786947" cy="1982796"/>
              <a:chOff x="2539889" y="2040555"/>
              <a:chExt cx="1751914" cy="1982796"/>
            </a:xfrm>
          </p:grpSpPr>
          <p:grpSp>
            <p:nvGrpSpPr>
              <p:cNvPr id="16" name="Agrupar 15"/>
              <p:cNvGrpSpPr/>
              <p:nvPr/>
            </p:nvGrpSpPr>
            <p:grpSpPr>
              <a:xfrm>
                <a:off x="2790363" y="2384058"/>
                <a:ext cx="1250967" cy="1095686"/>
                <a:chOff x="2903096" y="2421587"/>
                <a:chExt cx="1250967" cy="1095686"/>
              </a:xfrm>
            </p:grpSpPr>
            <p:pic>
              <p:nvPicPr>
                <p:cNvPr id="15" name="Imagem 14" descr="Gráfico de bolhas&#10;&#10;Descrição gerada automaticamente"/>
                <p:cNvPicPr>
                  <a:picLocks noChangeAspect="1"/>
                </p:cNvPicPr>
                <p:nvPr/>
              </p:nvPicPr>
              <p:blipFill rotWithShape="1">
                <a:blip r:embed="rId4">
                  <a:extLst>
                    <a:ext uri="{BEBA8EAE-BF5A-486C-A8C5-ECC9F3942E4B}">
                      <a14:imgProps xmlns:a14="http://schemas.microsoft.com/office/drawing/2010/main">
                        <a14:imgLayer r:embed="rId5">
                          <a14:imgEffect>
                            <a14:backgroundRemoval t="12500" b="92067" l="17308" r="77404">
                              <a14:foregroundMark x1="19325" y1="61058" x2="19132" y2="62260"/>
                              <a14:foregroundMark x1="19364" y1="60817" x2="19325" y2="61058"/>
                              <a14:foregroundMark x1="21875" y1="45192" x2="19364" y2="60817"/>
                              <a14:foregroundMark x1="77404" y1="68029" x2="77404" y2="42308"/>
                              <a14:foregroundMark x1="54567" y1="12500" x2="54567" y2="12500"/>
                              <a14:foregroundMark x1="51683" y1="92067" x2="51683" y2="92067"/>
                              <a14:backgroundMark x1="20433" y1="66587" x2="20433" y2="66587"/>
                              <a14:backgroundMark x1="20433" y1="62260" x2="20433" y2="62260"/>
                              <a14:backgroundMark x1="18990" y1="60817" x2="18990" y2="60817"/>
                              <a14:backgroundMark x1="20433" y1="62260" x2="20433" y2="62260"/>
                              <a14:backgroundMark x1="18990" y1="63702" x2="18990" y2="63702"/>
                              <a14:backgroundMark x1="18990" y1="65144" x2="18990" y2="65144"/>
                              <a14:backgroundMark x1="19471" y1="65144" x2="19471" y2="65144"/>
                              <a14:backgroundMark x1="18510" y1="62019" x2="15385" y2="74760"/>
                              <a14:backgroundMark x1="18990" y1="61058" x2="18990" y2="61058"/>
                            </a14:backgroundRemoval>
                          </a14:imgEffect>
                        </a14:imgLayer>
                      </a14:imgProps>
                    </a:ext>
                  </a:extLst>
                </a:blip>
                <a:srcRect l="17551" t="7129" r="17801"/>
                <a:stretch>
                  <a:fillRect/>
                </a:stretch>
              </p:blipFill>
              <p:spPr>
                <a:xfrm>
                  <a:off x="3660274" y="2647611"/>
                  <a:ext cx="493789" cy="709370"/>
                </a:xfrm>
                <a:prstGeom prst="rect">
                  <a:avLst/>
                </a:prstGeom>
              </p:spPr>
            </p:pic>
            <p:pic>
              <p:nvPicPr>
                <p:cNvPr id="12" name="Imagem 11" descr="Gráfico de bolhas&#10;&#10;Descrição gerada automaticamente"/>
                <p:cNvPicPr>
                  <a:picLocks noChangeAspect="1"/>
                </p:cNvPicPr>
                <p:nvPr/>
              </p:nvPicPr>
              <p:blipFill rotWithShape="1">
                <a:blip r:embed="rId4">
                  <a:extLst>
                    <a:ext uri="{BEBA8EAE-BF5A-486C-A8C5-ECC9F3942E4B}">
                      <a14:imgProps xmlns:a14="http://schemas.microsoft.com/office/drawing/2010/main">
                        <a14:imgLayer r:embed="rId5">
                          <a14:imgEffect>
                            <a14:backgroundRemoval t="12500" b="92067" l="17308" r="77404">
                              <a14:foregroundMark x1="19325" y1="61058" x2="19132" y2="62260"/>
                              <a14:foregroundMark x1="19364" y1="60817" x2="19325" y2="61058"/>
                              <a14:foregroundMark x1="21875" y1="45192" x2="19364" y2="60817"/>
                              <a14:foregroundMark x1="77404" y1="68029" x2="77404" y2="42308"/>
                              <a14:foregroundMark x1="54567" y1="12500" x2="54567" y2="12500"/>
                              <a14:foregroundMark x1="51683" y1="92067" x2="51683" y2="92067"/>
                              <a14:backgroundMark x1="20433" y1="66587" x2="20433" y2="66587"/>
                              <a14:backgroundMark x1="20433" y1="62260" x2="20433" y2="62260"/>
                              <a14:backgroundMark x1="18990" y1="60817" x2="18990" y2="60817"/>
                              <a14:backgroundMark x1="20433" y1="62260" x2="20433" y2="62260"/>
                              <a14:backgroundMark x1="18990" y1="63702" x2="18990" y2="63702"/>
                              <a14:backgroundMark x1="18990" y1="65144" x2="18990" y2="65144"/>
                              <a14:backgroundMark x1="19471" y1="65144" x2="19471" y2="65144"/>
                              <a14:backgroundMark x1="18510" y1="62019" x2="15385" y2="74760"/>
                              <a14:backgroundMark x1="18990" y1="61058" x2="18990" y2="61058"/>
                            </a14:backgroundRemoval>
                          </a14:imgEffect>
                        </a14:imgLayer>
                      </a14:imgProps>
                    </a:ext>
                  </a:extLst>
                </a:blip>
                <a:srcRect l="17551" t="7129" r="17801"/>
                <a:stretch>
                  <a:fillRect/>
                </a:stretch>
              </p:blipFill>
              <p:spPr>
                <a:xfrm>
                  <a:off x="3281685" y="2421587"/>
                  <a:ext cx="493789" cy="709370"/>
                </a:xfrm>
                <a:prstGeom prst="rect">
                  <a:avLst/>
                </a:prstGeom>
              </p:spPr>
            </p:pic>
            <p:pic>
              <p:nvPicPr>
                <p:cNvPr id="13" name="Imagem 12" descr="Gráfico de bolhas&#10;&#10;Descrição gerada automaticamente"/>
                <p:cNvPicPr>
                  <a:picLocks noChangeAspect="1"/>
                </p:cNvPicPr>
                <p:nvPr/>
              </p:nvPicPr>
              <p:blipFill rotWithShape="1">
                <a:blip r:embed="rId4">
                  <a:extLst>
                    <a:ext uri="{BEBA8EAE-BF5A-486C-A8C5-ECC9F3942E4B}">
                      <a14:imgProps xmlns:a14="http://schemas.microsoft.com/office/drawing/2010/main">
                        <a14:imgLayer r:embed="rId5">
                          <a14:imgEffect>
                            <a14:backgroundRemoval t="12500" b="92067" l="17308" r="77404">
                              <a14:foregroundMark x1="19325" y1="61058" x2="19132" y2="62260"/>
                              <a14:foregroundMark x1="19364" y1="60817" x2="19325" y2="61058"/>
                              <a14:foregroundMark x1="21875" y1="45192" x2="19364" y2="60817"/>
                              <a14:foregroundMark x1="77404" y1="68029" x2="77404" y2="42308"/>
                              <a14:foregroundMark x1="54567" y1="12500" x2="54567" y2="12500"/>
                              <a14:foregroundMark x1="51683" y1="92067" x2="51683" y2="92067"/>
                              <a14:backgroundMark x1="20433" y1="66587" x2="20433" y2="66587"/>
                              <a14:backgroundMark x1="20433" y1="62260" x2="20433" y2="62260"/>
                              <a14:backgroundMark x1="18990" y1="60817" x2="18990" y2="60817"/>
                              <a14:backgroundMark x1="20433" y1="62260" x2="20433" y2="62260"/>
                              <a14:backgroundMark x1="18990" y1="63702" x2="18990" y2="63702"/>
                              <a14:backgroundMark x1="18990" y1="65144" x2="18990" y2="65144"/>
                              <a14:backgroundMark x1="19471" y1="65144" x2="19471" y2="65144"/>
                              <a14:backgroundMark x1="18510" y1="62019" x2="15385" y2="74760"/>
                              <a14:backgroundMark x1="18990" y1="61058" x2="18990" y2="61058"/>
                            </a14:backgroundRemoval>
                          </a14:imgEffect>
                        </a14:imgLayer>
                      </a14:imgProps>
                    </a:ext>
                  </a:extLst>
                </a:blip>
                <a:srcRect l="17551" t="7129" r="17801"/>
                <a:stretch>
                  <a:fillRect/>
                </a:stretch>
              </p:blipFill>
              <p:spPr>
                <a:xfrm>
                  <a:off x="2903096" y="2647611"/>
                  <a:ext cx="493789" cy="709370"/>
                </a:xfrm>
                <a:prstGeom prst="rect">
                  <a:avLst/>
                </a:prstGeom>
              </p:spPr>
            </p:pic>
            <p:pic>
              <p:nvPicPr>
                <p:cNvPr id="14" name="Imagem 13" descr="Gráfico de bolhas&#10;&#10;Descrição gerada automaticamente"/>
                <p:cNvPicPr>
                  <a:picLocks noChangeAspect="1"/>
                </p:cNvPicPr>
                <p:nvPr/>
              </p:nvPicPr>
              <p:blipFill rotWithShape="1">
                <a:blip r:embed="rId4">
                  <a:extLst>
                    <a:ext uri="{BEBA8EAE-BF5A-486C-A8C5-ECC9F3942E4B}">
                      <a14:imgProps xmlns:a14="http://schemas.microsoft.com/office/drawing/2010/main">
                        <a14:imgLayer r:embed="rId5">
                          <a14:imgEffect>
                            <a14:backgroundRemoval t="12500" b="92067" l="17308" r="77404">
                              <a14:foregroundMark x1="19325" y1="61058" x2="19132" y2="62260"/>
                              <a14:foregroundMark x1="19364" y1="60817" x2="19325" y2="61058"/>
                              <a14:foregroundMark x1="21875" y1="45192" x2="19364" y2="60817"/>
                              <a14:foregroundMark x1="77404" y1="68029" x2="77404" y2="42308"/>
                              <a14:foregroundMark x1="54567" y1="12500" x2="54567" y2="12500"/>
                              <a14:foregroundMark x1="51683" y1="92067" x2="51683" y2="92067"/>
                              <a14:backgroundMark x1="20433" y1="66587" x2="20433" y2="66587"/>
                              <a14:backgroundMark x1="20433" y1="62260" x2="20433" y2="62260"/>
                              <a14:backgroundMark x1="18990" y1="60817" x2="18990" y2="60817"/>
                              <a14:backgroundMark x1="20433" y1="62260" x2="20433" y2="62260"/>
                              <a14:backgroundMark x1="18990" y1="63702" x2="18990" y2="63702"/>
                              <a14:backgroundMark x1="18990" y1="65144" x2="18990" y2="65144"/>
                              <a14:backgroundMark x1="19471" y1="65144" x2="19471" y2="65144"/>
                              <a14:backgroundMark x1="18510" y1="62019" x2="15385" y2="74760"/>
                              <a14:backgroundMark x1="18990" y1="61058" x2="18990" y2="61058"/>
                            </a14:backgroundRemoval>
                          </a14:imgEffect>
                        </a14:imgLayer>
                      </a14:imgProps>
                    </a:ext>
                  </a:extLst>
                </a:blip>
                <a:srcRect l="17551" t="7129" r="17801"/>
                <a:stretch>
                  <a:fillRect/>
                </a:stretch>
              </p:blipFill>
              <p:spPr>
                <a:xfrm>
                  <a:off x="3328880" y="2807903"/>
                  <a:ext cx="493789" cy="709370"/>
                </a:xfrm>
                <a:prstGeom prst="rect">
                  <a:avLst/>
                </a:prstGeom>
              </p:spPr>
            </p:pic>
          </p:grpSp>
          <p:pic>
            <p:nvPicPr>
              <p:cNvPr id="17" name="Imagem 16" descr="Uma imagem contendo cesta, recipiente, atletismo&#10;&#10;Descrição gerada automaticamente"/>
              <p:cNvPicPr>
                <a:picLocks noChangeAspect="1"/>
              </p:cNvPicPr>
              <p:nvPr/>
            </p:nvPicPr>
            <p:blipFill rotWithShape="1">
              <a:blip r:embed="rId6">
                <a:extLst>
                  <a:ext uri="{BEBA8EAE-BF5A-486C-A8C5-ECC9F3942E4B}">
                    <a14:imgProps xmlns:a14="http://schemas.microsoft.com/office/drawing/2010/main">
                      <a14:imgLayer r:embed="rId7">
                        <a14:imgEffect>
                          <a14:backgroundRemoval t="10000" b="90000" l="10000" r="90000">
                            <a14:foregroundMark x1="14009" y1="35580" x2="25000" y2="36388"/>
                            <a14:foregroundMark x1="25000" y1="36388" x2="35560" y2="30458"/>
                          </a14:backgroundRemoval>
                        </a14:imgEffect>
                      </a14:imgLayer>
                    </a14:imgProps>
                  </a:ext>
                </a:extLst>
              </a:blip>
              <a:srcRect l="7156" t="9591" r="57082" b="53721"/>
              <a:stretch>
                <a:fillRect/>
              </a:stretch>
            </p:blipFill>
            <p:spPr>
              <a:xfrm>
                <a:off x="2539889" y="2040555"/>
                <a:ext cx="1751914" cy="1982796"/>
              </a:xfrm>
              <a:prstGeom prst="rect">
                <a:avLst/>
              </a:prstGeom>
            </p:spPr>
          </p:pic>
        </p:grpSp>
        <p:pic>
          <p:nvPicPr>
            <p:cNvPr id="18" name="Imagem 17" descr="Uma imagem contendo cesta, recipiente, atletismo&#10;&#10;Descrição gerada automaticamente"/>
            <p:cNvPicPr>
              <a:picLocks noChangeAspect="1"/>
            </p:cNvPicPr>
            <p:nvPr/>
          </p:nvPicPr>
          <p:blipFill rotWithShape="1">
            <a:blip r:embed="rId6">
              <a:extLst>
                <a:ext uri="{BEBA8EAE-BF5A-486C-A8C5-ECC9F3942E4B}">
                  <a14:imgProps xmlns:a14="http://schemas.microsoft.com/office/drawing/2010/main">
                    <a14:imgLayer r:embed="rId7">
                      <a14:imgEffect>
                        <a14:backgroundRemoval t="10000" b="90000" l="10000" r="90000">
                          <a14:foregroundMark x1="14009" y1="35580" x2="25000" y2="36388"/>
                          <a14:foregroundMark x1="25000" y1="36388" x2="35560" y2="30458"/>
                        </a14:backgroundRemoval>
                      </a14:imgEffect>
                    </a14:imgLayer>
                  </a14:imgProps>
                </a:ext>
              </a:extLst>
            </a:blip>
            <a:srcRect l="7156" t="9591" r="57082" b="53721"/>
            <a:stretch>
              <a:fillRect/>
            </a:stretch>
          </p:blipFill>
          <p:spPr>
            <a:xfrm>
              <a:off x="4527937" y="2138570"/>
              <a:ext cx="1786947" cy="1996240"/>
            </a:xfrm>
            <a:prstGeom prst="rect">
              <a:avLst/>
            </a:prstGeom>
          </p:spPr>
        </p:pic>
        <p:pic>
          <p:nvPicPr>
            <p:cNvPr id="25" name="Imagem 24" descr="Uma imagem contendo cesta, recipiente, atletismo&#10;&#10;Descrição gerada automaticamente"/>
            <p:cNvPicPr>
              <a:picLocks noChangeAspect="1"/>
            </p:cNvPicPr>
            <p:nvPr/>
          </p:nvPicPr>
          <p:blipFill rotWithShape="1">
            <a:blip r:embed="rId6">
              <a:extLst>
                <a:ext uri="{BEBA8EAE-BF5A-486C-A8C5-ECC9F3942E4B}">
                  <a14:imgProps xmlns:a14="http://schemas.microsoft.com/office/drawing/2010/main">
                    <a14:imgLayer r:embed="rId7">
                      <a14:imgEffect>
                        <a14:backgroundRemoval t="10000" b="90000" l="10000" r="90000">
                          <a14:foregroundMark x1="14009" y1="35580" x2="25000" y2="36388"/>
                          <a14:foregroundMark x1="25000" y1="36388" x2="35560" y2="30458"/>
                        </a14:backgroundRemoval>
                      </a14:imgEffect>
                    </a14:imgLayer>
                  </a14:imgProps>
                </a:ext>
              </a:extLst>
            </a:blip>
            <a:srcRect l="7156" t="9591" r="57082" b="53721"/>
            <a:stretch>
              <a:fillRect/>
            </a:stretch>
          </p:blipFill>
          <p:spPr>
            <a:xfrm>
              <a:off x="6350320" y="2159960"/>
              <a:ext cx="1786947" cy="1996240"/>
            </a:xfrm>
            <a:prstGeom prst="rect">
              <a:avLst/>
            </a:prstGeom>
          </p:spPr>
        </p:pic>
      </p:grpSp>
      <p:sp>
        <p:nvSpPr>
          <p:cNvPr id="2" name="CaixaDeTexto 1">
            <a:extLst>
              <a:ext uri="{FF2B5EF4-FFF2-40B4-BE49-F238E27FC236}">
                <a16:creationId xmlns:a16="http://schemas.microsoft.com/office/drawing/2014/main" id="{259946A2-ACB5-FA59-2FF0-867CF321C15F}"/>
              </a:ext>
            </a:extLst>
          </p:cNvPr>
          <p:cNvSpPr txBox="1"/>
          <p:nvPr/>
        </p:nvSpPr>
        <p:spPr>
          <a:xfrm>
            <a:off x="622864" y="1021166"/>
            <a:ext cx="10943096" cy="892552"/>
          </a:xfrm>
          <a:prstGeom prst="rect">
            <a:avLst/>
          </a:prstGeom>
          <a:noFill/>
        </p:spPr>
        <p:txBody>
          <a:bodyPr wrap="square">
            <a:spAutoFit/>
          </a:bodyPr>
          <a:lstStyle/>
          <a:p>
            <a:pPr marR="128661">
              <a:buClr>
                <a:srgbClr val="7030A0"/>
              </a:buClr>
              <a:buSzPct val="100000"/>
              <a:tabLst>
                <a:tab pos="429153" algn="l"/>
              </a:tabLst>
            </a:pPr>
            <a:r>
              <a:rPr lang="pt-PT" sz="2600" b="1" dirty="0">
                <a:solidFill>
                  <a:srgbClr val="74489D"/>
                </a:solidFill>
                <a:latin typeface="+mn-lt"/>
                <a:ea typeface="Calibri" panose="020F0502020204030204" pitchFamily="34" charset="0"/>
              </a:rPr>
              <a:t>4.</a:t>
            </a:r>
            <a:r>
              <a:rPr lang="pt-PT" sz="2600" dirty="0">
                <a:solidFill>
                  <a:schemeClr val="tx1"/>
                </a:solidFill>
                <a:latin typeface="+mn-lt"/>
                <a:ea typeface="Calibri" panose="020F0502020204030204" pitchFamily="34" charset="0"/>
              </a:rPr>
              <a:t> </a:t>
            </a:r>
            <a:r>
              <a:rPr lang="pt-BR" sz="2600" dirty="0">
                <a:solidFill>
                  <a:schemeClr val="tx1"/>
                </a:solidFill>
                <a:latin typeface="+mn-lt"/>
                <a:ea typeface="Calibri" panose="020F0502020204030204" pitchFamily="34" charset="0"/>
              </a:rPr>
              <a:t>NA RECEITA, TIA CIDA USOU TRÊS OVOS. FAÇA UM </a:t>
            </a:r>
            <a:r>
              <a:rPr lang="pt-BR" sz="2600" b="1" dirty="0">
                <a:solidFill>
                  <a:schemeClr val="tx1"/>
                </a:solidFill>
                <a:latin typeface="+mn-lt"/>
                <a:ea typeface="Calibri" panose="020F0502020204030204" pitchFamily="34" charset="0"/>
              </a:rPr>
              <a:t>X</a:t>
            </a:r>
            <a:r>
              <a:rPr lang="pt-BR" sz="2600" dirty="0">
                <a:solidFill>
                  <a:schemeClr val="tx1"/>
                </a:solidFill>
                <a:latin typeface="+mn-lt"/>
                <a:ea typeface="Calibri" panose="020F0502020204030204" pitchFamily="34" charset="0"/>
              </a:rPr>
              <a:t> NA CESTA COM A QUANTIDADE DE OVOS USADOS POR TIA CIDA.</a:t>
            </a:r>
            <a:endParaRPr lang="pt-PT" sz="2600" dirty="0">
              <a:solidFill>
                <a:schemeClr val="tx1"/>
              </a:solidFill>
              <a:latin typeface="+mn-lt"/>
              <a:ea typeface="Calibri" panose="020F0502020204030204" pitchFamily="34" charset="0"/>
            </a:endParaRPr>
          </a:p>
        </p:txBody>
      </p:sp>
      <p:pic>
        <p:nvPicPr>
          <p:cNvPr id="3" name="Google Shape;196;p6">
            <a:extLst>
              <a:ext uri="{FF2B5EF4-FFF2-40B4-BE49-F238E27FC236}">
                <a16:creationId xmlns:a16="http://schemas.microsoft.com/office/drawing/2014/main" id="{0315B443-39B0-BCDE-1757-C7EA9262ECC4}"/>
              </a:ext>
            </a:extLst>
          </p:cNvPr>
          <p:cNvPicPr preferRelativeResize="0">
            <a:picLocks noChangeAspect="1"/>
          </p:cNvPicPr>
          <p:nvPr/>
        </p:nvPicPr>
        <p:blipFill rotWithShape="1">
          <a:blip r:embed="rId8">
            <a:alphaModFix/>
          </a:blip>
          <a:srcRect/>
          <a:stretch/>
        </p:blipFill>
        <p:spPr>
          <a:xfrm>
            <a:off x="11214190" y="458956"/>
            <a:ext cx="524765" cy="4680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m 6"/>
          <p:cNvPicPr>
            <a:picLocks noChangeAspect="1"/>
          </p:cNvPicPr>
          <p:nvPr/>
        </p:nvPicPr>
        <p:blipFill>
          <a:blip r:embed="rId3"/>
          <a:stretch>
            <a:fillRect/>
          </a:stretch>
        </p:blipFill>
        <p:spPr>
          <a:xfrm>
            <a:off x="581739" y="1229443"/>
            <a:ext cx="11607086" cy="650127"/>
          </a:xfrm>
          <a:prstGeom prst="rect">
            <a:avLst/>
          </a:prstGeom>
        </p:spPr>
      </p:pic>
      <p:pic>
        <p:nvPicPr>
          <p:cNvPr id="20" name="Imagem 19" descr="Gráfico de bolhas&#10;&#10;Descrição gerada automaticamente"/>
          <p:cNvPicPr>
            <a:picLocks noChangeAspect="1"/>
          </p:cNvPicPr>
          <p:nvPr/>
        </p:nvPicPr>
        <p:blipFill rotWithShape="1">
          <a:blip r:embed="rId4">
            <a:extLst>
              <a:ext uri="{BEBA8EAE-BF5A-486C-A8C5-ECC9F3942E4B}">
                <a14:imgProps xmlns:a14="http://schemas.microsoft.com/office/drawing/2010/main">
                  <a14:imgLayer r:embed="rId5">
                    <a14:imgEffect>
                      <a14:backgroundRemoval t="12500" b="92067" l="17308" r="77404">
                        <a14:foregroundMark x1="19325" y1="61058" x2="19132" y2="62260"/>
                        <a14:foregroundMark x1="19364" y1="60817" x2="19325" y2="61058"/>
                        <a14:foregroundMark x1="21875" y1="45192" x2="19364" y2="60817"/>
                        <a14:foregroundMark x1="77404" y1="68029" x2="77404" y2="42308"/>
                        <a14:foregroundMark x1="54567" y1="12500" x2="54567" y2="12500"/>
                        <a14:foregroundMark x1="51683" y1="92067" x2="51683" y2="92067"/>
                        <a14:backgroundMark x1="20433" y1="66587" x2="20433" y2="66587"/>
                        <a14:backgroundMark x1="20433" y1="62260" x2="20433" y2="62260"/>
                        <a14:backgroundMark x1="18990" y1="60817" x2="18990" y2="60817"/>
                        <a14:backgroundMark x1="20433" y1="62260" x2="20433" y2="62260"/>
                        <a14:backgroundMark x1="18990" y1="63702" x2="18990" y2="63702"/>
                        <a14:backgroundMark x1="18990" y1="65144" x2="18990" y2="65144"/>
                        <a14:backgroundMark x1="19471" y1="65144" x2="19471" y2="65144"/>
                        <a14:backgroundMark x1="18510" y1="62019" x2="15385" y2="74760"/>
                        <a14:backgroundMark x1="18990" y1="61058" x2="18990" y2="61058"/>
                      </a14:backgroundRemoval>
                    </a14:imgEffect>
                  </a14:imgLayer>
                </a14:imgProps>
              </a:ext>
            </a:extLst>
          </a:blip>
          <a:srcRect l="17551" t="7129" r="17801"/>
          <a:stretch>
            <a:fillRect/>
          </a:stretch>
        </p:blipFill>
        <p:spPr>
          <a:xfrm>
            <a:off x="9326768" y="3481946"/>
            <a:ext cx="658214" cy="953429"/>
          </a:xfrm>
          <a:prstGeom prst="rect">
            <a:avLst/>
          </a:prstGeom>
        </p:spPr>
      </p:pic>
      <p:grpSp>
        <p:nvGrpSpPr>
          <p:cNvPr id="24" name="Agrupar 23"/>
          <p:cNvGrpSpPr/>
          <p:nvPr/>
        </p:nvGrpSpPr>
        <p:grpSpPr>
          <a:xfrm>
            <a:off x="6568451" y="3207069"/>
            <a:ext cx="1266177" cy="1430143"/>
            <a:chOff x="4807997" y="2334455"/>
            <a:chExt cx="949880" cy="1072887"/>
          </a:xfrm>
        </p:grpSpPr>
        <p:pic>
          <p:nvPicPr>
            <p:cNvPr id="21" name="Imagem 20" descr="Gráfico de bolhas&#10;&#10;Descrição gerada automaticamente"/>
            <p:cNvPicPr>
              <a:picLocks noChangeAspect="1"/>
            </p:cNvPicPr>
            <p:nvPr/>
          </p:nvPicPr>
          <p:blipFill rotWithShape="1">
            <a:blip r:embed="rId4">
              <a:extLst>
                <a:ext uri="{BEBA8EAE-BF5A-486C-A8C5-ECC9F3942E4B}">
                  <a14:imgProps xmlns:a14="http://schemas.microsoft.com/office/drawing/2010/main">
                    <a14:imgLayer r:embed="rId5">
                      <a14:imgEffect>
                        <a14:backgroundRemoval t="12500" b="92067" l="17308" r="77404">
                          <a14:foregroundMark x1="19325" y1="61058" x2="19132" y2="62260"/>
                          <a14:foregroundMark x1="19364" y1="60817" x2="19325" y2="61058"/>
                          <a14:foregroundMark x1="21875" y1="45192" x2="19364" y2="60817"/>
                          <a14:foregroundMark x1="77404" y1="68029" x2="77404" y2="42308"/>
                          <a14:foregroundMark x1="54567" y1="12500" x2="54567" y2="12500"/>
                          <a14:foregroundMark x1="51683" y1="92067" x2="51683" y2="92067"/>
                          <a14:backgroundMark x1="20433" y1="66587" x2="20433" y2="66587"/>
                          <a14:backgroundMark x1="20433" y1="62260" x2="20433" y2="62260"/>
                          <a14:backgroundMark x1="18990" y1="60817" x2="18990" y2="60817"/>
                          <a14:backgroundMark x1="20433" y1="62260" x2="20433" y2="62260"/>
                          <a14:backgroundMark x1="18990" y1="63702" x2="18990" y2="63702"/>
                          <a14:backgroundMark x1="18990" y1="65144" x2="18990" y2="65144"/>
                          <a14:backgroundMark x1="19471" y1="65144" x2="19471" y2="65144"/>
                          <a14:backgroundMark x1="18510" y1="62019" x2="15385" y2="74760"/>
                          <a14:backgroundMark x1="18990" y1="61058" x2="18990" y2="61058"/>
                        </a14:backgroundRemoval>
                      </a14:imgEffect>
                    </a14:imgLayer>
                  </a14:imgProps>
                </a:ext>
              </a:extLst>
            </a:blip>
            <a:srcRect l="17551" t="7129" r="17801"/>
            <a:stretch>
              <a:fillRect/>
            </a:stretch>
          </p:blipFill>
          <p:spPr>
            <a:xfrm>
              <a:off x="5072609" y="2334455"/>
              <a:ext cx="493789" cy="715258"/>
            </a:xfrm>
            <a:prstGeom prst="rect">
              <a:avLst/>
            </a:prstGeom>
          </p:spPr>
        </p:pic>
        <p:pic>
          <p:nvPicPr>
            <p:cNvPr id="22" name="Imagem 21" descr="Gráfico de bolhas&#10;&#10;Descrição gerada automaticamente"/>
            <p:cNvPicPr>
              <a:picLocks noChangeAspect="1"/>
            </p:cNvPicPr>
            <p:nvPr/>
          </p:nvPicPr>
          <p:blipFill rotWithShape="1">
            <a:blip r:embed="rId4">
              <a:extLst>
                <a:ext uri="{BEBA8EAE-BF5A-486C-A8C5-ECC9F3942E4B}">
                  <a14:imgProps xmlns:a14="http://schemas.microsoft.com/office/drawing/2010/main">
                    <a14:imgLayer r:embed="rId5">
                      <a14:imgEffect>
                        <a14:backgroundRemoval t="12500" b="92067" l="17308" r="77404">
                          <a14:foregroundMark x1="19325" y1="61058" x2="19132" y2="62260"/>
                          <a14:foregroundMark x1="19364" y1="60817" x2="19325" y2="61058"/>
                          <a14:foregroundMark x1="21875" y1="45192" x2="19364" y2="60817"/>
                          <a14:foregroundMark x1="77404" y1="68029" x2="77404" y2="42308"/>
                          <a14:foregroundMark x1="54567" y1="12500" x2="54567" y2="12500"/>
                          <a14:foregroundMark x1="51683" y1="92067" x2="51683" y2="92067"/>
                          <a14:backgroundMark x1="20433" y1="66587" x2="20433" y2="66587"/>
                          <a14:backgroundMark x1="20433" y1="62260" x2="20433" y2="62260"/>
                          <a14:backgroundMark x1="18990" y1="60817" x2="18990" y2="60817"/>
                          <a14:backgroundMark x1="20433" y1="62260" x2="20433" y2="62260"/>
                          <a14:backgroundMark x1="18990" y1="63702" x2="18990" y2="63702"/>
                          <a14:backgroundMark x1="18990" y1="65144" x2="18990" y2="65144"/>
                          <a14:backgroundMark x1="19471" y1="65144" x2="19471" y2="65144"/>
                          <a14:backgroundMark x1="18510" y1="62019" x2="15385" y2="74760"/>
                          <a14:backgroundMark x1="18990" y1="61058" x2="18990" y2="61058"/>
                        </a14:backgroundRemoval>
                      </a14:imgEffect>
                    </a14:imgLayer>
                  </a14:imgProps>
                </a:ext>
              </a:extLst>
            </a:blip>
            <a:srcRect l="17551" t="7129" r="17801"/>
            <a:stretch>
              <a:fillRect/>
            </a:stretch>
          </p:blipFill>
          <p:spPr>
            <a:xfrm>
              <a:off x="4807997" y="2667209"/>
              <a:ext cx="493789" cy="715258"/>
            </a:xfrm>
            <a:prstGeom prst="rect">
              <a:avLst/>
            </a:prstGeom>
          </p:spPr>
        </p:pic>
        <p:pic>
          <p:nvPicPr>
            <p:cNvPr id="23" name="Imagem 22" descr="Gráfico de bolhas&#10;&#10;Descrição gerada automaticamente"/>
            <p:cNvPicPr>
              <a:picLocks noChangeAspect="1"/>
            </p:cNvPicPr>
            <p:nvPr/>
          </p:nvPicPr>
          <p:blipFill rotWithShape="1">
            <a:blip r:embed="rId4">
              <a:extLst>
                <a:ext uri="{BEBA8EAE-BF5A-486C-A8C5-ECC9F3942E4B}">
                  <a14:imgProps xmlns:a14="http://schemas.microsoft.com/office/drawing/2010/main">
                    <a14:imgLayer r:embed="rId5">
                      <a14:imgEffect>
                        <a14:backgroundRemoval t="12500" b="92067" l="17308" r="77404">
                          <a14:foregroundMark x1="19325" y1="61058" x2="19132" y2="62260"/>
                          <a14:foregroundMark x1="19364" y1="60817" x2="19325" y2="61058"/>
                          <a14:foregroundMark x1="21875" y1="45192" x2="19364" y2="60817"/>
                          <a14:foregroundMark x1="77404" y1="68029" x2="77404" y2="42308"/>
                          <a14:foregroundMark x1="54567" y1="12500" x2="54567" y2="12500"/>
                          <a14:foregroundMark x1="51683" y1="92067" x2="51683" y2="92067"/>
                          <a14:backgroundMark x1="20433" y1="66587" x2="20433" y2="66587"/>
                          <a14:backgroundMark x1="20433" y1="62260" x2="20433" y2="62260"/>
                          <a14:backgroundMark x1="18990" y1="60817" x2="18990" y2="60817"/>
                          <a14:backgroundMark x1="20433" y1="62260" x2="20433" y2="62260"/>
                          <a14:backgroundMark x1="18990" y1="63702" x2="18990" y2="63702"/>
                          <a14:backgroundMark x1="18990" y1="65144" x2="18990" y2="65144"/>
                          <a14:backgroundMark x1="19471" y1="65144" x2="19471" y2="65144"/>
                          <a14:backgroundMark x1="18510" y1="62019" x2="15385" y2="74760"/>
                          <a14:backgroundMark x1="18990" y1="61058" x2="18990" y2="61058"/>
                        </a14:backgroundRemoval>
                      </a14:imgEffect>
                    </a14:imgLayer>
                  </a14:imgProps>
                </a:ext>
              </a:extLst>
            </a:blip>
            <a:srcRect l="17551" t="7129" r="17801"/>
            <a:stretch>
              <a:fillRect/>
            </a:stretch>
          </p:blipFill>
          <p:spPr>
            <a:xfrm>
              <a:off x="5264088" y="2692084"/>
              <a:ext cx="493789" cy="715258"/>
            </a:xfrm>
            <a:prstGeom prst="rect">
              <a:avLst/>
            </a:prstGeom>
          </p:spPr>
        </p:pic>
      </p:grpSp>
      <p:grpSp>
        <p:nvGrpSpPr>
          <p:cNvPr id="26" name="Agrupar 25"/>
          <p:cNvGrpSpPr/>
          <p:nvPr/>
        </p:nvGrpSpPr>
        <p:grpSpPr>
          <a:xfrm>
            <a:off x="848086" y="2816236"/>
            <a:ext cx="9998777" cy="2724814"/>
            <a:chOff x="636231" y="2112057"/>
            <a:chExt cx="7501036" cy="2044143"/>
          </a:xfrm>
        </p:grpSpPr>
        <p:grpSp>
          <p:nvGrpSpPr>
            <p:cNvPr id="11" name="Agrupar 10"/>
            <p:cNvGrpSpPr/>
            <p:nvPr/>
          </p:nvGrpSpPr>
          <p:grpSpPr>
            <a:xfrm>
              <a:off x="636231" y="2112057"/>
              <a:ext cx="1786947" cy="1955749"/>
              <a:chOff x="191230" y="3165781"/>
              <a:chExt cx="1786947" cy="1939650"/>
            </a:xfrm>
          </p:grpSpPr>
          <p:pic>
            <p:nvPicPr>
              <p:cNvPr id="8" name="Imagem 7" descr="Gráfico de bolhas&#10;&#10;Descrição gerada automaticamente"/>
              <p:cNvPicPr>
                <a:picLocks noChangeAspect="1"/>
              </p:cNvPicPr>
              <p:nvPr/>
            </p:nvPicPr>
            <p:blipFill rotWithShape="1">
              <a:blip r:embed="rId4">
                <a:extLst>
                  <a:ext uri="{BEBA8EAE-BF5A-486C-A8C5-ECC9F3942E4B}">
                    <a14:imgProps xmlns:a14="http://schemas.microsoft.com/office/drawing/2010/main">
                      <a14:imgLayer r:embed="rId5">
                        <a14:imgEffect>
                          <a14:backgroundRemoval t="12500" b="92067" l="17308" r="77404">
                            <a14:foregroundMark x1="19325" y1="61058" x2="19132" y2="62260"/>
                            <a14:foregroundMark x1="19364" y1="60817" x2="19325" y2="61058"/>
                            <a14:foregroundMark x1="21875" y1="45192" x2="19364" y2="60817"/>
                            <a14:foregroundMark x1="77404" y1="68029" x2="77404" y2="42308"/>
                            <a14:foregroundMark x1="54567" y1="12500" x2="54567" y2="12500"/>
                            <a14:foregroundMark x1="51683" y1="92067" x2="51683" y2="92067"/>
                            <a14:backgroundMark x1="20433" y1="66587" x2="20433" y2="66587"/>
                            <a14:backgroundMark x1="20433" y1="62260" x2="20433" y2="62260"/>
                            <a14:backgroundMark x1="18990" y1="60817" x2="18990" y2="60817"/>
                            <a14:backgroundMark x1="20433" y1="62260" x2="20433" y2="62260"/>
                            <a14:backgroundMark x1="18990" y1="63702" x2="18990" y2="63702"/>
                            <a14:backgroundMark x1="18990" y1="65144" x2="18990" y2="65144"/>
                            <a14:backgroundMark x1="19471" y1="65144" x2="19471" y2="65144"/>
                            <a14:backgroundMark x1="18510" y1="62019" x2="15385" y2="74760"/>
                            <a14:backgroundMark x1="18990" y1="61058" x2="18990" y2="61058"/>
                          </a14:backgroundRemoval>
                        </a14:imgEffect>
                      </a14:imgLayer>
                    </a14:imgProps>
                  </a:ext>
                </a:extLst>
              </a:blip>
              <a:srcRect l="17551" t="7129" r="17801"/>
              <a:stretch>
                <a:fillRect/>
              </a:stretch>
            </p:blipFill>
            <p:spPr>
              <a:xfrm>
                <a:off x="1094286" y="3639444"/>
                <a:ext cx="493789" cy="709370"/>
              </a:xfrm>
              <a:prstGeom prst="rect">
                <a:avLst/>
              </a:prstGeom>
            </p:spPr>
          </p:pic>
          <p:pic>
            <p:nvPicPr>
              <p:cNvPr id="6" name="Imagem 5" descr="Gráfico de bolhas&#10;&#10;Descrição gerada automaticamente"/>
              <p:cNvPicPr>
                <a:picLocks noChangeAspect="1"/>
              </p:cNvPicPr>
              <p:nvPr/>
            </p:nvPicPr>
            <p:blipFill rotWithShape="1">
              <a:blip r:embed="rId4">
                <a:extLst>
                  <a:ext uri="{BEBA8EAE-BF5A-486C-A8C5-ECC9F3942E4B}">
                    <a14:imgProps xmlns:a14="http://schemas.microsoft.com/office/drawing/2010/main">
                      <a14:imgLayer r:embed="rId5">
                        <a14:imgEffect>
                          <a14:backgroundRemoval t="12500" b="92067" l="17308" r="77404">
                            <a14:foregroundMark x1="19325" y1="61058" x2="19132" y2="62260"/>
                            <a14:foregroundMark x1="19364" y1="60817" x2="19325" y2="61058"/>
                            <a14:foregroundMark x1="21875" y1="45192" x2="19364" y2="60817"/>
                            <a14:foregroundMark x1="77404" y1="68029" x2="77404" y2="42308"/>
                            <a14:foregroundMark x1="54567" y1="12500" x2="54567" y2="12500"/>
                            <a14:foregroundMark x1="51683" y1="92067" x2="51683" y2="92067"/>
                            <a14:backgroundMark x1="20433" y1="66587" x2="20433" y2="66587"/>
                            <a14:backgroundMark x1="20433" y1="62260" x2="20433" y2="62260"/>
                            <a14:backgroundMark x1="18990" y1="60817" x2="18990" y2="60817"/>
                            <a14:backgroundMark x1="20433" y1="62260" x2="20433" y2="62260"/>
                            <a14:backgroundMark x1="18990" y1="63702" x2="18990" y2="63702"/>
                            <a14:backgroundMark x1="18990" y1="65144" x2="18990" y2="65144"/>
                            <a14:backgroundMark x1="19471" y1="65144" x2="19471" y2="65144"/>
                            <a14:backgroundMark x1="18510" y1="62019" x2="15385" y2="74760"/>
                            <a14:backgroundMark x1="18990" y1="61058" x2="18990" y2="61058"/>
                          </a14:backgroundRemoval>
                        </a14:imgEffect>
                      </a14:imgLayer>
                    </a14:imgProps>
                  </a:ext>
                </a:extLst>
              </a:blip>
              <a:srcRect l="17551" t="7129" r="17801"/>
              <a:stretch>
                <a:fillRect/>
              </a:stretch>
            </p:blipFill>
            <p:spPr>
              <a:xfrm>
                <a:off x="600497" y="3639444"/>
                <a:ext cx="493789" cy="709370"/>
              </a:xfrm>
              <a:prstGeom prst="rect">
                <a:avLst/>
              </a:prstGeom>
            </p:spPr>
          </p:pic>
          <p:pic>
            <p:nvPicPr>
              <p:cNvPr id="4" name="Imagem 3" descr="Uma imagem contendo cesta, recipiente, atletismo&#10;&#10;Descrição gerada automaticamente"/>
              <p:cNvPicPr>
                <a:picLocks noChangeAspect="1"/>
              </p:cNvPicPr>
              <p:nvPr/>
            </p:nvPicPr>
            <p:blipFill rotWithShape="1">
              <a:blip r:embed="rId6">
                <a:extLst>
                  <a:ext uri="{BEBA8EAE-BF5A-486C-A8C5-ECC9F3942E4B}">
                    <a14:imgProps xmlns:a14="http://schemas.microsoft.com/office/drawing/2010/main">
                      <a14:imgLayer r:embed="rId7">
                        <a14:imgEffect>
                          <a14:backgroundRemoval t="10000" b="90000" l="10000" r="90000">
                            <a14:foregroundMark x1="14009" y1="35580" x2="25000" y2="36388"/>
                            <a14:foregroundMark x1="25000" y1="36388" x2="35560" y2="30458"/>
                          </a14:backgroundRemoval>
                        </a14:imgEffect>
                      </a14:imgLayer>
                    </a14:imgProps>
                  </a:ext>
                </a:extLst>
              </a:blip>
              <a:srcRect l="7156" t="9591" r="57082" b="53721"/>
              <a:stretch>
                <a:fillRect/>
              </a:stretch>
            </p:blipFill>
            <p:spPr>
              <a:xfrm>
                <a:off x="191230" y="3165781"/>
                <a:ext cx="1786947" cy="1939650"/>
              </a:xfrm>
              <a:prstGeom prst="rect">
                <a:avLst/>
              </a:prstGeom>
            </p:spPr>
          </p:pic>
        </p:grpSp>
        <p:grpSp>
          <p:nvGrpSpPr>
            <p:cNvPr id="19" name="Agrupar 18"/>
            <p:cNvGrpSpPr/>
            <p:nvPr/>
          </p:nvGrpSpPr>
          <p:grpSpPr>
            <a:xfrm>
              <a:off x="2562310" y="2125501"/>
              <a:ext cx="1786947" cy="1982796"/>
              <a:chOff x="2539889" y="2040555"/>
              <a:chExt cx="1751914" cy="1982796"/>
            </a:xfrm>
          </p:grpSpPr>
          <p:grpSp>
            <p:nvGrpSpPr>
              <p:cNvPr id="16" name="Agrupar 15"/>
              <p:cNvGrpSpPr/>
              <p:nvPr/>
            </p:nvGrpSpPr>
            <p:grpSpPr>
              <a:xfrm>
                <a:off x="2790363" y="2384058"/>
                <a:ext cx="1250967" cy="1095686"/>
                <a:chOff x="2903096" y="2421587"/>
                <a:chExt cx="1250967" cy="1095686"/>
              </a:xfrm>
            </p:grpSpPr>
            <p:pic>
              <p:nvPicPr>
                <p:cNvPr id="15" name="Imagem 14" descr="Gráfico de bolhas&#10;&#10;Descrição gerada automaticamente"/>
                <p:cNvPicPr>
                  <a:picLocks noChangeAspect="1"/>
                </p:cNvPicPr>
                <p:nvPr/>
              </p:nvPicPr>
              <p:blipFill rotWithShape="1">
                <a:blip r:embed="rId4">
                  <a:extLst>
                    <a:ext uri="{BEBA8EAE-BF5A-486C-A8C5-ECC9F3942E4B}">
                      <a14:imgProps xmlns:a14="http://schemas.microsoft.com/office/drawing/2010/main">
                        <a14:imgLayer r:embed="rId5">
                          <a14:imgEffect>
                            <a14:backgroundRemoval t="12500" b="92067" l="17308" r="77404">
                              <a14:foregroundMark x1="19325" y1="61058" x2="19132" y2="62260"/>
                              <a14:foregroundMark x1="19364" y1="60817" x2="19325" y2="61058"/>
                              <a14:foregroundMark x1="21875" y1="45192" x2="19364" y2="60817"/>
                              <a14:foregroundMark x1="77404" y1="68029" x2="77404" y2="42308"/>
                              <a14:foregroundMark x1="54567" y1="12500" x2="54567" y2="12500"/>
                              <a14:foregroundMark x1="51683" y1="92067" x2="51683" y2="92067"/>
                              <a14:backgroundMark x1="20433" y1="66587" x2="20433" y2="66587"/>
                              <a14:backgroundMark x1="20433" y1="62260" x2="20433" y2="62260"/>
                              <a14:backgroundMark x1="18990" y1="60817" x2="18990" y2="60817"/>
                              <a14:backgroundMark x1="20433" y1="62260" x2="20433" y2="62260"/>
                              <a14:backgroundMark x1="18990" y1="63702" x2="18990" y2="63702"/>
                              <a14:backgroundMark x1="18990" y1="65144" x2="18990" y2="65144"/>
                              <a14:backgroundMark x1="19471" y1="65144" x2="19471" y2="65144"/>
                              <a14:backgroundMark x1="18510" y1="62019" x2="15385" y2="74760"/>
                              <a14:backgroundMark x1="18990" y1="61058" x2="18990" y2="61058"/>
                            </a14:backgroundRemoval>
                          </a14:imgEffect>
                        </a14:imgLayer>
                      </a14:imgProps>
                    </a:ext>
                  </a:extLst>
                </a:blip>
                <a:srcRect l="17551" t="7129" r="17801"/>
                <a:stretch>
                  <a:fillRect/>
                </a:stretch>
              </p:blipFill>
              <p:spPr>
                <a:xfrm>
                  <a:off x="3660274" y="2647611"/>
                  <a:ext cx="493789" cy="709370"/>
                </a:xfrm>
                <a:prstGeom prst="rect">
                  <a:avLst/>
                </a:prstGeom>
              </p:spPr>
            </p:pic>
            <p:pic>
              <p:nvPicPr>
                <p:cNvPr id="12" name="Imagem 11" descr="Gráfico de bolhas&#10;&#10;Descrição gerada automaticamente"/>
                <p:cNvPicPr>
                  <a:picLocks noChangeAspect="1"/>
                </p:cNvPicPr>
                <p:nvPr/>
              </p:nvPicPr>
              <p:blipFill rotWithShape="1">
                <a:blip r:embed="rId4">
                  <a:extLst>
                    <a:ext uri="{BEBA8EAE-BF5A-486C-A8C5-ECC9F3942E4B}">
                      <a14:imgProps xmlns:a14="http://schemas.microsoft.com/office/drawing/2010/main">
                        <a14:imgLayer r:embed="rId5">
                          <a14:imgEffect>
                            <a14:backgroundRemoval t="12500" b="92067" l="17308" r="77404">
                              <a14:foregroundMark x1="19325" y1="61058" x2="19132" y2="62260"/>
                              <a14:foregroundMark x1="19364" y1="60817" x2="19325" y2="61058"/>
                              <a14:foregroundMark x1="21875" y1="45192" x2="19364" y2="60817"/>
                              <a14:foregroundMark x1="77404" y1="68029" x2="77404" y2="42308"/>
                              <a14:foregroundMark x1="54567" y1="12500" x2="54567" y2="12500"/>
                              <a14:foregroundMark x1="51683" y1="92067" x2="51683" y2="92067"/>
                              <a14:backgroundMark x1="20433" y1="66587" x2="20433" y2="66587"/>
                              <a14:backgroundMark x1="20433" y1="62260" x2="20433" y2="62260"/>
                              <a14:backgroundMark x1="18990" y1="60817" x2="18990" y2="60817"/>
                              <a14:backgroundMark x1="20433" y1="62260" x2="20433" y2="62260"/>
                              <a14:backgroundMark x1="18990" y1="63702" x2="18990" y2="63702"/>
                              <a14:backgroundMark x1="18990" y1="65144" x2="18990" y2="65144"/>
                              <a14:backgroundMark x1="19471" y1="65144" x2="19471" y2="65144"/>
                              <a14:backgroundMark x1="18510" y1="62019" x2="15385" y2="74760"/>
                              <a14:backgroundMark x1="18990" y1="61058" x2="18990" y2="61058"/>
                            </a14:backgroundRemoval>
                          </a14:imgEffect>
                        </a14:imgLayer>
                      </a14:imgProps>
                    </a:ext>
                  </a:extLst>
                </a:blip>
                <a:srcRect l="17551" t="7129" r="17801"/>
                <a:stretch>
                  <a:fillRect/>
                </a:stretch>
              </p:blipFill>
              <p:spPr>
                <a:xfrm>
                  <a:off x="3281685" y="2421587"/>
                  <a:ext cx="493789" cy="709370"/>
                </a:xfrm>
                <a:prstGeom prst="rect">
                  <a:avLst/>
                </a:prstGeom>
              </p:spPr>
            </p:pic>
            <p:pic>
              <p:nvPicPr>
                <p:cNvPr id="13" name="Imagem 12" descr="Gráfico de bolhas&#10;&#10;Descrição gerada automaticamente"/>
                <p:cNvPicPr>
                  <a:picLocks noChangeAspect="1"/>
                </p:cNvPicPr>
                <p:nvPr/>
              </p:nvPicPr>
              <p:blipFill rotWithShape="1">
                <a:blip r:embed="rId4">
                  <a:extLst>
                    <a:ext uri="{BEBA8EAE-BF5A-486C-A8C5-ECC9F3942E4B}">
                      <a14:imgProps xmlns:a14="http://schemas.microsoft.com/office/drawing/2010/main">
                        <a14:imgLayer r:embed="rId5">
                          <a14:imgEffect>
                            <a14:backgroundRemoval t="12500" b="92067" l="17308" r="77404">
                              <a14:foregroundMark x1="19325" y1="61058" x2="19132" y2="62260"/>
                              <a14:foregroundMark x1="19364" y1="60817" x2="19325" y2="61058"/>
                              <a14:foregroundMark x1="21875" y1="45192" x2="19364" y2="60817"/>
                              <a14:foregroundMark x1="77404" y1="68029" x2="77404" y2="42308"/>
                              <a14:foregroundMark x1="54567" y1="12500" x2="54567" y2="12500"/>
                              <a14:foregroundMark x1="51683" y1="92067" x2="51683" y2="92067"/>
                              <a14:backgroundMark x1="20433" y1="66587" x2="20433" y2="66587"/>
                              <a14:backgroundMark x1="20433" y1="62260" x2="20433" y2="62260"/>
                              <a14:backgroundMark x1="18990" y1="60817" x2="18990" y2="60817"/>
                              <a14:backgroundMark x1="20433" y1="62260" x2="20433" y2="62260"/>
                              <a14:backgroundMark x1="18990" y1="63702" x2="18990" y2="63702"/>
                              <a14:backgroundMark x1="18990" y1="65144" x2="18990" y2="65144"/>
                              <a14:backgroundMark x1="19471" y1="65144" x2="19471" y2="65144"/>
                              <a14:backgroundMark x1="18510" y1="62019" x2="15385" y2="74760"/>
                              <a14:backgroundMark x1="18990" y1="61058" x2="18990" y2="61058"/>
                            </a14:backgroundRemoval>
                          </a14:imgEffect>
                        </a14:imgLayer>
                      </a14:imgProps>
                    </a:ext>
                  </a:extLst>
                </a:blip>
                <a:srcRect l="17551" t="7129" r="17801"/>
                <a:stretch>
                  <a:fillRect/>
                </a:stretch>
              </p:blipFill>
              <p:spPr>
                <a:xfrm>
                  <a:off x="2903096" y="2647611"/>
                  <a:ext cx="493789" cy="709370"/>
                </a:xfrm>
                <a:prstGeom prst="rect">
                  <a:avLst/>
                </a:prstGeom>
              </p:spPr>
            </p:pic>
            <p:pic>
              <p:nvPicPr>
                <p:cNvPr id="14" name="Imagem 13" descr="Gráfico de bolhas&#10;&#10;Descrição gerada automaticamente"/>
                <p:cNvPicPr>
                  <a:picLocks noChangeAspect="1"/>
                </p:cNvPicPr>
                <p:nvPr/>
              </p:nvPicPr>
              <p:blipFill rotWithShape="1">
                <a:blip r:embed="rId4">
                  <a:extLst>
                    <a:ext uri="{BEBA8EAE-BF5A-486C-A8C5-ECC9F3942E4B}">
                      <a14:imgProps xmlns:a14="http://schemas.microsoft.com/office/drawing/2010/main">
                        <a14:imgLayer r:embed="rId5">
                          <a14:imgEffect>
                            <a14:backgroundRemoval t="12500" b="92067" l="17308" r="77404">
                              <a14:foregroundMark x1="19325" y1="61058" x2="19132" y2="62260"/>
                              <a14:foregroundMark x1="19364" y1="60817" x2="19325" y2="61058"/>
                              <a14:foregroundMark x1="21875" y1="45192" x2="19364" y2="60817"/>
                              <a14:foregroundMark x1="77404" y1="68029" x2="77404" y2="42308"/>
                              <a14:foregroundMark x1="54567" y1="12500" x2="54567" y2="12500"/>
                              <a14:foregroundMark x1="51683" y1="92067" x2="51683" y2="92067"/>
                              <a14:backgroundMark x1="20433" y1="66587" x2="20433" y2="66587"/>
                              <a14:backgroundMark x1="20433" y1="62260" x2="20433" y2="62260"/>
                              <a14:backgroundMark x1="18990" y1="60817" x2="18990" y2="60817"/>
                              <a14:backgroundMark x1="20433" y1="62260" x2="20433" y2="62260"/>
                              <a14:backgroundMark x1="18990" y1="63702" x2="18990" y2="63702"/>
                              <a14:backgroundMark x1="18990" y1="65144" x2="18990" y2="65144"/>
                              <a14:backgroundMark x1="19471" y1="65144" x2="19471" y2="65144"/>
                              <a14:backgroundMark x1="18510" y1="62019" x2="15385" y2="74760"/>
                              <a14:backgroundMark x1="18990" y1="61058" x2="18990" y2="61058"/>
                            </a14:backgroundRemoval>
                          </a14:imgEffect>
                        </a14:imgLayer>
                      </a14:imgProps>
                    </a:ext>
                  </a:extLst>
                </a:blip>
                <a:srcRect l="17551" t="7129" r="17801"/>
                <a:stretch>
                  <a:fillRect/>
                </a:stretch>
              </p:blipFill>
              <p:spPr>
                <a:xfrm>
                  <a:off x="3328880" y="2807903"/>
                  <a:ext cx="493789" cy="709370"/>
                </a:xfrm>
                <a:prstGeom prst="rect">
                  <a:avLst/>
                </a:prstGeom>
              </p:spPr>
            </p:pic>
          </p:grpSp>
          <p:pic>
            <p:nvPicPr>
              <p:cNvPr id="17" name="Imagem 16" descr="Uma imagem contendo cesta, recipiente, atletismo&#10;&#10;Descrição gerada automaticamente"/>
              <p:cNvPicPr>
                <a:picLocks noChangeAspect="1"/>
              </p:cNvPicPr>
              <p:nvPr/>
            </p:nvPicPr>
            <p:blipFill rotWithShape="1">
              <a:blip r:embed="rId6">
                <a:extLst>
                  <a:ext uri="{BEBA8EAE-BF5A-486C-A8C5-ECC9F3942E4B}">
                    <a14:imgProps xmlns:a14="http://schemas.microsoft.com/office/drawing/2010/main">
                      <a14:imgLayer r:embed="rId7">
                        <a14:imgEffect>
                          <a14:backgroundRemoval t="10000" b="90000" l="10000" r="90000">
                            <a14:foregroundMark x1="14009" y1="35580" x2="25000" y2="36388"/>
                            <a14:foregroundMark x1="25000" y1="36388" x2="35560" y2="30458"/>
                          </a14:backgroundRemoval>
                        </a14:imgEffect>
                      </a14:imgLayer>
                    </a14:imgProps>
                  </a:ext>
                </a:extLst>
              </a:blip>
              <a:srcRect l="7156" t="9591" r="57082" b="53721"/>
              <a:stretch>
                <a:fillRect/>
              </a:stretch>
            </p:blipFill>
            <p:spPr>
              <a:xfrm>
                <a:off x="2539889" y="2040555"/>
                <a:ext cx="1751914" cy="1982796"/>
              </a:xfrm>
              <a:prstGeom prst="rect">
                <a:avLst/>
              </a:prstGeom>
            </p:spPr>
          </p:pic>
        </p:grpSp>
        <p:pic>
          <p:nvPicPr>
            <p:cNvPr id="18" name="Imagem 17" descr="Uma imagem contendo cesta, recipiente, atletismo&#10;&#10;Descrição gerada automaticamente"/>
            <p:cNvPicPr>
              <a:picLocks noChangeAspect="1"/>
            </p:cNvPicPr>
            <p:nvPr/>
          </p:nvPicPr>
          <p:blipFill rotWithShape="1">
            <a:blip r:embed="rId6">
              <a:extLst>
                <a:ext uri="{BEBA8EAE-BF5A-486C-A8C5-ECC9F3942E4B}">
                  <a14:imgProps xmlns:a14="http://schemas.microsoft.com/office/drawing/2010/main">
                    <a14:imgLayer r:embed="rId7">
                      <a14:imgEffect>
                        <a14:backgroundRemoval t="10000" b="90000" l="10000" r="90000">
                          <a14:foregroundMark x1="14009" y1="35580" x2="25000" y2="36388"/>
                          <a14:foregroundMark x1="25000" y1="36388" x2="35560" y2="30458"/>
                        </a14:backgroundRemoval>
                      </a14:imgEffect>
                    </a14:imgLayer>
                  </a14:imgProps>
                </a:ext>
              </a:extLst>
            </a:blip>
            <a:srcRect l="7156" t="9591" r="57082" b="53721"/>
            <a:stretch>
              <a:fillRect/>
            </a:stretch>
          </p:blipFill>
          <p:spPr>
            <a:xfrm>
              <a:off x="4527937" y="2138570"/>
              <a:ext cx="1786947" cy="1996240"/>
            </a:xfrm>
            <a:prstGeom prst="rect">
              <a:avLst/>
            </a:prstGeom>
          </p:spPr>
        </p:pic>
        <p:pic>
          <p:nvPicPr>
            <p:cNvPr id="25" name="Imagem 24" descr="Uma imagem contendo cesta, recipiente, atletismo&#10;&#10;Descrição gerada automaticamente"/>
            <p:cNvPicPr>
              <a:picLocks noChangeAspect="1"/>
            </p:cNvPicPr>
            <p:nvPr/>
          </p:nvPicPr>
          <p:blipFill rotWithShape="1">
            <a:blip r:embed="rId6">
              <a:extLst>
                <a:ext uri="{BEBA8EAE-BF5A-486C-A8C5-ECC9F3942E4B}">
                  <a14:imgProps xmlns:a14="http://schemas.microsoft.com/office/drawing/2010/main">
                    <a14:imgLayer r:embed="rId7">
                      <a14:imgEffect>
                        <a14:backgroundRemoval t="10000" b="90000" l="10000" r="90000">
                          <a14:foregroundMark x1="14009" y1="35580" x2="25000" y2="36388"/>
                          <a14:foregroundMark x1="25000" y1="36388" x2="35560" y2="30458"/>
                        </a14:backgroundRemoval>
                      </a14:imgEffect>
                    </a14:imgLayer>
                  </a14:imgProps>
                </a:ext>
              </a:extLst>
            </a:blip>
            <a:srcRect l="7156" t="9591" r="57082" b="53721"/>
            <a:stretch>
              <a:fillRect/>
            </a:stretch>
          </p:blipFill>
          <p:spPr>
            <a:xfrm>
              <a:off x="6350320" y="2159960"/>
              <a:ext cx="1786947" cy="1996240"/>
            </a:xfrm>
            <a:prstGeom prst="rect">
              <a:avLst/>
            </a:prstGeom>
          </p:spPr>
        </p:pic>
      </p:grpSp>
      <p:sp>
        <p:nvSpPr>
          <p:cNvPr id="27" name="CaixaDeTexto 26"/>
          <p:cNvSpPr txBox="1"/>
          <p:nvPr/>
        </p:nvSpPr>
        <p:spPr>
          <a:xfrm>
            <a:off x="6897558" y="5233858"/>
            <a:ext cx="921804" cy="666657"/>
          </a:xfrm>
          <a:prstGeom prst="rect">
            <a:avLst/>
          </a:prstGeom>
          <a:noFill/>
        </p:spPr>
        <p:txBody>
          <a:bodyPr wrap="square" rtlCol="0">
            <a:spAutoFit/>
          </a:bodyPr>
          <a:lstStyle/>
          <a:p>
            <a:r>
              <a:rPr lang="pt-BR" sz="3700" b="1" dirty="0"/>
              <a:t>X</a:t>
            </a:r>
          </a:p>
        </p:txBody>
      </p:sp>
      <p:sp>
        <p:nvSpPr>
          <p:cNvPr id="5" name="Título 2">
            <a:extLst>
              <a:ext uri="{FF2B5EF4-FFF2-40B4-BE49-F238E27FC236}">
                <a16:creationId xmlns:a16="http://schemas.microsoft.com/office/drawing/2014/main" id="{6BB4F7E4-EFC1-3CC7-B628-EFE20A49D98A}"/>
              </a:ext>
            </a:extLst>
          </p:cNvPr>
          <p:cNvSpPr>
            <a:spLocks noGrp="1"/>
          </p:cNvSpPr>
          <p:nvPr>
            <p:ph type="title"/>
          </p:nvPr>
        </p:nvSpPr>
        <p:spPr>
          <a:xfrm>
            <a:off x="8946920" y="334982"/>
            <a:ext cx="2789193" cy="615523"/>
          </a:xfrm>
        </p:spPr>
        <p:txBody>
          <a:bodyPr/>
          <a:lstStyle/>
          <a:p>
            <a:r>
              <a:rPr lang="pt-BR" sz="2800" dirty="0">
                <a:solidFill>
                  <a:schemeClr val="tx1"/>
                </a:solidFill>
              </a:rPr>
              <a:t>CORREÇÃO</a:t>
            </a:r>
          </a:p>
        </p:txBody>
      </p:sp>
      <p:pic>
        <p:nvPicPr>
          <p:cNvPr id="10" name="Google Shape;184;p6">
            <a:extLst>
              <a:ext uri="{FF2B5EF4-FFF2-40B4-BE49-F238E27FC236}">
                <a16:creationId xmlns:a16="http://schemas.microsoft.com/office/drawing/2014/main" id="{F7A6A34A-B5C6-775E-5F44-099A7B989F15}"/>
              </a:ext>
            </a:extLst>
          </p:cNvPr>
          <p:cNvPicPr preferRelativeResize="0">
            <a:picLocks noChangeAspect="1"/>
          </p:cNvPicPr>
          <p:nvPr/>
        </p:nvPicPr>
        <p:blipFill rotWithShape="1">
          <a:blip r:embed="rId8">
            <a:alphaModFix/>
          </a:blip>
          <a:srcRect/>
          <a:stretch/>
        </p:blipFill>
        <p:spPr>
          <a:xfrm>
            <a:off x="11381221" y="390039"/>
            <a:ext cx="414819" cy="468000"/>
          </a:xfrm>
          <a:prstGeom prst="rect">
            <a:avLst/>
          </a:prstGeom>
          <a:noFill/>
          <a:ln>
            <a:noFill/>
          </a:ln>
        </p:spPr>
      </p:pic>
      <p:sp>
        <p:nvSpPr>
          <p:cNvPr id="2" name="CaixaDeTexto 1">
            <a:extLst>
              <a:ext uri="{FF2B5EF4-FFF2-40B4-BE49-F238E27FC236}">
                <a16:creationId xmlns:a16="http://schemas.microsoft.com/office/drawing/2014/main" id="{E4A74C24-00A7-D2A3-0928-9D9F57928E9D}"/>
              </a:ext>
            </a:extLst>
          </p:cNvPr>
          <p:cNvSpPr txBox="1"/>
          <p:nvPr/>
        </p:nvSpPr>
        <p:spPr>
          <a:xfrm>
            <a:off x="622864" y="1021166"/>
            <a:ext cx="10943096" cy="892552"/>
          </a:xfrm>
          <a:prstGeom prst="rect">
            <a:avLst/>
          </a:prstGeom>
          <a:noFill/>
        </p:spPr>
        <p:txBody>
          <a:bodyPr wrap="square">
            <a:spAutoFit/>
          </a:bodyPr>
          <a:lstStyle/>
          <a:p>
            <a:pPr marR="128661">
              <a:buClr>
                <a:srgbClr val="7030A0"/>
              </a:buClr>
              <a:buSzPct val="100000"/>
              <a:tabLst>
                <a:tab pos="429153" algn="l"/>
              </a:tabLst>
            </a:pPr>
            <a:r>
              <a:rPr lang="pt-PT" sz="2600" b="1" dirty="0">
                <a:solidFill>
                  <a:srgbClr val="74489D"/>
                </a:solidFill>
                <a:latin typeface="+mn-lt"/>
                <a:ea typeface="Calibri" panose="020F0502020204030204" pitchFamily="34" charset="0"/>
              </a:rPr>
              <a:t>4.</a:t>
            </a:r>
            <a:r>
              <a:rPr lang="pt-PT" sz="2600" dirty="0">
                <a:solidFill>
                  <a:schemeClr val="tx1"/>
                </a:solidFill>
                <a:latin typeface="+mn-lt"/>
                <a:ea typeface="Calibri" panose="020F0502020204030204" pitchFamily="34" charset="0"/>
              </a:rPr>
              <a:t> </a:t>
            </a:r>
            <a:r>
              <a:rPr lang="pt-BR" sz="2600" dirty="0">
                <a:solidFill>
                  <a:schemeClr val="tx1"/>
                </a:solidFill>
                <a:latin typeface="+mn-lt"/>
                <a:ea typeface="Calibri" panose="020F0502020204030204" pitchFamily="34" charset="0"/>
              </a:rPr>
              <a:t>NA RECEITA, TIA CIDA USOU TRÊS OVOS. FAÇA UM </a:t>
            </a:r>
            <a:r>
              <a:rPr lang="pt-BR" sz="2600" b="1" dirty="0">
                <a:solidFill>
                  <a:schemeClr val="tx1"/>
                </a:solidFill>
                <a:latin typeface="+mn-lt"/>
                <a:ea typeface="Calibri" panose="020F0502020204030204" pitchFamily="34" charset="0"/>
              </a:rPr>
              <a:t>X</a:t>
            </a:r>
            <a:r>
              <a:rPr lang="pt-BR" sz="2600" dirty="0">
                <a:solidFill>
                  <a:schemeClr val="tx1"/>
                </a:solidFill>
                <a:latin typeface="+mn-lt"/>
                <a:ea typeface="Calibri" panose="020F0502020204030204" pitchFamily="34" charset="0"/>
              </a:rPr>
              <a:t> NA CESTA COM A QUANTIDADE DE OVOS USADOS POR TIA CIDA.</a:t>
            </a:r>
            <a:endParaRPr lang="pt-PT" sz="2600" dirty="0">
              <a:solidFill>
                <a:schemeClr val="tx1"/>
              </a:solidFill>
              <a:latin typeface="+mn-lt"/>
              <a:ea typeface="Calibri" panose="020F0502020204030204" pitchFamily="34" charset="0"/>
            </a:endParaRPr>
          </a:p>
        </p:txBody>
      </p:sp>
    </p:spTree>
    <p:extLst>
      <p:ext uri="{BB962C8B-B14F-4D97-AF65-F5344CB8AC3E}">
        <p14:creationId xmlns:p14="http://schemas.microsoft.com/office/powerpoint/2010/main" val="4785188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m 6"/>
          <p:cNvPicPr>
            <a:picLocks noChangeAspect="1"/>
          </p:cNvPicPr>
          <p:nvPr/>
        </p:nvPicPr>
        <p:blipFill>
          <a:blip r:embed="rId3"/>
          <a:stretch>
            <a:fillRect/>
          </a:stretch>
        </p:blipFill>
        <p:spPr>
          <a:xfrm>
            <a:off x="581739" y="1229443"/>
            <a:ext cx="11607086" cy="650127"/>
          </a:xfrm>
          <a:prstGeom prst="rect">
            <a:avLst/>
          </a:prstGeom>
        </p:spPr>
      </p:pic>
      <p:pic>
        <p:nvPicPr>
          <p:cNvPr id="2" name="Imagem 1">
            <a:extLst>
              <a:ext uri="{FF2B5EF4-FFF2-40B4-BE49-F238E27FC236}">
                <a16:creationId xmlns:a16="http://schemas.microsoft.com/office/drawing/2014/main" id="{E7087D59-D50B-94C2-86AD-D78009849B40}"/>
              </a:ext>
            </a:extLst>
          </p:cNvPr>
          <p:cNvPicPr>
            <a:picLocks noChangeAspect="1"/>
          </p:cNvPicPr>
          <p:nvPr/>
        </p:nvPicPr>
        <p:blipFill>
          <a:blip r:embed="rId3"/>
          <a:stretch>
            <a:fillRect/>
          </a:stretch>
        </p:blipFill>
        <p:spPr>
          <a:xfrm>
            <a:off x="1205692" y="1229443"/>
            <a:ext cx="11607086" cy="650127"/>
          </a:xfrm>
          <a:prstGeom prst="rect">
            <a:avLst/>
          </a:prstGeom>
        </p:spPr>
      </p:pic>
      <p:grpSp>
        <p:nvGrpSpPr>
          <p:cNvPr id="3" name="Agrupar 2">
            <a:extLst>
              <a:ext uri="{FF2B5EF4-FFF2-40B4-BE49-F238E27FC236}">
                <a16:creationId xmlns:a16="http://schemas.microsoft.com/office/drawing/2014/main" id="{80306809-C9EF-936D-32AE-B0318B1C7397}"/>
              </a:ext>
            </a:extLst>
          </p:cNvPr>
          <p:cNvGrpSpPr/>
          <p:nvPr/>
        </p:nvGrpSpPr>
        <p:grpSpPr>
          <a:xfrm>
            <a:off x="1226775" y="2698134"/>
            <a:ext cx="9509675" cy="3302757"/>
            <a:chOff x="733281" y="1878253"/>
            <a:chExt cx="7134114" cy="2477713"/>
          </a:xfrm>
        </p:grpSpPr>
        <p:pic>
          <p:nvPicPr>
            <p:cNvPr id="4" name="Imagem 3" descr="Uma imagem contendo cesta, recipiente, atletismo&#10;&#10;Descrição gerada automaticamente">
              <a:extLst>
                <a:ext uri="{FF2B5EF4-FFF2-40B4-BE49-F238E27FC236}">
                  <a16:creationId xmlns:a16="http://schemas.microsoft.com/office/drawing/2014/main" id="{D1A892E4-7EC2-E640-FCD9-75B673785D77}"/>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10000" b="90000" l="10000" r="90000">
                          <a14:foregroundMark x1="14009" y1="35580" x2="25000" y2="36388"/>
                          <a14:foregroundMark x1="25000" y1="36388" x2="35560" y2="30458"/>
                        </a14:backgroundRemoval>
                      </a14:imgEffect>
                    </a14:imgLayer>
                  </a14:imgProps>
                </a:ext>
              </a:extLst>
            </a:blip>
            <a:srcRect l="7156" t="9591" r="57082" b="53721"/>
            <a:stretch>
              <a:fillRect/>
            </a:stretch>
          </p:blipFill>
          <p:spPr>
            <a:xfrm>
              <a:off x="6080448" y="1896732"/>
              <a:ext cx="1786947" cy="1955749"/>
            </a:xfrm>
            <a:prstGeom prst="rect">
              <a:avLst/>
            </a:prstGeom>
          </p:spPr>
        </p:pic>
        <p:pic>
          <p:nvPicPr>
            <p:cNvPr id="5" name="Imagem 4" descr="Uma imagem contendo cesta, recipiente, atletismo&#10;&#10;Descrição gerada automaticamente">
              <a:extLst>
                <a:ext uri="{FF2B5EF4-FFF2-40B4-BE49-F238E27FC236}">
                  <a16:creationId xmlns:a16="http://schemas.microsoft.com/office/drawing/2014/main" id="{6EB4D1B4-2472-5EEC-D6A4-009B2136FD14}"/>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10000" b="90000" l="10000" r="90000">
                          <a14:foregroundMark x1="14009" y1="35580" x2="25000" y2="36388"/>
                          <a14:foregroundMark x1="25000" y1="36388" x2="35560" y2="30458"/>
                        </a14:backgroundRemoval>
                      </a14:imgEffect>
                    </a14:imgLayer>
                  </a14:imgProps>
                </a:ext>
              </a:extLst>
            </a:blip>
            <a:srcRect l="7156" t="9591" r="57082" b="53721"/>
            <a:stretch>
              <a:fillRect/>
            </a:stretch>
          </p:blipFill>
          <p:spPr>
            <a:xfrm>
              <a:off x="4307175" y="1937316"/>
              <a:ext cx="1786947" cy="1955749"/>
            </a:xfrm>
            <a:prstGeom prst="rect">
              <a:avLst/>
            </a:prstGeom>
          </p:spPr>
        </p:pic>
        <p:sp>
          <p:nvSpPr>
            <p:cNvPr id="14" name="Retângulo: Cantos Arredondados 9">
              <a:extLst>
                <a:ext uri="{FF2B5EF4-FFF2-40B4-BE49-F238E27FC236}">
                  <a16:creationId xmlns:a16="http://schemas.microsoft.com/office/drawing/2014/main" id="{6047F371-710D-060B-A050-A29905A5567C}"/>
                </a:ext>
              </a:extLst>
            </p:cNvPr>
            <p:cNvSpPr/>
            <p:nvPr/>
          </p:nvSpPr>
          <p:spPr>
            <a:xfrm>
              <a:off x="1165860" y="3852481"/>
              <a:ext cx="720000" cy="486000"/>
            </a:xfrm>
            <a:prstGeom prst="roundRect">
              <a:avLst/>
            </a:prstGeom>
            <a:ln w="28575">
              <a:solidFill>
                <a:srgbClr val="74489D"/>
              </a:solidFill>
            </a:ln>
          </p:spPr>
          <p:style>
            <a:lnRef idx="2">
              <a:schemeClr val="dk1"/>
            </a:lnRef>
            <a:fillRef idx="1">
              <a:schemeClr val="lt1"/>
            </a:fillRef>
            <a:effectRef idx="0">
              <a:schemeClr val="dk1"/>
            </a:effectRef>
            <a:fontRef idx="minor">
              <a:schemeClr val="dk1"/>
            </a:fontRef>
          </p:style>
          <p:txBody>
            <a:bodyPr rtlCol="0" anchor="ctr"/>
            <a:lstStyle/>
            <a:p>
              <a:pPr algn="ctr"/>
              <a:r>
                <a:rPr lang="pt-BR" sz="3400" b="1" dirty="0"/>
                <a:t>3</a:t>
              </a:r>
            </a:p>
          </p:txBody>
        </p:sp>
        <p:sp>
          <p:nvSpPr>
            <p:cNvPr id="17" name="Retângulo: Cantos Arredondados 10">
              <a:extLst>
                <a:ext uri="{FF2B5EF4-FFF2-40B4-BE49-F238E27FC236}">
                  <a16:creationId xmlns:a16="http://schemas.microsoft.com/office/drawing/2014/main" id="{9ABE6ABE-347F-A468-89A3-B953B0111BF1}"/>
                </a:ext>
              </a:extLst>
            </p:cNvPr>
            <p:cNvSpPr/>
            <p:nvPr/>
          </p:nvSpPr>
          <p:spPr>
            <a:xfrm>
              <a:off x="2952807" y="3834002"/>
              <a:ext cx="720000" cy="486000"/>
            </a:xfrm>
            <a:prstGeom prst="roundRect">
              <a:avLst/>
            </a:prstGeom>
            <a:ln w="28575">
              <a:solidFill>
                <a:srgbClr val="74489D"/>
              </a:solidFill>
            </a:ln>
          </p:spPr>
          <p:style>
            <a:lnRef idx="2">
              <a:schemeClr val="dk1"/>
            </a:lnRef>
            <a:fillRef idx="1">
              <a:schemeClr val="lt1"/>
            </a:fillRef>
            <a:effectRef idx="0">
              <a:schemeClr val="dk1"/>
            </a:effectRef>
            <a:fontRef idx="minor">
              <a:schemeClr val="dk1"/>
            </a:fontRef>
          </p:style>
          <p:txBody>
            <a:bodyPr rtlCol="0" anchor="ctr"/>
            <a:lstStyle/>
            <a:p>
              <a:pPr algn="ctr"/>
              <a:r>
                <a:rPr lang="pt-BR" sz="3400" b="1" dirty="0"/>
                <a:t>5</a:t>
              </a:r>
            </a:p>
          </p:txBody>
        </p:sp>
        <p:sp>
          <p:nvSpPr>
            <p:cNvPr id="18" name="Retângulo: Cantos Arredondados 11">
              <a:extLst>
                <a:ext uri="{FF2B5EF4-FFF2-40B4-BE49-F238E27FC236}">
                  <a16:creationId xmlns:a16="http://schemas.microsoft.com/office/drawing/2014/main" id="{EAB5D713-C8BF-3814-7FDF-E3D7A49C4767}"/>
                </a:ext>
              </a:extLst>
            </p:cNvPr>
            <p:cNvSpPr/>
            <p:nvPr/>
          </p:nvSpPr>
          <p:spPr>
            <a:xfrm>
              <a:off x="4726080" y="3852481"/>
              <a:ext cx="720000" cy="486000"/>
            </a:xfrm>
            <a:prstGeom prst="roundRect">
              <a:avLst/>
            </a:prstGeom>
            <a:ln w="28575">
              <a:solidFill>
                <a:srgbClr val="74489D"/>
              </a:solidFill>
            </a:ln>
          </p:spPr>
          <p:style>
            <a:lnRef idx="2">
              <a:schemeClr val="dk1"/>
            </a:lnRef>
            <a:fillRef idx="1">
              <a:schemeClr val="lt1"/>
            </a:fillRef>
            <a:effectRef idx="0">
              <a:schemeClr val="dk1"/>
            </a:effectRef>
            <a:fontRef idx="minor">
              <a:schemeClr val="dk1"/>
            </a:fontRef>
          </p:style>
          <p:txBody>
            <a:bodyPr rtlCol="0" anchor="ctr"/>
            <a:lstStyle/>
            <a:p>
              <a:pPr algn="ctr"/>
              <a:r>
                <a:rPr lang="pt-BR" sz="3400" b="1" dirty="0"/>
                <a:t>1</a:t>
              </a:r>
            </a:p>
          </p:txBody>
        </p:sp>
        <p:pic>
          <p:nvPicPr>
            <p:cNvPr id="19" name="Imagem 18" descr="Uma imagem contendo cesta, recipiente, atletismo&#10;&#10;Descrição gerada automaticamente">
              <a:extLst>
                <a:ext uri="{FF2B5EF4-FFF2-40B4-BE49-F238E27FC236}">
                  <a16:creationId xmlns:a16="http://schemas.microsoft.com/office/drawing/2014/main" id="{B3A29EDB-E1DC-66BC-2D9B-81B04EA4AA40}"/>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10000" b="90000" l="10000" r="90000">
                          <a14:foregroundMark x1="14009" y1="35580" x2="25000" y2="36388"/>
                          <a14:foregroundMark x1="25000" y1="36388" x2="35560" y2="30458"/>
                        </a14:backgroundRemoval>
                      </a14:imgEffect>
                    </a14:imgLayer>
                  </a14:imgProps>
                </a:ext>
              </a:extLst>
            </a:blip>
            <a:srcRect l="7156" t="9591" r="57082" b="53721"/>
            <a:stretch>
              <a:fillRect/>
            </a:stretch>
          </p:blipFill>
          <p:spPr>
            <a:xfrm>
              <a:off x="733281" y="1878253"/>
              <a:ext cx="1786947" cy="1955749"/>
            </a:xfrm>
            <a:prstGeom prst="rect">
              <a:avLst/>
            </a:prstGeom>
          </p:spPr>
        </p:pic>
        <p:pic>
          <p:nvPicPr>
            <p:cNvPr id="20" name="Imagem 19" descr="Uma imagem contendo cesta, recipiente, atletismo&#10;&#10;Descrição gerada automaticamente">
              <a:extLst>
                <a:ext uri="{FF2B5EF4-FFF2-40B4-BE49-F238E27FC236}">
                  <a16:creationId xmlns:a16="http://schemas.microsoft.com/office/drawing/2014/main" id="{06D83F4C-65F9-C8DC-461B-C4181C495FC4}"/>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10000" b="90000" l="10000" r="90000">
                          <a14:foregroundMark x1="14009" y1="35580" x2="25000" y2="36388"/>
                          <a14:foregroundMark x1="25000" y1="36388" x2="35560" y2="30458"/>
                        </a14:backgroundRemoval>
                      </a14:imgEffect>
                    </a14:imgLayer>
                  </a14:imgProps>
                </a:ext>
              </a:extLst>
            </a:blip>
            <a:srcRect l="7156" t="9591" r="57082" b="53721"/>
            <a:stretch>
              <a:fillRect/>
            </a:stretch>
          </p:blipFill>
          <p:spPr>
            <a:xfrm>
              <a:off x="2520228" y="1880267"/>
              <a:ext cx="1786947" cy="1955749"/>
            </a:xfrm>
            <a:prstGeom prst="rect">
              <a:avLst/>
            </a:prstGeom>
          </p:spPr>
        </p:pic>
        <p:sp>
          <p:nvSpPr>
            <p:cNvPr id="21" name="Retângulo: Cantos Arredondados 12">
              <a:extLst>
                <a:ext uri="{FF2B5EF4-FFF2-40B4-BE49-F238E27FC236}">
                  <a16:creationId xmlns:a16="http://schemas.microsoft.com/office/drawing/2014/main" id="{60C9060C-66B0-DB8A-8429-DC2D872A4108}"/>
                </a:ext>
              </a:extLst>
            </p:cNvPr>
            <p:cNvSpPr/>
            <p:nvPr/>
          </p:nvSpPr>
          <p:spPr>
            <a:xfrm>
              <a:off x="6513027" y="3869966"/>
              <a:ext cx="720000" cy="486000"/>
            </a:xfrm>
            <a:prstGeom prst="roundRect">
              <a:avLst/>
            </a:prstGeom>
            <a:ln w="28575">
              <a:solidFill>
                <a:srgbClr val="74489D"/>
              </a:solidFill>
            </a:ln>
          </p:spPr>
          <p:style>
            <a:lnRef idx="2">
              <a:schemeClr val="dk1"/>
            </a:lnRef>
            <a:fillRef idx="1">
              <a:schemeClr val="lt1"/>
            </a:fillRef>
            <a:effectRef idx="0">
              <a:schemeClr val="dk1"/>
            </a:effectRef>
            <a:fontRef idx="minor">
              <a:schemeClr val="dk1"/>
            </a:fontRef>
          </p:style>
          <p:txBody>
            <a:bodyPr rtlCol="0" anchor="ctr"/>
            <a:lstStyle/>
            <a:p>
              <a:pPr algn="ctr"/>
              <a:r>
                <a:rPr lang="pt-BR" sz="3400" b="1" dirty="0"/>
                <a:t>4</a:t>
              </a:r>
            </a:p>
          </p:txBody>
        </p:sp>
      </p:grpSp>
      <p:sp>
        <p:nvSpPr>
          <p:cNvPr id="22" name="CaixaDeTexto 21">
            <a:extLst>
              <a:ext uri="{FF2B5EF4-FFF2-40B4-BE49-F238E27FC236}">
                <a16:creationId xmlns:a16="http://schemas.microsoft.com/office/drawing/2014/main" id="{F846E350-5F18-E289-8D5D-220D7ECB3CD6}"/>
              </a:ext>
            </a:extLst>
          </p:cNvPr>
          <p:cNvSpPr txBox="1"/>
          <p:nvPr/>
        </p:nvSpPr>
        <p:spPr>
          <a:xfrm>
            <a:off x="570155" y="982556"/>
            <a:ext cx="11309628" cy="1323054"/>
          </a:xfrm>
          <a:prstGeom prst="rect">
            <a:avLst/>
          </a:prstGeom>
          <a:noFill/>
        </p:spPr>
        <p:txBody>
          <a:bodyPr wrap="square">
            <a:spAutoFit/>
          </a:bodyPr>
          <a:lstStyle/>
          <a:p>
            <a:pPr marR="128661">
              <a:buClr>
                <a:srgbClr val="7030A0"/>
              </a:buClr>
              <a:buSzPct val="100000"/>
              <a:tabLst>
                <a:tab pos="429153" algn="l"/>
              </a:tabLst>
            </a:pPr>
            <a:r>
              <a:rPr lang="pt-PT" sz="2600" b="1" dirty="0">
                <a:solidFill>
                  <a:srgbClr val="74489D"/>
                </a:solidFill>
                <a:latin typeface="+mn-lt"/>
                <a:ea typeface="Segoe Print" panose="02000600000000000000" charset="0"/>
                <a:cs typeface="Segoe Print" panose="02000600000000000000" charset="0"/>
              </a:rPr>
              <a:t>5.</a:t>
            </a:r>
            <a:r>
              <a:rPr lang="pt-PT" sz="2600" dirty="0">
                <a:solidFill>
                  <a:schemeClr val="tx1"/>
                </a:solidFill>
                <a:latin typeface="+mn-lt"/>
                <a:ea typeface="Segoe Print" panose="02000600000000000000" charset="0"/>
                <a:cs typeface="Segoe Print" panose="02000600000000000000" charset="0"/>
              </a:rPr>
              <a:t> TIA</a:t>
            </a:r>
            <a:r>
              <a:rPr lang="pt-PT" sz="2600" spc="220" dirty="0">
                <a:solidFill>
                  <a:schemeClr val="tx1"/>
                </a:solidFill>
                <a:latin typeface="+mn-lt"/>
                <a:ea typeface="Segoe Print" panose="02000600000000000000" charset="0"/>
                <a:cs typeface="Segoe Print" panose="02000600000000000000" charset="0"/>
              </a:rPr>
              <a:t> </a:t>
            </a:r>
            <a:r>
              <a:rPr lang="pt-PT" sz="2600" dirty="0">
                <a:solidFill>
                  <a:schemeClr val="tx1"/>
                </a:solidFill>
                <a:latin typeface="+mn-lt"/>
                <a:ea typeface="Segoe Print" panose="02000600000000000000" charset="0"/>
                <a:cs typeface="Segoe Print" panose="02000600000000000000" charset="0"/>
              </a:rPr>
              <a:t>CIDA</a:t>
            </a:r>
            <a:r>
              <a:rPr lang="pt-PT" sz="2600" spc="220" dirty="0">
                <a:solidFill>
                  <a:schemeClr val="tx1"/>
                </a:solidFill>
                <a:latin typeface="+mn-lt"/>
                <a:ea typeface="Segoe Print" panose="02000600000000000000" charset="0"/>
                <a:cs typeface="Segoe Print" panose="02000600000000000000" charset="0"/>
              </a:rPr>
              <a:t> </a:t>
            </a:r>
            <a:r>
              <a:rPr lang="pt-PT" sz="2600" dirty="0">
                <a:solidFill>
                  <a:schemeClr val="tx1"/>
                </a:solidFill>
                <a:latin typeface="+mn-lt"/>
                <a:ea typeface="Segoe Print" panose="02000600000000000000" charset="0"/>
                <a:cs typeface="Segoe Print" panose="02000600000000000000" charset="0"/>
              </a:rPr>
              <a:t>UTILIZOU</a:t>
            </a:r>
            <a:r>
              <a:rPr lang="pt-PT" sz="2600" spc="220" dirty="0">
                <a:solidFill>
                  <a:schemeClr val="tx1"/>
                </a:solidFill>
                <a:latin typeface="+mn-lt"/>
                <a:ea typeface="Segoe Print" panose="02000600000000000000" charset="0"/>
                <a:cs typeface="Segoe Print" panose="02000600000000000000" charset="0"/>
              </a:rPr>
              <a:t> </a:t>
            </a:r>
            <a:r>
              <a:rPr lang="pt-PT" sz="2600" dirty="0">
                <a:solidFill>
                  <a:schemeClr val="tx1"/>
                </a:solidFill>
                <a:latin typeface="+mn-lt"/>
                <a:ea typeface="Segoe Print" panose="02000600000000000000" charset="0"/>
                <a:cs typeface="Segoe Print" panose="02000600000000000000" charset="0"/>
              </a:rPr>
              <a:t>OVOS</a:t>
            </a:r>
            <a:r>
              <a:rPr lang="pt-PT" sz="2600" spc="220" dirty="0">
                <a:solidFill>
                  <a:schemeClr val="tx1"/>
                </a:solidFill>
                <a:latin typeface="+mn-lt"/>
                <a:ea typeface="Segoe Print" panose="02000600000000000000" charset="0"/>
                <a:cs typeface="Segoe Print" panose="02000600000000000000" charset="0"/>
              </a:rPr>
              <a:t> </a:t>
            </a:r>
            <a:r>
              <a:rPr lang="pt-PT" sz="2600" dirty="0">
                <a:solidFill>
                  <a:schemeClr val="tx1"/>
                </a:solidFill>
                <a:latin typeface="+mn-lt"/>
                <a:ea typeface="Segoe Print" panose="02000600000000000000" charset="0"/>
                <a:cs typeface="Segoe Print" panose="02000600000000000000" charset="0"/>
              </a:rPr>
              <a:t>EM</a:t>
            </a:r>
            <a:r>
              <a:rPr lang="pt-PT" sz="2600" spc="220" dirty="0">
                <a:solidFill>
                  <a:schemeClr val="tx1"/>
                </a:solidFill>
                <a:latin typeface="+mn-lt"/>
                <a:ea typeface="Segoe Print" panose="02000600000000000000" charset="0"/>
                <a:cs typeface="Segoe Print" panose="02000600000000000000" charset="0"/>
              </a:rPr>
              <a:t> </a:t>
            </a:r>
            <a:r>
              <a:rPr lang="pt-PT" sz="2600" dirty="0">
                <a:solidFill>
                  <a:schemeClr val="tx1"/>
                </a:solidFill>
                <a:latin typeface="+mn-lt"/>
                <a:ea typeface="Segoe Print" panose="02000600000000000000" charset="0"/>
                <a:cs typeface="Segoe Print" panose="02000600000000000000" charset="0"/>
              </a:rPr>
              <a:t>OUTRAS</a:t>
            </a:r>
            <a:r>
              <a:rPr lang="pt-PT" sz="2600" spc="220" dirty="0">
                <a:solidFill>
                  <a:schemeClr val="tx1"/>
                </a:solidFill>
                <a:latin typeface="+mn-lt"/>
                <a:ea typeface="Segoe Print" panose="02000600000000000000" charset="0"/>
                <a:cs typeface="Segoe Print" panose="02000600000000000000" charset="0"/>
              </a:rPr>
              <a:t> </a:t>
            </a:r>
            <a:r>
              <a:rPr lang="pt-PT" sz="2600" dirty="0">
                <a:solidFill>
                  <a:schemeClr val="tx1"/>
                </a:solidFill>
                <a:latin typeface="+mn-lt"/>
                <a:ea typeface="Segoe Print" panose="02000600000000000000" charset="0"/>
                <a:cs typeface="Segoe Print" panose="02000600000000000000" charset="0"/>
              </a:rPr>
              <a:t>RECEITAS.</a:t>
            </a:r>
            <a:r>
              <a:rPr lang="pt-PT" sz="2600" spc="220" dirty="0">
                <a:solidFill>
                  <a:schemeClr val="tx1"/>
                </a:solidFill>
                <a:latin typeface="+mn-lt"/>
                <a:ea typeface="Segoe Print" panose="02000600000000000000" charset="0"/>
                <a:cs typeface="Segoe Print" panose="02000600000000000000" charset="0"/>
              </a:rPr>
              <a:t> </a:t>
            </a:r>
            <a:r>
              <a:rPr lang="pt-PT" sz="2600" dirty="0">
                <a:solidFill>
                  <a:schemeClr val="tx1"/>
                </a:solidFill>
                <a:latin typeface="+mn-lt"/>
                <a:ea typeface="Segoe Print" panose="02000600000000000000" charset="0"/>
                <a:cs typeface="Segoe Print" panose="02000600000000000000" charset="0"/>
              </a:rPr>
              <a:t>POR</a:t>
            </a:r>
            <a:r>
              <a:rPr lang="pt-PT" sz="2600" spc="220" dirty="0">
                <a:solidFill>
                  <a:schemeClr val="tx1"/>
                </a:solidFill>
                <a:latin typeface="+mn-lt"/>
                <a:ea typeface="Segoe Print" panose="02000600000000000000" charset="0"/>
                <a:cs typeface="Segoe Print" panose="02000600000000000000" charset="0"/>
              </a:rPr>
              <a:t> </a:t>
            </a:r>
            <a:r>
              <a:rPr lang="pt-PT" sz="2600" dirty="0">
                <a:solidFill>
                  <a:schemeClr val="tx1"/>
                </a:solidFill>
                <a:latin typeface="+mn-lt"/>
                <a:ea typeface="Segoe Print" panose="02000600000000000000" charset="0"/>
                <a:cs typeface="Segoe Print" panose="02000600000000000000" charset="0"/>
              </a:rPr>
              <a:t>ISSO,</a:t>
            </a:r>
            <a:r>
              <a:rPr lang="pt-PT" sz="2600" spc="220" dirty="0">
                <a:solidFill>
                  <a:schemeClr val="tx1"/>
                </a:solidFill>
                <a:latin typeface="+mn-lt"/>
                <a:ea typeface="Segoe Print" panose="02000600000000000000" charset="0"/>
                <a:cs typeface="Segoe Print" panose="02000600000000000000" charset="0"/>
              </a:rPr>
              <a:t> </a:t>
            </a:r>
            <a:r>
              <a:rPr lang="pt-PT" sz="2600" dirty="0">
                <a:solidFill>
                  <a:schemeClr val="tx1"/>
                </a:solidFill>
                <a:latin typeface="+mn-lt"/>
                <a:ea typeface="Segoe Print" panose="02000600000000000000" charset="0"/>
                <a:cs typeface="Segoe Print" panose="02000600000000000000" charset="0"/>
              </a:rPr>
              <a:t>FICOU</a:t>
            </a:r>
            <a:r>
              <a:rPr lang="pt-PT" sz="2600" spc="220" dirty="0">
                <a:solidFill>
                  <a:schemeClr val="tx1"/>
                </a:solidFill>
                <a:latin typeface="+mn-lt"/>
                <a:ea typeface="Segoe Print" panose="02000600000000000000" charset="0"/>
                <a:cs typeface="Segoe Print" panose="02000600000000000000" charset="0"/>
              </a:rPr>
              <a:t> </a:t>
            </a:r>
            <a:r>
              <a:rPr lang="pt-PT" sz="2600" dirty="0">
                <a:solidFill>
                  <a:schemeClr val="tx1"/>
                </a:solidFill>
                <a:latin typeface="+mn-lt"/>
                <a:ea typeface="Segoe Print" panose="02000600000000000000" charset="0"/>
                <a:cs typeface="Segoe Print" panose="02000600000000000000" charset="0"/>
              </a:rPr>
              <a:t>SEM</a:t>
            </a:r>
            <a:r>
              <a:rPr lang="pt-PT" sz="2600" spc="227" dirty="0">
                <a:solidFill>
                  <a:schemeClr val="tx1"/>
                </a:solidFill>
                <a:latin typeface="+mn-lt"/>
                <a:ea typeface="Segoe Print" panose="02000600000000000000" charset="0"/>
                <a:cs typeface="Segoe Print" panose="02000600000000000000" charset="0"/>
              </a:rPr>
              <a:t> </a:t>
            </a:r>
            <a:r>
              <a:rPr lang="pt-PT" sz="2600" dirty="0">
                <a:solidFill>
                  <a:schemeClr val="tx1"/>
                </a:solidFill>
                <a:latin typeface="+mn-lt"/>
                <a:ea typeface="Segoe Print" panose="02000600000000000000" charset="0"/>
                <a:cs typeface="Segoe Print" panose="02000600000000000000" charset="0"/>
              </a:rPr>
              <a:t>NENHUM. </a:t>
            </a:r>
            <a:r>
              <a:rPr lang="pt-BR" sz="2600" dirty="0">
                <a:solidFill>
                  <a:schemeClr val="tx1"/>
                </a:solidFill>
                <a:latin typeface="+mn-lt"/>
              </a:rPr>
              <a:t>DESENHE OVOS EM CADA CESTA, DE ACORDO COM A QUANTIDADE INDICADA.</a:t>
            </a:r>
            <a:endParaRPr lang="pt-PT" sz="2600" dirty="0">
              <a:solidFill>
                <a:schemeClr val="tx1"/>
              </a:solidFill>
              <a:latin typeface="+mn-lt"/>
              <a:ea typeface="Segoe Print" panose="02000600000000000000" charset="0"/>
              <a:cs typeface="Segoe Print" panose="02000600000000000000" charset="0"/>
            </a:endParaRPr>
          </a:p>
        </p:txBody>
      </p:sp>
      <p:pic>
        <p:nvPicPr>
          <p:cNvPr id="23" name="Google Shape;194;p6">
            <a:extLst>
              <a:ext uri="{FF2B5EF4-FFF2-40B4-BE49-F238E27FC236}">
                <a16:creationId xmlns:a16="http://schemas.microsoft.com/office/drawing/2014/main" id="{B2D3F852-95D0-FC36-63F6-643A494F8F3A}"/>
              </a:ext>
            </a:extLst>
          </p:cNvPr>
          <p:cNvPicPr preferRelativeResize="0">
            <a:picLocks noChangeAspect="1"/>
          </p:cNvPicPr>
          <p:nvPr/>
        </p:nvPicPr>
        <p:blipFill rotWithShape="1">
          <a:blip r:embed="rId6">
            <a:alphaModFix/>
          </a:blip>
          <a:srcRect/>
          <a:stretch/>
        </p:blipFill>
        <p:spPr>
          <a:xfrm>
            <a:off x="11306385" y="412339"/>
            <a:ext cx="406824" cy="468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descr="Gráfico de bolhas&#10;&#10;Descrição gerada automaticamente"/>
          <p:cNvPicPr>
            <a:picLocks noChangeAspect="1"/>
          </p:cNvPicPr>
          <p:nvPr/>
        </p:nvPicPr>
        <p:blipFill rotWithShape="1">
          <a:blip r:embed="rId3">
            <a:extLst>
              <a:ext uri="{BEBA8EAE-BF5A-486C-A8C5-ECC9F3942E4B}">
                <a14:imgProps xmlns:a14="http://schemas.microsoft.com/office/drawing/2010/main">
                  <a14:imgLayer r:embed="rId4">
                    <a14:imgEffect>
                      <a14:backgroundRemoval t="12500" b="92067" l="17308" r="77404">
                        <a14:foregroundMark x1="19325" y1="61058" x2="19132" y2="62260"/>
                        <a14:foregroundMark x1="19364" y1="60817" x2="19325" y2="61058"/>
                        <a14:foregroundMark x1="21875" y1="45192" x2="19364" y2="60817"/>
                        <a14:foregroundMark x1="77404" y1="68029" x2="77404" y2="42308"/>
                        <a14:foregroundMark x1="54567" y1="12500" x2="54567" y2="12500"/>
                        <a14:foregroundMark x1="51683" y1="92067" x2="51683" y2="92067"/>
                        <a14:backgroundMark x1="20433" y1="66587" x2="20433" y2="66587"/>
                        <a14:backgroundMark x1="20433" y1="62260" x2="20433" y2="62260"/>
                        <a14:backgroundMark x1="18990" y1="60817" x2="18990" y2="60817"/>
                        <a14:backgroundMark x1="20433" y1="62260" x2="20433" y2="62260"/>
                        <a14:backgroundMark x1="18990" y1="63702" x2="18990" y2="63702"/>
                        <a14:backgroundMark x1="18990" y1="65144" x2="18990" y2="65144"/>
                        <a14:backgroundMark x1="19471" y1="65144" x2="19471" y2="65144"/>
                        <a14:backgroundMark x1="18510" y1="62019" x2="15385" y2="74760"/>
                        <a14:backgroundMark x1="18990" y1="61058" x2="18990" y2="61058"/>
                      </a14:backgroundRemoval>
                    </a14:imgEffect>
                  </a14:imgLayer>
                </a14:imgProps>
              </a:ext>
            </a:extLst>
          </a:blip>
          <a:srcRect l="17551" t="7129" r="17801"/>
          <a:stretch>
            <a:fillRect/>
          </a:stretch>
        </p:blipFill>
        <p:spPr>
          <a:xfrm>
            <a:off x="6752741" y="3362934"/>
            <a:ext cx="658214" cy="953429"/>
          </a:xfrm>
          <a:prstGeom prst="rect">
            <a:avLst/>
          </a:prstGeom>
        </p:spPr>
      </p:pic>
      <p:grpSp>
        <p:nvGrpSpPr>
          <p:cNvPr id="28" name="Agrupar 27"/>
          <p:cNvGrpSpPr/>
          <p:nvPr/>
        </p:nvGrpSpPr>
        <p:grpSpPr>
          <a:xfrm>
            <a:off x="3870642" y="3004426"/>
            <a:ext cx="1817049" cy="1374542"/>
            <a:chOff x="6308664" y="3435505"/>
            <a:chExt cx="1363142" cy="1031175"/>
          </a:xfrm>
        </p:grpSpPr>
        <p:grpSp>
          <p:nvGrpSpPr>
            <p:cNvPr id="22" name="Agrupar 21"/>
            <p:cNvGrpSpPr/>
            <p:nvPr/>
          </p:nvGrpSpPr>
          <p:grpSpPr>
            <a:xfrm>
              <a:off x="6530153" y="3435505"/>
              <a:ext cx="1141653" cy="1031175"/>
              <a:chOff x="3056385" y="2416904"/>
              <a:chExt cx="1141653" cy="1031175"/>
            </a:xfrm>
          </p:grpSpPr>
          <p:pic>
            <p:nvPicPr>
              <p:cNvPr id="24" name="Imagem 23" descr="Gráfico de bolhas&#10;&#10;Descrição gerada automaticamente"/>
              <p:cNvPicPr>
                <a:picLocks noChangeAspect="1"/>
              </p:cNvPicPr>
              <p:nvPr/>
            </p:nvPicPr>
            <p:blipFill rotWithShape="1">
              <a:blip r:embed="rId3">
                <a:extLst>
                  <a:ext uri="{BEBA8EAE-BF5A-486C-A8C5-ECC9F3942E4B}">
                    <a14:imgProps xmlns:a14="http://schemas.microsoft.com/office/drawing/2010/main">
                      <a14:imgLayer r:embed="rId4">
                        <a14:imgEffect>
                          <a14:backgroundRemoval t="12500" b="92067" l="17308" r="77404">
                            <a14:foregroundMark x1="19325" y1="61058" x2="19132" y2="62260"/>
                            <a14:foregroundMark x1="19364" y1="60817" x2="19325" y2="61058"/>
                            <a14:foregroundMark x1="21875" y1="45192" x2="19364" y2="60817"/>
                            <a14:foregroundMark x1="77404" y1="68029" x2="77404" y2="42308"/>
                            <a14:foregroundMark x1="54567" y1="12500" x2="54567" y2="12500"/>
                            <a14:foregroundMark x1="51683" y1="92067" x2="51683" y2="92067"/>
                            <a14:backgroundMark x1="20433" y1="66587" x2="20433" y2="66587"/>
                            <a14:backgroundMark x1="20433" y1="62260" x2="20433" y2="62260"/>
                            <a14:backgroundMark x1="18990" y1="60817" x2="18990" y2="60817"/>
                            <a14:backgroundMark x1="20433" y1="62260" x2="20433" y2="62260"/>
                            <a14:backgroundMark x1="18990" y1="63702" x2="18990" y2="63702"/>
                            <a14:backgroundMark x1="18990" y1="65144" x2="18990" y2="65144"/>
                            <a14:backgroundMark x1="19471" y1="65144" x2="19471" y2="65144"/>
                            <a14:backgroundMark x1="18510" y1="62019" x2="15385" y2="74760"/>
                            <a14:backgroundMark x1="18990" y1="61058" x2="18990" y2="61058"/>
                          </a14:backgroundRemoval>
                        </a14:imgEffect>
                      </a14:imgLayer>
                    </a14:imgProps>
                  </a:ext>
                </a:extLst>
              </a:blip>
              <a:srcRect l="17551" t="7129" r="17801"/>
              <a:stretch>
                <a:fillRect/>
              </a:stretch>
            </p:blipFill>
            <p:spPr>
              <a:xfrm>
                <a:off x="3419812" y="2420537"/>
                <a:ext cx="503663" cy="709370"/>
              </a:xfrm>
              <a:prstGeom prst="rect">
                <a:avLst/>
              </a:prstGeom>
            </p:spPr>
          </p:pic>
          <p:pic>
            <p:nvPicPr>
              <p:cNvPr id="25" name="Imagem 24" descr="Gráfico de bolhas&#10;&#10;Descrição gerada automaticamente"/>
              <p:cNvPicPr>
                <a:picLocks noChangeAspect="1"/>
              </p:cNvPicPr>
              <p:nvPr/>
            </p:nvPicPr>
            <p:blipFill rotWithShape="1">
              <a:blip r:embed="rId3">
                <a:extLst>
                  <a:ext uri="{BEBA8EAE-BF5A-486C-A8C5-ECC9F3942E4B}">
                    <a14:imgProps xmlns:a14="http://schemas.microsoft.com/office/drawing/2010/main">
                      <a14:imgLayer r:embed="rId4">
                        <a14:imgEffect>
                          <a14:backgroundRemoval t="12500" b="92067" l="17308" r="77404">
                            <a14:foregroundMark x1="19325" y1="61058" x2="19132" y2="62260"/>
                            <a14:foregroundMark x1="19364" y1="60817" x2="19325" y2="61058"/>
                            <a14:foregroundMark x1="21875" y1="45192" x2="19364" y2="60817"/>
                            <a14:foregroundMark x1="77404" y1="68029" x2="77404" y2="42308"/>
                            <a14:foregroundMark x1="54567" y1="12500" x2="54567" y2="12500"/>
                            <a14:foregroundMark x1="51683" y1="92067" x2="51683" y2="92067"/>
                            <a14:backgroundMark x1="20433" y1="66587" x2="20433" y2="66587"/>
                            <a14:backgroundMark x1="20433" y1="62260" x2="20433" y2="62260"/>
                            <a14:backgroundMark x1="18990" y1="60817" x2="18990" y2="60817"/>
                            <a14:backgroundMark x1="20433" y1="62260" x2="20433" y2="62260"/>
                            <a14:backgroundMark x1="18990" y1="63702" x2="18990" y2="63702"/>
                            <a14:backgroundMark x1="18990" y1="65144" x2="18990" y2="65144"/>
                            <a14:backgroundMark x1="19471" y1="65144" x2="19471" y2="65144"/>
                            <a14:backgroundMark x1="18510" y1="62019" x2="15385" y2="74760"/>
                            <a14:backgroundMark x1="18990" y1="61058" x2="18990" y2="61058"/>
                          </a14:backgroundRemoval>
                        </a14:imgEffect>
                      </a14:imgLayer>
                    </a14:imgProps>
                  </a:ext>
                </a:extLst>
              </a:blip>
              <a:srcRect l="17551" t="7129" r="17801"/>
              <a:stretch>
                <a:fillRect/>
              </a:stretch>
            </p:blipFill>
            <p:spPr>
              <a:xfrm>
                <a:off x="3056385" y="2416904"/>
                <a:ext cx="503663" cy="709370"/>
              </a:xfrm>
              <a:prstGeom prst="rect">
                <a:avLst/>
              </a:prstGeom>
            </p:spPr>
          </p:pic>
          <p:pic>
            <p:nvPicPr>
              <p:cNvPr id="26" name="Imagem 25" descr="Gráfico de bolhas&#10;&#10;Descrição gerada automaticamente"/>
              <p:cNvPicPr>
                <a:picLocks noChangeAspect="1"/>
              </p:cNvPicPr>
              <p:nvPr/>
            </p:nvPicPr>
            <p:blipFill rotWithShape="1">
              <a:blip r:embed="rId3">
                <a:extLst>
                  <a:ext uri="{BEBA8EAE-BF5A-486C-A8C5-ECC9F3942E4B}">
                    <a14:imgProps xmlns:a14="http://schemas.microsoft.com/office/drawing/2010/main">
                      <a14:imgLayer r:embed="rId4">
                        <a14:imgEffect>
                          <a14:backgroundRemoval t="12500" b="92067" l="17308" r="77404">
                            <a14:foregroundMark x1="19325" y1="61058" x2="19132" y2="62260"/>
                            <a14:foregroundMark x1="19364" y1="60817" x2="19325" y2="61058"/>
                            <a14:foregroundMark x1="21875" y1="45192" x2="19364" y2="60817"/>
                            <a14:foregroundMark x1="77404" y1="68029" x2="77404" y2="42308"/>
                            <a14:foregroundMark x1="54567" y1="12500" x2="54567" y2="12500"/>
                            <a14:foregroundMark x1="51683" y1="92067" x2="51683" y2="92067"/>
                            <a14:backgroundMark x1="20433" y1="66587" x2="20433" y2="66587"/>
                            <a14:backgroundMark x1="20433" y1="62260" x2="20433" y2="62260"/>
                            <a14:backgroundMark x1="18990" y1="60817" x2="18990" y2="60817"/>
                            <a14:backgroundMark x1="20433" y1="62260" x2="20433" y2="62260"/>
                            <a14:backgroundMark x1="18990" y1="63702" x2="18990" y2="63702"/>
                            <a14:backgroundMark x1="18990" y1="65144" x2="18990" y2="65144"/>
                            <a14:backgroundMark x1="19471" y1="65144" x2="19471" y2="65144"/>
                            <a14:backgroundMark x1="18510" y1="62019" x2="15385" y2="74760"/>
                            <a14:backgroundMark x1="18990" y1="61058" x2="18990" y2="61058"/>
                          </a14:backgroundRemoval>
                        </a14:imgEffect>
                      </a14:imgLayer>
                    </a14:imgProps>
                  </a:ext>
                </a:extLst>
              </a:blip>
              <a:srcRect l="17551" t="7129" r="17801"/>
              <a:stretch>
                <a:fillRect/>
              </a:stretch>
            </p:blipFill>
            <p:spPr>
              <a:xfrm>
                <a:off x="3231347" y="2738709"/>
                <a:ext cx="503663" cy="709370"/>
              </a:xfrm>
              <a:prstGeom prst="rect">
                <a:avLst/>
              </a:prstGeom>
            </p:spPr>
          </p:pic>
          <p:pic>
            <p:nvPicPr>
              <p:cNvPr id="23" name="Imagem 22" descr="Gráfico de bolhas&#10;&#10;Descrição gerada automaticamente"/>
              <p:cNvPicPr>
                <a:picLocks noChangeAspect="1"/>
              </p:cNvPicPr>
              <p:nvPr/>
            </p:nvPicPr>
            <p:blipFill rotWithShape="1">
              <a:blip r:embed="rId3">
                <a:extLst>
                  <a:ext uri="{BEBA8EAE-BF5A-486C-A8C5-ECC9F3942E4B}">
                    <a14:imgProps xmlns:a14="http://schemas.microsoft.com/office/drawing/2010/main">
                      <a14:imgLayer r:embed="rId4">
                        <a14:imgEffect>
                          <a14:backgroundRemoval t="12500" b="92067" l="17308" r="77404">
                            <a14:foregroundMark x1="19325" y1="61058" x2="19132" y2="62260"/>
                            <a14:foregroundMark x1="19364" y1="60817" x2="19325" y2="61058"/>
                            <a14:foregroundMark x1="21875" y1="45192" x2="19364" y2="60817"/>
                            <a14:foregroundMark x1="77404" y1="68029" x2="77404" y2="42308"/>
                            <a14:foregroundMark x1="54567" y1="12500" x2="54567" y2="12500"/>
                            <a14:foregroundMark x1="51683" y1="92067" x2="51683" y2="92067"/>
                            <a14:backgroundMark x1="20433" y1="66587" x2="20433" y2="66587"/>
                            <a14:backgroundMark x1="20433" y1="62260" x2="20433" y2="62260"/>
                            <a14:backgroundMark x1="18990" y1="60817" x2="18990" y2="60817"/>
                            <a14:backgroundMark x1="20433" y1="62260" x2="20433" y2="62260"/>
                            <a14:backgroundMark x1="18990" y1="63702" x2="18990" y2="63702"/>
                            <a14:backgroundMark x1="18990" y1="65144" x2="18990" y2="65144"/>
                            <a14:backgroundMark x1="19471" y1="65144" x2="19471" y2="65144"/>
                            <a14:backgroundMark x1="18510" y1="62019" x2="15385" y2="74760"/>
                            <a14:backgroundMark x1="18990" y1="61058" x2="18990" y2="61058"/>
                          </a14:backgroundRemoval>
                        </a14:imgEffect>
                      </a14:imgLayer>
                    </a14:imgProps>
                  </a:ext>
                </a:extLst>
              </a:blip>
              <a:srcRect l="17551" t="7129" r="17801"/>
              <a:stretch>
                <a:fillRect/>
              </a:stretch>
            </p:blipFill>
            <p:spPr>
              <a:xfrm>
                <a:off x="3694375" y="2720229"/>
                <a:ext cx="503663" cy="709370"/>
              </a:xfrm>
              <a:prstGeom prst="rect">
                <a:avLst/>
              </a:prstGeom>
            </p:spPr>
          </p:pic>
        </p:grpSp>
        <p:pic>
          <p:nvPicPr>
            <p:cNvPr id="14" name="Imagem 13" descr="Gráfico de bolhas&#10;&#10;Descrição gerada automaticamente"/>
            <p:cNvPicPr>
              <a:picLocks noChangeAspect="1"/>
            </p:cNvPicPr>
            <p:nvPr/>
          </p:nvPicPr>
          <p:blipFill rotWithShape="1">
            <a:blip r:embed="rId3">
              <a:extLst>
                <a:ext uri="{BEBA8EAE-BF5A-486C-A8C5-ECC9F3942E4B}">
                  <a14:imgProps xmlns:a14="http://schemas.microsoft.com/office/drawing/2010/main">
                    <a14:imgLayer r:embed="rId4">
                      <a14:imgEffect>
                        <a14:backgroundRemoval t="12500" b="92067" l="17308" r="77404">
                          <a14:foregroundMark x1="19325" y1="61058" x2="19132" y2="62260"/>
                          <a14:foregroundMark x1="19364" y1="60817" x2="19325" y2="61058"/>
                          <a14:foregroundMark x1="21875" y1="45192" x2="19364" y2="60817"/>
                          <a14:foregroundMark x1="77404" y1="68029" x2="77404" y2="42308"/>
                          <a14:foregroundMark x1="54567" y1="12500" x2="54567" y2="12500"/>
                          <a14:foregroundMark x1="51683" y1="92067" x2="51683" y2="92067"/>
                          <a14:backgroundMark x1="20433" y1="66587" x2="20433" y2="66587"/>
                          <a14:backgroundMark x1="20433" y1="62260" x2="20433" y2="62260"/>
                          <a14:backgroundMark x1="18990" y1="60817" x2="18990" y2="60817"/>
                          <a14:backgroundMark x1="20433" y1="62260" x2="20433" y2="62260"/>
                          <a14:backgroundMark x1="18990" y1="63702" x2="18990" y2="63702"/>
                          <a14:backgroundMark x1="18990" y1="65144" x2="18990" y2="65144"/>
                          <a14:backgroundMark x1="19471" y1="65144" x2="19471" y2="65144"/>
                          <a14:backgroundMark x1="18510" y1="62019" x2="15385" y2="74760"/>
                          <a14:backgroundMark x1="18990" y1="61058" x2="18990" y2="61058"/>
                        </a14:backgroundRemoval>
                      </a14:imgEffect>
                    </a14:imgLayer>
                  </a14:imgProps>
                </a:ext>
              </a:extLst>
            </a:blip>
            <a:srcRect l="17551" t="7129" r="17801"/>
            <a:stretch>
              <a:fillRect/>
            </a:stretch>
          </p:blipFill>
          <p:spPr>
            <a:xfrm>
              <a:off x="6308664" y="3733307"/>
              <a:ext cx="493789" cy="715258"/>
            </a:xfrm>
            <a:prstGeom prst="rect">
              <a:avLst/>
            </a:prstGeom>
          </p:spPr>
        </p:pic>
      </p:grpSp>
      <p:grpSp>
        <p:nvGrpSpPr>
          <p:cNvPr id="30" name="Agrupar 29"/>
          <p:cNvGrpSpPr/>
          <p:nvPr/>
        </p:nvGrpSpPr>
        <p:grpSpPr>
          <a:xfrm>
            <a:off x="1583476" y="3291892"/>
            <a:ext cx="1578473" cy="1039977"/>
            <a:chOff x="2817793" y="2695028"/>
            <a:chExt cx="1184163" cy="780186"/>
          </a:xfrm>
        </p:grpSpPr>
        <p:pic>
          <p:nvPicPr>
            <p:cNvPr id="1025" name="Imagem 1024" descr="Gráfico de bolhas&#10;&#10;Descrição gerada automaticamente"/>
            <p:cNvPicPr>
              <a:picLocks noChangeAspect="1"/>
            </p:cNvPicPr>
            <p:nvPr/>
          </p:nvPicPr>
          <p:blipFill rotWithShape="1">
            <a:blip r:embed="rId3">
              <a:extLst>
                <a:ext uri="{BEBA8EAE-BF5A-486C-A8C5-ECC9F3942E4B}">
                  <a14:imgProps xmlns:a14="http://schemas.microsoft.com/office/drawing/2010/main">
                    <a14:imgLayer r:embed="rId4">
                      <a14:imgEffect>
                        <a14:backgroundRemoval t="12500" b="92067" l="17308" r="77404">
                          <a14:foregroundMark x1="19325" y1="61058" x2="19132" y2="62260"/>
                          <a14:foregroundMark x1="19364" y1="60817" x2="19325" y2="61058"/>
                          <a14:foregroundMark x1="21875" y1="45192" x2="19364" y2="60817"/>
                          <a14:foregroundMark x1="77404" y1="68029" x2="77404" y2="42308"/>
                          <a14:foregroundMark x1="54567" y1="12500" x2="54567" y2="12500"/>
                          <a14:foregroundMark x1="51683" y1="92067" x2="51683" y2="92067"/>
                          <a14:backgroundMark x1="20433" y1="66587" x2="20433" y2="66587"/>
                          <a14:backgroundMark x1="20433" y1="62260" x2="20433" y2="62260"/>
                          <a14:backgroundMark x1="18990" y1="60817" x2="18990" y2="60817"/>
                          <a14:backgroundMark x1="20433" y1="62260" x2="20433" y2="62260"/>
                          <a14:backgroundMark x1="18990" y1="63702" x2="18990" y2="63702"/>
                          <a14:backgroundMark x1="18990" y1="65144" x2="18990" y2="65144"/>
                          <a14:backgroundMark x1="19471" y1="65144" x2="19471" y2="65144"/>
                          <a14:backgroundMark x1="18510" y1="62019" x2="15385" y2="74760"/>
                          <a14:backgroundMark x1="18990" y1="61058" x2="18990" y2="61058"/>
                        </a14:backgroundRemoval>
                      </a14:imgEffect>
                    </a14:imgLayer>
                  </a14:imgProps>
                </a:ext>
              </a:extLst>
            </a:blip>
            <a:srcRect l="17551" t="7129" r="17801"/>
            <a:stretch>
              <a:fillRect/>
            </a:stretch>
          </p:blipFill>
          <p:spPr>
            <a:xfrm>
              <a:off x="3498293" y="2733007"/>
              <a:ext cx="503663" cy="709370"/>
            </a:xfrm>
            <a:prstGeom prst="rect">
              <a:avLst/>
            </a:prstGeom>
          </p:spPr>
        </p:pic>
        <p:pic>
          <p:nvPicPr>
            <p:cNvPr id="1027" name="Imagem 1026" descr="Gráfico de bolhas&#10;&#10;Descrição gerada automaticamente"/>
            <p:cNvPicPr>
              <a:picLocks noChangeAspect="1"/>
            </p:cNvPicPr>
            <p:nvPr/>
          </p:nvPicPr>
          <p:blipFill rotWithShape="1">
            <a:blip r:embed="rId3">
              <a:extLst>
                <a:ext uri="{BEBA8EAE-BF5A-486C-A8C5-ECC9F3942E4B}">
                  <a14:imgProps xmlns:a14="http://schemas.microsoft.com/office/drawing/2010/main">
                    <a14:imgLayer r:embed="rId4">
                      <a14:imgEffect>
                        <a14:backgroundRemoval t="12500" b="92067" l="17308" r="77404">
                          <a14:foregroundMark x1="19325" y1="61058" x2="19132" y2="62260"/>
                          <a14:foregroundMark x1="19364" y1="60817" x2="19325" y2="61058"/>
                          <a14:foregroundMark x1="21875" y1="45192" x2="19364" y2="60817"/>
                          <a14:foregroundMark x1="77404" y1="68029" x2="77404" y2="42308"/>
                          <a14:foregroundMark x1="54567" y1="12500" x2="54567" y2="12500"/>
                          <a14:foregroundMark x1="51683" y1="92067" x2="51683" y2="92067"/>
                          <a14:backgroundMark x1="20433" y1="66587" x2="20433" y2="66587"/>
                          <a14:backgroundMark x1="20433" y1="62260" x2="20433" y2="62260"/>
                          <a14:backgroundMark x1="18990" y1="60817" x2="18990" y2="60817"/>
                          <a14:backgroundMark x1="20433" y1="62260" x2="20433" y2="62260"/>
                          <a14:backgroundMark x1="18990" y1="63702" x2="18990" y2="63702"/>
                          <a14:backgroundMark x1="18990" y1="65144" x2="18990" y2="65144"/>
                          <a14:backgroundMark x1="19471" y1="65144" x2="19471" y2="65144"/>
                          <a14:backgroundMark x1="18510" y1="62019" x2="15385" y2="74760"/>
                          <a14:backgroundMark x1="18990" y1="61058" x2="18990" y2="61058"/>
                        </a14:backgroundRemoval>
                      </a14:imgEffect>
                    </a14:imgLayer>
                  </a14:imgProps>
                </a:ext>
              </a:extLst>
            </a:blip>
            <a:srcRect l="17551" t="7129" r="17801"/>
            <a:stretch>
              <a:fillRect/>
            </a:stretch>
          </p:blipFill>
          <p:spPr>
            <a:xfrm>
              <a:off x="2817793" y="2695028"/>
              <a:ext cx="503663" cy="709370"/>
            </a:xfrm>
            <a:prstGeom prst="rect">
              <a:avLst/>
            </a:prstGeom>
          </p:spPr>
        </p:pic>
        <p:pic>
          <p:nvPicPr>
            <p:cNvPr id="1028" name="Imagem 1027" descr="Gráfico de bolhas&#10;&#10;Descrição gerada automaticamente"/>
            <p:cNvPicPr>
              <a:picLocks noChangeAspect="1"/>
            </p:cNvPicPr>
            <p:nvPr/>
          </p:nvPicPr>
          <p:blipFill rotWithShape="1">
            <a:blip r:embed="rId3">
              <a:extLst>
                <a:ext uri="{BEBA8EAE-BF5A-486C-A8C5-ECC9F3942E4B}">
                  <a14:imgProps xmlns:a14="http://schemas.microsoft.com/office/drawing/2010/main">
                    <a14:imgLayer r:embed="rId4">
                      <a14:imgEffect>
                        <a14:backgroundRemoval t="12500" b="92067" l="17308" r="77404">
                          <a14:foregroundMark x1="19325" y1="61058" x2="19132" y2="62260"/>
                          <a14:foregroundMark x1="19364" y1="60817" x2="19325" y2="61058"/>
                          <a14:foregroundMark x1="21875" y1="45192" x2="19364" y2="60817"/>
                          <a14:foregroundMark x1="77404" y1="68029" x2="77404" y2="42308"/>
                          <a14:foregroundMark x1="54567" y1="12500" x2="54567" y2="12500"/>
                          <a14:foregroundMark x1="51683" y1="92067" x2="51683" y2="92067"/>
                          <a14:backgroundMark x1="20433" y1="66587" x2="20433" y2="66587"/>
                          <a14:backgroundMark x1="20433" y1="62260" x2="20433" y2="62260"/>
                          <a14:backgroundMark x1="18990" y1="60817" x2="18990" y2="60817"/>
                          <a14:backgroundMark x1="20433" y1="62260" x2="20433" y2="62260"/>
                          <a14:backgroundMark x1="18990" y1="63702" x2="18990" y2="63702"/>
                          <a14:backgroundMark x1="18990" y1="65144" x2="18990" y2="65144"/>
                          <a14:backgroundMark x1="19471" y1="65144" x2="19471" y2="65144"/>
                          <a14:backgroundMark x1="18510" y1="62019" x2="15385" y2="74760"/>
                          <a14:backgroundMark x1="18990" y1="61058" x2="18990" y2="61058"/>
                        </a14:backgroundRemoval>
                      </a14:imgEffect>
                    </a14:imgLayer>
                  </a14:imgProps>
                </a:ext>
              </a:extLst>
            </a:blip>
            <a:srcRect l="17551" t="7129" r="17801"/>
            <a:stretch>
              <a:fillRect/>
            </a:stretch>
          </p:blipFill>
          <p:spPr>
            <a:xfrm>
              <a:off x="3141241" y="2765844"/>
              <a:ext cx="503663" cy="709370"/>
            </a:xfrm>
            <a:prstGeom prst="rect">
              <a:avLst/>
            </a:prstGeom>
          </p:spPr>
        </p:pic>
      </p:grpSp>
      <p:grpSp>
        <p:nvGrpSpPr>
          <p:cNvPr id="21" name="Agrupar 20"/>
          <p:cNvGrpSpPr/>
          <p:nvPr/>
        </p:nvGrpSpPr>
        <p:grpSpPr>
          <a:xfrm>
            <a:off x="8667251" y="3049084"/>
            <a:ext cx="1700866" cy="1460534"/>
            <a:chOff x="2817793" y="2469004"/>
            <a:chExt cx="1275982" cy="1095686"/>
          </a:xfrm>
        </p:grpSpPr>
        <p:pic>
          <p:nvPicPr>
            <p:cNvPr id="17" name="Imagem 16" descr="Gráfico de bolhas&#10;&#10;Descrição gerada automaticamente"/>
            <p:cNvPicPr>
              <a:picLocks noChangeAspect="1"/>
            </p:cNvPicPr>
            <p:nvPr/>
          </p:nvPicPr>
          <p:blipFill rotWithShape="1">
            <a:blip r:embed="rId3">
              <a:extLst>
                <a:ext uri="{BEBA8EAE-BF5A-486C-A8C5-ECC9F3942E4B}">
                  <a14:imgProps xmlns:a14="http://schemas.microsoft.com/office/drawing/2010/main">
                    <a14:imgLayer r:embed="rId4">
                      <a14:imgEffect>
                        <a14:backgroundRemoval t="12500" b="92067" l="17308" r="77404">
                          <a14:foregroundMark x1="19325" y1="61058" x2="19132" y2="62260"/>
                          <a14:foregroundMark x1="19364" y1="60817" x2="19325" y2="61058"/>
                          <a14:foregroundMark x1="21875" y1="45192" x2="19364" y2="60817"/>
                          <a14:foregroundMark x1="77404" y1="68029" x2="77404" y2="42308"/>
                          <a14:foregroundMark x1="54567" y1="12500" x2="54567" y2="12500"/>
                          <a14:foregroundMark x1="51683" y1="92067" x2="51683" y2="92067"/>
                          <a14:backgroundMark x1="20433" y1="66587" x2="20433" y2="66587"/>
                          <a14:backgroundMark x1="20433" y1="62260" x2="20433" y2="62260"/>
                          <a14:backgroundMark x1="18990" y1="60817" x2="18990" y2="60817"/>
                          <a14:backgroundMark x1="20433" y1="62260" x2="20433" y2="62260"/>
                          <a14:backgroundMark x1="18990" y1="63702" x2="18990" y2="63702"/>
                          <a14:backgroundMark x1="18990" y1="65144" x2="18990" y2="65144"/>
                          <a14:backgroundMark x1="19471" y1="65144" x2="19471" y2="65144"/>
                          <a14:backgroundMark x1="18510" y1="62019" x2="15385" y2="74760"/>
                          <a14:backgroundMark x1="18990" y1="61058" x2="18990" y2="61058"/>
                        </a14:backgroundRemoval>
                      </a14:imgEffect>
                    </a14:imgLayer>
                  </a14:imgProps>
                </a:ext>
              </a:extLst>
            </a:blip>
            <a:srcRect l="17551" t="7129" r="17801"/>
            <a:stretch>
              <a:fillRect/>
            </a:stretch>
          </p:blipFill>
          <p:spPr>
            <a:xfrm>
              <a:off x="3590112" y="2695028"/>
              <a:ext cx="503663" cy="709370"/>
            </a:xfrm>
            <a:prstGeom prst="rect">
              <a:avLst/>
            </a:prstGeom>
          </p:spPr>
        </p:pic>
        <p:pic>
          <p:nvPicPr>
            <p:cNvPr id="18" name="Imagem 17" descr="Gráfico de bolhas&#10;&#10;Descrição gerada automaticamente"/>
            <p:cNvPicPr>
              <a:picLocks noChangeAspect="1"/>
            </p:cNvPicPr>
            <p:nvPr/>
          </p:nvPicPr>
          <p:blipFill rotWithShape="1">
            <a:blip r:embed="rId3">
              <a:extLst>
                <a:ext uri="{BEBA8EAE-BF5A-486C-A8C5-ECC9F3942E4B}">
                  <a14:imgProps xmlns:a14="http://schemas.microsoft.com/office/drawing/2010/main">
                    <a14:imgLayer r:embed="rId4">
                      <a14:imgEffect>
                        <a14:backgroundRemoval t="12500" b="92067" l="17308" r="77404">
                          <a14:foregroundMark x1="19325" y1="61058" x2="19132" y2="62260"/>
                          <a14:foregroundMark x1="19364" y1="60817" x2="19325" y2="61058"/>
                          <a14:foregroundMark x1="21875" y1="45192" x2="19364" y2="60817"/>
                          <a14:foregroundMark x1="77404" y1="68029" x2="77404" y2="42308"/>
                          <a14:foregroundMark x1="54567" y1="12500" x2="54567" y2="12500"/>
                          <a14:foregroundMark x1="51683" y1="92067" x2="51683" y2="92067"/>
                          <a14:backgroundMark x1="20433" y1="66587" x2="20433" y2="66587"/>
                          <a14:backgroundMark x1="20433" y1="62260" x2="20433" y2="62260"/>
                          <a14:backgroundMark x1="18990" y1="60817" x2="18990" y2="60817"/>
                          <a14:backgroundMark x1="20433" y1="62260" x2="20433" y2="62260"/>
                          <a14:backgroundMark x1="18990" y1="63702" x2="18990" y2="63702"/>
                          <a14:backgroundMark x1="18990" y1="65144" x2="18990" y2="65144"/>
                          <a14:backgroundMark x1="19471" y1="65144" x2="19471" y2="65144"/>
                          <a14:backgroundMark x1="18510" y1="62019" x2="15385" y2="74760"/>
                          <a14:backgroundMark x1="18990" y1="61058" x2="18990" y2="61058"/>
                        </a14:backgroundRemoval>
                      </a14:imgEffect>
                    </a14:imgLayer>
                  </a14:imgProps>
                </a:ext>
              </a:extLst>
            </a:blip>
            <a:srcRect l="17551" t="7129" r="17801"/>
            <a:stretch>
              <a:fillRect/>
            </a:stretch>
          </p:blipFill>
          <p:spPr>
            <a:xfrm>
              <a:off x="3203952" y="2469004"/>
              <a:ext cx="503663" cy="709370"/>
            </a:xfrm>
            <a:prstGeom prst="rect">
              <a:avLst/>
            </a:prstGeom>
          </p:spPr>
        </p:pic>
        <p:pic>
          <p:nvPicPr>
            <p:cNvPr id="19" name="Imagem 18" descr="Gráfico de bolhas&#10;&#10;Descrição gerada automaticamente"/>
            <p:cNvPicPr>
              <a:picLocks noChangeAspect="1"/>
            </p:cNvPicPr>
            <p:nvPr/>
          </p:nvPicPr>
          <p:blipFill rotWithShape="1">
            <a:blip r:embed="rId3">
              <a:extLst>
                <a:ext uri="{BEBA8EAE-BF5A-486C-A8C5-ECC9F3942E4B}">
                  <a14:imgProps xmlns:a14="http://schemas.microsoft.com/office/drawing/2010/main">
                    <a14:imgLayer r:embed="rId4">
                      <a14:imgEffect>
                        <a14:backgroundRemoval t="12500" b="92067" l="17308" r="77404">
                          <a14:foregroundMark x1="19325" y1="61058" x2="19132" y2="62260"/>
                          <a14:foregroundMark x1="19364" y1="60817" x2="19325" y2="61058"/>
                          <a14:foregroundMark x1="21875" y1="45192" x2="19364" y2="60817"/>
                          <a14:foregroundMark x1="77404" y1="68029" x2="77404" y2="42308"/>
                          <a14:foregroundMark x1="54567" y1="12500" x2="54567" y2="12500"/>
                          <a14:foregroundMark x1="51683" y1="92067" x2="51683" y2="92067"/>
                          <a14:backgroundMark x1="20433" y1="66587" x2="20433" y2="66587"/>
                          <a14:backgroundMark x1="20433" y1="62260" x2="20433" y2="62260"/>
                          <a14:backgroundMark x1="18990" y1="60817" x2="18990" y2="60817"/>
                          <a14:backgroundMark x1="20433" y1="62260" x2="20433" y2="62260"/>
                          <a14:backgroundMark x1="18990" y1="63702" x2="18990" y2="63702"/>
                          <a14:backgroundMark x1="18990" y1="65144" x2="18990" y2="65144"/>
                          <a14:backgroundMark x1="19471" y1="65144" x2="19471" y2="65144"/>
                          <a14:backgroundMark x1="18510" y1="62019" x2="15385" y2="74760"/>
                          <a14:backgroundMark x1="18990" y1="61058" x2="18990" y2="61058"/>
                        </a14:backgroundRemoval>
                      </a14:imgEffect>
                    </a14:imgLayer>
                  </a14:imgProps>
                </a:ext>
              </a:extLst>
            </a:blip>
            <a:srcRect l="17551" t="7129" r="17801"/>
            <a:stretch>
              <a:fillRect/>
            </a:stretch>
          </p:blipFill>
          <p:spPr>
            <a:xfrm>
              <a:off x="2817793" y="2695028"/>
              <a:ext cx="503663" cy="709370"/>
            </a:xfrm>
            <a:prstGeom prst="rect">
              <a:avLst/>
            </a:prstGeom>
          </p:spPr>
        </p:pic>
        <p:pic>
          <p:nvPicPr>
            <p:cNvPr id="20" name="Imagem 19" descr="Gráfico de bolhas&#10;&#10;Descrição gerada automaticamente"/>
            <p:cNvPicPr>
              <a:picLocks noChangeAspect="1"/>
            </p:cNvPicPr>
            <p:nvPr/>
          </p:nvPicPr>
          <p:blipFill rotWithShape="1">
            <a:blip r:embed="rId3">
              <a:extLst>
                <a:ext uri="{BEBA8EAE-BF5A-486C-A8C5-ECC9F3942E4B}">
                  <a14:imgProps xmlns:a14="http://schemas.microsoft.com/office/drawing/2010/main">
                    <a14:imgLayer r:embed="rId4">
                      <a14:imgEffect>
                        <a14:backgroundRemoval t="12500" b="92067" l="17308" r="77404">
                          <a14:foregroundMark x1="19325" y1="61058" x2="19132" y2="62260"/>
                          <a14:foregroundMark x1="19364" y1="60817" x2="19325" y2="61058"/>
                          <a14:foregroundMark x1="21875" y1="45192" x2="19364" y2="60817"/>
                          <a14:foregroundMark x1="77404" y1="68029" x2="77404" y2="42308"/>
                          <a14:foregroundMark x1="54567" y1="12500" x2="54567" y2="12500"/>
                          <a14:foregroundMark x1="51683" y1="92067" x2="51683" y2="92067"/>
                          <a14:backgroundMark x1="20433" y1="66587" x2="20433" y2="66587"/>
                          <a14:backgroundMark x1="20433" y1="62260" x2="20433" y2="62260"/>
                          <a14:backgroundMark x1="18990" y1="60817" x2="18990" y2="60817"/>
                          <a14:backgroundMark x1="20433" y1="62260" x2="20433" y2="62260"/>
                          <a14:backgroundMark x1="18990" y1="63702" x2="18990" y2="63702"/>
                          <a14:backgroundMark x1="18990" y1="65144" x2="18990" y2="65144"/>
                          <a14:backgroundMark x1="19471" y1="65144" x2="19471" y2="65144"/>
                          <a14:backgroundMark x1="18510" y1="62019" x2="15385" y2="74760"/>
                          <a14:backgroundMark x1="18990" y1="61058" x2="18990" y2="61058"/>
                        </a14:backgroundRemoval>
                      </a14:imgEffect>
                    </a14:imgLayer>
                  </a14:imgProps>
                </a:ext>
              </a:extLst>
            </a:blip>
            <a:srcRect l="17551" t="7129" r="17801"/>
            <a:stretch>
              <a:fillRect/>
            </a:stretch>
          </p:blipFill>
          <p:spPr>
            <a:xfrm>
              <a:off x="3252091" y="2855320"/>
              <a:ext cx="503663" cy="709370"/>
            </a:xfrm>
            <a:prstGeom prst="rect">
              <a:avLst/>
            </a:prstGeom>
          </p:spPr>
        </p:pic>
      </p:grpSp>
      <p:pic>
        <p:nvPicPr>
          <p:cNvPr id="7" name="Imagem 6"/>
          <p:cNvPicPr>
            <a:picLocks noChangeAspect="1"/>
          </p:cNvPicPr>
          <p:nvPr/>
        </p:nvPicPr>
        <p:blipFill>
          <a:blip r:embed="rId5"/>
          <a:stretch>
            <a:fillRect/>
          </a:stretch>
        </p:blipFill>
        <p:spPr>
          <a:xfrm>
            <a:off x="1205692" y="1673943"/>
            <a:ext cx="11607086" cy="650127"/>
          </a:xfrm>
          <a:prstGeom prst="rect">
            <a:avLst/>
          </a:prstGeom>
        </p:spPr>
      </p:pic>
      <p:grpSp>
        <p:nvGrpSpPr>
          <p:cNvPr id="27" name="Agrupar 26"/>
          <p:cNvGrpSpPr/>
          <p:nvPr/>
        </p:nvGrpSpPr>
        <p:grpSpPr>
          <a:xfrm>
            <a:off x="1226775" y="2714934"/>
            <a:ext cx="9509675" cy="3302757"/>
            <a:chOff x="733281" y="1878253"/>
            <a:chExt cx="7134114" cy="2477713"/>
          </a:xfrm>
        </p:grpSpPr>
        <p:pic>
          <p:nvPicPr>
            <p:cNvPr id="8" name="Imagem 7" descr="Uma imagem contendo cesta, recipiente, atletismo&#10;&#10;Descrição gerada automaticamente"/>
            <p:cNvPicPr>
              <a:picLocks noChangeAspect="1"/>
            </p:cNvPicPr>
            <p:nvPr/>
          </p:nvPicPr>
          <p:blipFill rotWithShape="1">
            <a:blip r:embed="rId6">
              <a:extLst>
                <a:ext uri="{BEBA8EAE-BF5A-486C-A8C5-ECC9F3942E4B}">
                  <a14:imgProps xmlns:a14="http://schemas.microsoft.com/office/drawing/2010/main">
                    <a14:imgLayer r:embed="rId7">
                      <a14:imgEffect>
                        <a14:backgroundRemoval t="10000" b="90000" l="10000" r="90000">
                          <a14:foregroundMark x1="14009" y1="35580" x2="25000" y2="36388"/>
                          <a14:foregroundMark x1="25000" y1="36388" x2="35560" y2="30458"/>
                        </a14:backgroundRemoval>
                      </a14:imgEffect>
                    </a14:imgLayer>
                  </a14:imgProps>
                </a:ext>
              </a:extLst>
            </a:blip>
            <a:srcRect l="7156" t="9591" r="57082" b="53721"/>
            <a:stretch>
              <a:fillRect/>
            </a:stretch>
          </p:blipFill>
          <p:spPr>
            <a:xfrm>
              <a:off x="6080448" y="1896732"/>
              <a:ext cx="1786947" cy="1955749"/>
            </a:xfrm>
            <a:prstGeom prst="rect">
              <a:avLst/>
            </a:prstGeom>
          </p:spPr>
        </p:pic>
        <p:pic>
          <p:nvPicPr>
            <p:cNvPr id="6" name="Imagem 5" descr="Uma imagem contendo cesta, recipiente, atletismo&#10;&#10;Descrição gerada automaticamente"/>
            <p:cNvPicPr>
              <a:picLocks noChangeAspect="1"/>
            </p:cNvPicPr>
            <p:nvPr/>
          </p:nvPicPr>
          <p:blipFill rotWithShape="1">
            <a:blip r:embed="rId6">
              <a:extLst>
                <a:ext uri="{BEBA8EAE-BF5A-486C-A8C5-ECC9F3942E4B}">
                  <a14:imgProps xmlns:a14="http://schemas.microsoft.com/office/drawing/2010/main">
                    <a14:imgLayer r:embed="rId7">
                      <a14:imgEffect>
                        <a14:backgroundRemoval t="10000" b="90000" l="10000" r="90000">
                          <a14:foregroundMark x1="14009" y1="35580" x2="25000" y2="36388"/>
                          <a14:foregroundMark x1="25000" y1="36388" x2="35560" y2="30458"/>
                        </a14:backgroundRemoval>
                      </a14:imgEffect>
                    </a14:imgLayer>
                  </a14:imgProps>
                </a:ext>
              </a:extLst>
            </a:blip>
            <a:srcRect l="7156" t="9591" r="57082" b="53721"/>
            <a:stretch>
              <a:fillRect/>
            </a:stretch>
          </p:blipFill>
          <p:spPr>
            <a:xfrm>
              <a:off x="4307175" y="1937316"/>
              <a:ext cx="1786947" cy="1955749"/>
            </a:xfrm>
            <a:prstGeom prst="rect">
              <a:avLst/>
            </a:prstGeom>
          </p:spPr>
        </p:pic>
        <p:sp>
          <p:nvSpPr>
            <p:cNvPr id="10" name="Retângulo: Cantos Arredondados 9"/>
            <p:cNvSpPr/>
            <p:nvPr/>
          </p:nvSpPr>
          <p:spPr>
            <a:xfrm>
              <a:off x="1165860" y="3852481"/>
              <a:ext cx="720000" cy="486000"/>
            </a:xfrm>
            <a:prstGeom prst="roundRect">
              <a:avLst/>
            </a:prstGeom>
            <a:ln w="28575">
              <a:solidFill>
                <a:srgbClr val="74489D"/>
              </a:solidFill>
            </a:ln>
          </p:spPr>
          <p:style>
            <a:lnRef idx="2">
              <a:schemeClr val="dk1"/>
            </a:lnRef>
            <a:fillRef idx="1">
              <a:schemeClr val="lt1"/>
            </a:fillRef>
            <a:effectRef idx="0">
              <a:schemeClr val="dk1"/>
            </a:effectRef>
            <a:fontRef idx="minor">
              <a:schemeClr val="dk1"/>
            </a:fontRef>
          </p:style>
          <p:txBody>
            <a:bodyPr rtlCol="0" anchor="ctr"/>
            <a:lstStyle/>
            <a:p>
              <a:pPr algn="ctr"/>
              <a:r>
                <a:rPr lang="pt-BR" sz="3466" b="1" dirty="0"/>
                <a:t>3</a:t>
              </a:r>
            </a:p>
          </p:txBody>
        </p:sp>
        <p:sp>
          <p:nvSpPr>
            <p:cNvPr id="11" name="Retângulo: Cantos Arredondados 10"/>
            <p:cNvSpPr/>
            <p:nvPr/>
          </p:nvSpPr>
          <p:spPr>
            <a:xfrm>
              <a:off x="2952807" y="3834002"/>
              <a:ext cx="720000" cy="486000"/>
            </a:xfrm>
            <a:prstGeom prst="roundRect">
              <a:avLst/>
            </a:prstGeom>
            <a:ln w="28575">
              <a:solidFill>
                <a:srgbClr val="74489D"/>
              </a:solidFill>
            </a:ln>
          </p:spPr>
          <p:style>
            <a:lnRef idx="2">
              <a:schemeClr val="dk1"/>
            </a:lnRef>
            <a:fillRef idx="1">
              <a:schemeClr val="lt1"/>
            </a:fillRef>
            <a:effectRef idx="0">
              <a:schemeClr val="dk1"/>
            </a:effectRef>
            <a:fontRef idx="minor">
              <a:schemeClr val="dk1"/>
            </a:fontRef>
          </p:style>
          <p:txBody>
            <a:bodyPr rtlCol="0" anchor="ctr"/>
            <a:lstStyle/>
            <a:p>
              <a:pPr algn="ctr"/>
              <a:r>
                <a:rPr lang="pt-BR" sz="3466" b="1" dirty="0"/>
                <a:t>5</a:t>
              </a:r>
            </a:p>
          </p:txBody>
        </p:sp>
        <p:sp>
          <p:nvSpPr>
            <p:cNvPr id="12" name="Retângulo: Cantos Arredondados 11"/>
            <p:cNvSpPr/>
            <p:nvPr/>
          </p:nvSpPr>
          <p:spPr>
            <a:xfrm>
              <a:off x="4726080" y="3852481"/>
              <a:ext cx="720000" cy="486000"/>
            </a:xfrm>
            <a:prstGeom prst="roundRect">
              <a:avLst/>
            </a:prstGeom>
            <a:ln w="28575">
              <a:solidFill>
                <a:srgbClr val="74489D"/>
              </a:solidFill>
            </a:ln>
          </p:spPr>
          <p:style>
            <a:lnRef idx="2">
              <a:schemeClr val="dk1"/>
            </a:lnRef>
            <a:fillRef idx="1">
              <a:schemeClr val="lt1"/>
            </a:fillRef>
            <a:effectRef idx="0">
              <a:schemeClr val="dk1"/>
            </a:effectRef>
            <a:fontRef idx="minor">
              <a:schemeClr val="dk1"/>
            </a:fontRef>
          </p:style>
          <p:txBody>
            <a:bodyPr rtlCol="0" anchor="ctr"/>
            <a:lstStyle/>
            <a:p>
              <a:pPr algn="ctr"/>
              <a:r>
                <a:rPr lang="pt-BR" sz="3466" b="1" dirty="0"/>
                <a:t>1</a:t>
              </a:r>
            </a:p>
          </p:txBody>
        </p:sp>
        <p:pic>
          <p:nvPicPr>
            <p:cNvPr id="15" name="Imagem 14" descr="Uma imagem contendo cesta, recipiente, atletismo&#10;&#10;Descrição gerada automaticamente"/>
            <p:cNvPicPr>
              <a:picLocks noChangeAspect="1"/>
            </p:cNvPicPr>
            <p:nvPr/>
          </p:nvPicPr>
          <p:blipFill rotWithShape="1">
            <a:blip r:embed="rId6">
              <a:extLst>
                <a:ext uri="{BEBA8EAE-BF5A-486C-A8C5-ECC9F3942E4B}">
                  <a14:imgProps xmlns:a14="http://schemas.microsoft.com/office/drawing/2010/main">
                    <a14:imgLayer r:embed="rId7">
                      <a14:imgEffect>
                        <a14:backgroundRemoval t="10000" b="90000" l="10000" r="90000">
                          <a14:foregroundMark x1="14009" y1="35580" x2="25000" y2="36388"/>
                          <a14:foregroundMark x1="25000" y1="36388" x2="35560" y2="30458"/>
                        </a14:backgroundRemoval>
                      </a14:imgEffect>
                    </a14:imgLayer>
                  </a14:imgProps>
                </a:ext>
              </a:extLst>
            </a:blip>
            <a:srcRect l="7156" t="9591" r="57082" b="53721"/>
            <a:stretch>
              <a:fillRect/>
            </a:stretch>
          </p:blipFill>
          <p:spPr>
            <a:xfrm>
              <a:off x="733281" y="1878253"/>
              <a:ext cx="1786947" cy="1955749"/>
            </a:xfrm>
            <a:prstGeom prst="rect">
              <a:avLst/>
            </a:prstGeom>
          </p:spPr>
        </p:pic>
        <p:pic>
          <p:nvPicPr>
            <p:cNvPr id="16" name="Imagem 15" descr="Uma imagem contendo cesta, recipiente, atletismo&#10;&#10;Descrição gerada automaticamente"/>
            <p:cNvPicPr>
              <a:picLocks noChangeAspect="1"/>
            </p:cNvPicPr>
            <p:nvPr/>
          </p:nvPicPr>
          <p:blipFill rotWithShape="1">
            <a:blip r:embed="rId6">
              <a:extLst>
                <a:ext uri="{BEBA8EAE-BF5A-486C-A8C5-ECC9F3942E4B}">
                  <a14:imgProps xmlns:a14="http://schemas.microsoft.com/office/drawing/2010/main">
                    <a14:imgLayer r:embed="rId7">
                      <a14:imgEffect>
                        <a14:backgroundRemoval t="10000" b="90000" l="10000" r="90000">
                          <a14:foregroundMark x1="14009" y1="35580" x2="25000" y2="36388"/>
                          <a14:foregroundMark x1="25000" y1="36388" x2="35560" y2="30458"/>
                        </a14:backgroundRemoval>
                      </a14:imgEffect>
                    </a14:imgLayer>
                  </a14:imgProps>
                </a:ext>
              </a:extLst>
            </a:blip>
            <a:srcRect l="7156" t="9591" r="57082" b="53721"/>
            <a:stretch>
              <a:fillRect/>
            </a:stretch>
          </p:blipFill>
          <p:spPr>
            <a:xfrm>
              <a:off x="2520228" y="1880267"/>
              <a:ext cx="1786947" cy="1955749"/>
            </a:xfrm>
            <a:prstGeom prst="rect">
              <a:avLst/>
            </a:prstGeom>
          </p:spPr>
        </p:pic>
        <p:sp>
          <p:nvSpPr>
            <p:cNvPr id="13" name="Retângulo: Cantos Arredondados 12"/>
            <p:cNvSpPr/>
            <p:nvPr/>
          </p:nvSpPr>
          <p:spPr>
            <a:xfrm>
              <a:off x="6513027" y="3869966"/>
              <a:ext cx="720000" cy="486000"/>
            </a:xfrm>
            <a:prstGeom prst="roundRect">
              <a:avLst/>
            </a:prstGeom>
            <a:ln w="28575">
              <a:solidFill>
                <a:srgbClr val="74489D"/>
              </a:solidFill>
            </a:ln>
          </p:spPr>
          <p:style>
            <a:lnRef idx="2">
              <a:schemeClr val="dk1"/>
            </a:lnRef>
            <a:fillRef idx="1">
              <a:schemeClr val="lt1"/>
            </a:fillRef>
            <a:effectRef idx="0">
              <a:schemeClr val="dk1"/>
            </a:effectRef>
            <a:fontRef idx="minor">
              <a:schemeClr val="dk1"/>
            </a:fontRef>
          </p:style>
          <p:txBody>
            <a:bodyPr rtlCol="0" anchor="ctr"/>
            <a:lstStyle/>
            <a:p>
              <a:pPr algn="ctr"/>
              <a:r>
                <a:rPr lang="pt-BR" sz="3466" b="1" dirty="0"/>
                <a:t>4</a:t>
              </a:r>
            </a:p>
          </p:txBody>
        </p:sp>
      </p:grpSp>
      <p:sp>
        <p:nvSpPr>
          <p:cNvPr id="29" name="Título 2">
            <a:extLst>
              <a:ext uri="{FF2B5EF4-FFF2-40B4-BE49-F238E27FC236}">
                <a16:creationId xmlns:a16="http://schemas.microsoft.com/office/drawing/2014/main" id="{90CFE59E-AA00-917F-E010-26375A667B89}"/>
              </a:ext>
            </a:extLst>
          </p:cNvPr>
          <p:cNvSpPr txBox="1">
            <a:spLocks/>
          </p:cNvSpPr>
          <p:nvPr/>
        </p:nvSpPr>
        <p:spPr>
          <a:xfrm>
            <a:off x="8946920" y="334982"/>
            <a:ext cx="2789193" cy="615523"/>
          </a:xfrm>
          <a:prstGeom prst="rect">
            <a:avLst/>
          </a:prstGeom>
          <a:noFill/>
          <a:ln>
            <a:noFill/>
          </a:ln>
        </p:spPr>
        <p:txBody>
          <a:bodyPr spcFirstLastPara="1" wrap="square" lIns="91425" tIns="91425" rIns="91425" bIns="91425" anchor="t" anchorCtr="0">
            <a:spAutoFit/>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chemeClr val="dk1"/>
              </a:buClr>
              <a:buSzPts val="2600"/>
              <a:buFont typeface="Lato"/>
              <a:buNone/>
              <a:defRPr sz="3099" b="1" i="0" u="none" strike="noStrike" cap="none">
                <a:solidFill>
                  <a:schemeClr val="dk1"/>
                </a:solidFill>
                <a:latin typeface="Arial"/>
                <a:ea typeface="Arial"/>
                <a:cs typeface="Arial"/>
                <a:sym typeface="Arial"/>
              </a:defRPr>
            </a:lvl1pPr>
            <a:lvl2pPr marR="0" lvl="1" algn="l" rtl="0" eaLnBrk="1" hangingPunct="1">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2pPr>
            <a:lvl3pPr marR="0" lvl="2" algn="l" rtl="0" eaLnBrk="1" hangingPunct="1">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3pPr>
            <a:lvl4pPr marR="0" lvl="3" algn="l" rtl="0" eaLnBrk="1" hangingPunct="1">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4pPr>
            <a:lvl5pPr marR="0" lvl="4" algn="l" rtl="0" eaLnBrk="1" hangingPunct="1">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5pPr>
            <a:lvl6pPr marR="0" lvl="5" algn="l" rtl="0" eaLnBrk="1" hangingPunct="1">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6pPr>
            <a:lvl7pPr marR="0" lvl="6" algn="l" rtl="0" eaLnBrk="1" hangingPunct="1">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7pPr>
            <a:lvl8pPr marR="0" lvl="7" algn="l" rtl="0" eaLnBrk="1" hangingPunct="1">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8pPr>
            <a:lvl9pPr marR="0" lvl="8" algn="l" rtl="0" eaLnBrk="1" hangingPunct="1">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9pPr>
          </a:lstStyle>
          <a:p>
            <a:r>
              <a:rPr lang="pt-BR" sz="2800">
                <a:solidFill>
                  <a:schemeClr val="tx1"/>
                </a:solidFill>
              </a:rPr>
              <a:t>CORREÇÃO</a:t>
            </a:r>
            <a:endParaRPr lang="pt-BR" sz="2800" dirty="0">
              <a:solidFill>
                <a:schemeClr val="tx1"/>
              </a:solidFill>
            </a:endParaRPr>
          </a:p>
        </p:txBody>
      </p:sp>
      <p:pic>
        <p:nvPicPr>
          <p:cNvPr id="32" name="Google Shape;184;p6">
            <a:extLst>
              <a:ext uri="{FF2B5EF4-FFF2-40B4-BE49-F238E27FC236}">
                <a16:creationId xmlns:a16="http://schemas.microsoft.com/office/drawing/2014/main" id="{85727CE7-1CB6-B21D-42AA-0BE546B4DADE}"/>
              </a:ext>
            </a:extLst>
          </p:cNvPr>
          <p:cNvPicPr preferRelativeResize="0">
            <a:picLocks noChangeAspect="1"/>
          </p:cNvPicPr>
          <p:nvPr/>
        </p:nvPicPr>
        <p:blipFill rotWithShape="1">
          <a:blip r:embed="rId8">
            <a:alphaModFix/>
          </a:blip>
          <a:srcRect/>
          <a:stretch/>
        </p:blipFill>
        <p:spPr>
          <a:xfrm>
            <a:off x="11381221" y="390039"/>
            <a:ext cx="414819" cy="468000"/>
          </a:xfrm>
          <a:prstGeom prst="rect">
            <a:avLst/>
          </a:prstGeom>
          <a:noFill/>
          <a:ln>
            <a:noFill/>
          </a:ln>
        </p:spPr>
      </p:pic>
      <p:sp>
        <p:nvSpPr>
          <p:cNvPr id="33" name="CaixaDeTexto 32">
            <a:extLst>
              <a:ext uri="{FF2B5EF4-FFF2-40B4-BE49-F238E27FC236}">
                <a16:creationId xmlns:a16="http://schemas.microsoft.com/office/drawing/2014/main" id="{122D63F2-F2D8-B311-BCA8-211B851A704D}"/>
              </a:ext>
            </a:extLst>
          </p:cNvPr>
          <p:cNvSpPr txBox="1"/>
          <p:nvPr/>
        </p:nvSpPr>
        <p:spPr>
          <a:xfrm>
            <a:off x="570155" y="982556"/>
            <a:ext cx="11309628" cy="1323054"/>
          </a:xfrm>
          <a:prstGeom prst="rect">
            <a:avLst/>
          </a:prstGeom>
          <a:noFill/>
        </p:spPr>
        <p:txBody>
          <a:bodyPr wrap="square">
            <a:spAutoFit/>
          </a:bodyPr>
          <a:lstStyle/>
          <a:p>
            <a:pPr marR="128661">
              <a:buClr>
                <a:srgbClr val="7030A0"/>
              </a:buClr>
              <a:buSzPct val="100000"/>
              <a:tabLst>
                <a:tab pos="429153" algn="l"/>
              </a:tabLst>
            </a:pPr>
            <a:r>
              <a:rPr lang="pt-PT" sz="2600" b="1" dirty="0">
                <a:solidFill>
                  <a:srgbClr val="74489D"/>
                </a:solidFill>
                <a:latin typeface="+mn-lt"/>
                <a:ea typeface="Segoe Print" panose="02000600000000000000" charset="0"/>
                <a:cs typeface="Segoe Print" panose="02000600000000000000" charset="0"/>
              </a:rPr>
              <a:t>5.</a:t>
            </a:r>
            <a:r>
              <a:rPr lang="pt-PT" sz="2600" dirty="0">
                <a:solidFill>
                  <a:schemeClr val="tx1"/>
                </a:solidFill>
                <a:latin typeface="+mn-lt"/>
                <a:ea typeface="Segoe Print" panose="02000600000000000000" charset="0"/>
                <a:cs typeface="Segoe Print" panose="02000600000000000000" charset="0"/>
              </a:rPr>
              <a:t> TIA</a:t>
            </a:r>
            <a:r>
              <a:rPr lang="pt-PT" sz="2600" spc="220" dirty="0">
                <a:solidFill>
                  <a:schemeClr val="tx1"/>
                </a:solidFill>
                <a:latin typeface="+mn-lt"/>
                <a:ea typeface="Segoe Print" panose="02000600000000000000" charset="0"/>
                <a:cs typeface="Segoe Print" panose="02000600000000000000" charset="0"/>
              </a:rPr>
              <a:t> </a:t>
            </a:r>
            <a:r>
              <a:rPr lang="pt-PT" sz="2600" dirty="0">
                <a:solidFill>
                  <a:schemeClr val="tx1"/>
                </a:solidFill>
                <a:latin typeface="+mn-lt"/>
                <a:ea typeface="Segoe Print" panose="02000600000000000000" charset="0"/>
                <a:cs typeface="Segoe Print" panose="02000600000000000000" charset="0"/>
              </a:rPr>
              <a:t>CIDA</a:t>
            </a:r>
            <a:r>
              <a:rPr lang="pt-PT" sz="2600" spc="220" dirty="0">
                <a:solidFill>
                  <a:schemeClr val="tx1"/>
                </a:solidFill>
                <a:latin typeface="+mn-lt"/>
                <a:ea typeface="Segoe Print" panose="02000600000000000000" charset="0"/>
                <a:cs typeface="Segoe Print" panose="02000600000000000000" charset="0"/>
              </a:rPr>
              <a:t> </a:t>
            </a:r>
            <a:r>
              <a:rPr lang="pt-PT" sz="2600" dirty="0">
                <a:solidFill>
                  <a:schemeClr val="tx1"/>
                </a:solidFill>
                <a:latin typeface="+mn-lt"/>
                <a:ea typeface="Segoe Print" panose="02000600000000000000" charset="0"/>
                <a:cs typeface="Segoe Print" panose="02000600000000000000" charset="0"/>
              </a:rPr>
              <a:t>UTILIZOU</a:t>
            </a:r>
            <a:r>
              <a:rPr lang="pt-PT" sz="2600" spc="220" dirty="0">
                <a:solidFill>
                  <a:schemeClr val="tx1"/>
                </a:solidFill>
                <a:latin typeface="+mn-lt"/>
                <a:ea typeface="Segoe Print" panose="02000600000000000000" charset="0"/>
                <a:cs typeface="Segoe Print" panose="02000600000000000000" charset="0"/>
              </a:rPr>
              <a:t> </a:t>
            </a:r>
            <a:r>
              <a:rPr lang="pt-PT" sz="2600" dirty="0">
                <a:solidFill>
                  <a:schemeClr val="tx1"/>
                </a:solidFill>
                <a:latin typeface="+mn-lt"/>
                <a:ea typeface="Segoe Print" panose="02000600000000000000" charset="0"/>
                <a:cs typeface="Segoe Print" panose="02000600000000000000" charset="0"/>
              </a:rPr>
              <a:t>OVOS</a:t>
            </a:r>
            <a:r>
              <a:rPr lang="pt-PT" sz="2600" spc="220" dirty="0">
                <a:solidFill>
                  <a:schemeClr val="tx1"/>
                </a:solidFill>
                <a:latin typeface="+mn-lt"/>
                <a:ea typeface="Segoe Print" panose="02000600000000000000" charset="0"/>
                <a:cs typeface="Segoe Print" panose="02000600000000000000" charset="0"/>
              </a:rPr>
              <a:t> </a:t>
            </a:r>
            <a:r>
              <a:rPr lang="pt-PT" sz="2600" dirty="0">
                <a:solidFill>
                  <a:schemeClr val="tx1"/>
                </a:solidFill>
                <a:latin typeface="+mn-lt"/>
                <a:ea typeface="Segoe Print" panose="02000600000000000000" charset="0"/>
                <a:cs typeface="Segoe Print" panose="02000600000000000000" charset="0"/>
              </a:rPr>
              <a:t>EM</a:t>
            </a:r>
            <a:r>
              <a:rPr lang="pt-PT" sz="2600" spc="220" dirty="0">
                <a:solidFill>
                  <a:schemeClr val="tx1"/>
                </a:solidFill>
                <a:latin typeface="+mn-lt"/>
                <a:ea typeface="Segoe Print" panose="02000600000000000000" charset="0"/>
                <a:cs typeface="Segoe Print" panose="02000600000000000000" charset="0"/>
              </a:rPr>
              <a:t> </a:t>
            </a:r>
            <a:r>
              <a:rPr lang="pt-PT" sz="2600" dirty="0">
                <a:solidFill>
                  <a:schemeClr val="tx1"/>
                </a:solidFill>
                <a:latin typeface="+mn-lt"/>
                <a:ea typeface="Segoe Print" panose="02000600000000000000" charset="0"/>
                <a:cs typeface="Segoe Print" panose="02000600000000000000" charset="0"/>
              </a:rPr>
              <a:t>OUTRAS</a:t>
            </a:r>
            <a:r>
              <a:rPr lang="pt-PT" sz="2600" spc="220" dirty="0">
                <a:solidFill>
                  <a:schemeClr val="tx1"/>
                </a:solidFill>
                <a:latin typeface="+mn-lt"/>
                <a:ea typeface="Segoe Print" panose="02000600000000000000" charset="0"/>
                <a:cs typeface="Segoe Print" panose="02000600000000000000" charset="0"/>
              </a:rPr>
              <a:t> </a:t>
            </a:r>
            <a:r>
              <a:rPr lang="pt-PT" sz="2600" dirty="0">
                <a:solidFill>
                  <a:schemeClr val="tx1"/>
                </a:solidFill>
                <a:latin typeface="+mn-lt"/>
                <a:ea typeface="Segoe Print" panose="02000600000000000000" charset="0"/>
                <a:cs typeface="Segoe Print" panose="02000600000000000000" charset="0"/>
              </a:rPr>
              <a:t>RECEITAS.</a:t>
            </a:r>
            <a:r>
              <a:rPr lang="pt-PT" sz="2600" spc="220" dirty="0">
                <a:solidFill>
                  <a:schemeClr val="tx1"/>
                </a:solidFill>
                <a:latin typeface="+mn-lt"/>
                <a:ea typeface="Segoe Print" panose="02000600000000000000" charset="0"/>
                <a:cs typeface="Segoe Print" panose="02000600000000000000" charset="0"/>
              </a:rPr>
              <a:t> </a:t>
            </a:r>
            <a:r>
              <a:rPr lang="pt-PT" sz="2600" dirty="0">
                <a:solidFill>
                  <a:schemeClr val="tx1"/>
                </a:solidFill>
                <a:latin typeface="+mn-lt"/>
                <a:ea typeface="Segoe Print" panose="02000600000000000000" charset="0"/>
                <a:cs typeface="Segoe Print" panose="02000600000000000000" charset="0"/>
              </a:rPr>
              <a:t>POR</a:t>
            </a:r>
            <a:r>
              <a:rPr lang="pt-PT" sz="2600" spc="220" dirty="0">
                <a:solidFill>
                  <a:schemeClr val="tx1"/>
                </a:solidFill>
                <a:latin typeface="+mn-lt"/>
                <a:ea typeface="Segoe Print" panose="02000600000000000000" charset="0"/>
                <a:cs typeface="Segoe Print" panose="02000600000000000000" charset="0"/>
              </a:rPr>
              <a:t> </a:t>
            </a:r>
            <a:r>
              <a:rPr lang="pt-PT" sz="2600" dirty="0">
                <a:solidFill>
                  <a:schemeClr val="tx1"/>
                </a:solidFill>
                <a:latin typeface="+mn-lt"/>
                <a:ea typeface="Segoe Print" panose="02000600000000000000" charset="0"/>
                <a:cs typeface="Segoe Print" panose="02000600000000000000" charset="0"/>
              </a:rPr>
              <a:t>ISSO,</a:t>
            </a:r>
            <a:r>
              <a:rPr lang="pt-PT" sz="2600" spc="220" dirty="0">
                <a:solidFill>
                  <a:schemeClr val="tx1"/>
                </a:solidFill>
                <a:latin typeface="+mn-lt"/>
                <a:ea typeface="Segoe Print" panose="02000600000000000000" charset="0"/>
                <a:cs typeface="Segoe Print" panose="02000600000000000000" charset="0"/>
              </a:rPr>
              <a:t> </a:t>
            </a:r>
            <a:r>
              <a:rPr lang="pt-PT" sz="2600" dirty="0">
                <a:solidFill>
                  <a:schemeClr val="tx1"/>
                </a:solidFill>
                <a:latin typeface="+mn-lt"/>
                <a:ea typeface="Segoe Print" panose="02000600000000000000" charset="0"/>
                <a:cs typeface="Segoe Print" panose="02000600000000000000" charset="0"/>
              </a:rPr>
              <a:t>FICOU</a:t>
            </a:r>
            <a:r>
              <a:rPr lang="pt-PT" sz="2600" spc="220" dirty="0">
                <a:solidFill>
                  <a:schemeClr val="tx1"/>
                </a:solidFill>
                <a:latin typeface="+mn-lt"/>
                <a:ea typeface="Segoe Print" panose="02000600000000000000" charset="0"/>
                <a:cs typeface="Segoe Print" panose="02000600000000000000" charset="0"/>
              </a:rPr>
              <a:t> </a:t>
            </a:r>
            <a:r>
              <a:rPr lang="pt-PT" sz="2600" dirty="0">
                <a:solidFill>
                  <a:schemeClr val="tx1"/>
                </a:solidFill>
                <a:latin typeface="+mn-lt"/>
                <a:ea typeface="Segoe Print" panose="02000600000000000000" charset="0"/>
                <a:cs typeface="Segoe Print" panose="02000600000000000000" charset="0"/>
              </a:rPr>
              <a:t>SEM</a:t>
            </a:r>
            <a:r>
              <a:rPr lang="pt-PT" sz="2600" spc="227" dirty="0">
                <a:solidFill>
                  <a:schemeClr val="tx1"/>
                </a:solidFill>
                <a:latin typeface="+mn-lt"/>
                <a:ea typeface="Segoe Print" panose="02000600000000000000" charset="0"/>
                <a:cs typeface="Segoe Print" panose="02000600000000000000" charset="0"/>
              </a:rPr>
              <a:t> </a:t>
            </a:r>
            <a:r>
              <a:rPr lang="pt-PT" sz="2600" dirty="0">
                <a:solidFill>
                  <a:schemeClr val="tx1"/>
                </a:solidFill>
                <a:latin typeface="+mn-lt"/>
                <a:ea typeface="Segoe Print" panose="02000600000000000000" charset="0"/>
                <a:cs typeface="Segoe Print" panose="02000600000000000000" charset="0"/>
              </a:rPr>
              <a:t>NENHUM. </a:t>
            </a:r>
            <a:r>
              <a:rPr lang="pt-BR" sz="2600" dirty="0">
                <a:solidFill>
                  <a:schemeClr val="tx1"/>
                </a:solidFill>
                <a:latin typeface="+mn-lt"/>
              </a:rPr>
              <a:t>DESENHE OVOS EM </a:t>
            </a:r>
            <a:r>
              <a:rPr lang="pt-BR" sz="2600">
                <a:solidFill>
                  <a:schemeClr val="tx1"/>
                </a:solidFill>
                <a:latin typeface="+mn-lt"/>
              </a:rPr>
              <a:t>CADA CESTA, </a:t>
            </a:r>
            <a:r>
              <a:rPr lang="pt-BR" sz="2600" dirty="0">
                <a:solidFill>
                  <a:schemeClr val="tx1"/>
                </a:solidFill>
                <a:latin typeface="+mn-lt"/>
              </a:rPr>
              <a:t>DE ACORDO COM A QUANTIDADE INDICADA.</a:t>
            </a:r>
            <a:endParaRPr lang="pt-PT" sz="2600" dirty="0">
              <a:solidFill>
                <a:schemeClr val="tx1"/>
              </a:solidFill>
              <a:latin typeface="+mn-lt"/>
              <a:ea typeface="Segoe Print" panose="02000600000000000000" charset="0"/>
              <a:cs typeface="Segoe Print" panose="02000600000000000000"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descr="Boneca de pano com desenho de personagem de desenho animado&#10;&#10;Descrição gerada automaticamente com confiança baixa">
            <a:extLst>
              <a:ext uri="{FF2B5EF4-FFF2-40B4-BE49-F238E27FC236}">
                <a16:creationId xmlns:a16="http://schemas.microsoft.com/office/drawing/2014/main" id="{95210A13-916E-EF2F-AB57-F09AAD5DBB91}"/>
              </a:ext>
            </a:extLst>
          </p:cNvPr>
          <p:cNvPicPr>
            <a:picLocks noChangeAspect="1"/>
          </p:cNvPicPr>
          <p:nvPr/>
        </p:nvPicPr>
        <p:blipFill rotWithShape="1">
          <a:blip r:embed="rId3">
            <a:clrChange>
              <a:clrFrom>
                <a:srgbClr val="FFFFFF"/>
              </a:clrFrom>
              <a:clrTo>
                <a:srgbClr val="FFFFFF">
                  <a:alpha val="0"/>
                </a:srgbClr>
              </a:clrTo>
            </a:clrChange>
          </a:blip>
          <a:srcRect l="56220" r="9200"/>
          <a:stretch>
            <a:fillRect/>
          </a:stretch>
        </p:blipFill>
        <p:spPr>
          <a:xfrm>
            <a:off x="6524003" y="1506094"/>
            <a:ext cx="1660727" cy="4510805"/>
          </a:xfrm>
          <a:prstGeom prst="rect">
            <a:avLst/>
          </a:prstGeom>
        </p:spPr>
      </p:pic>
      <p:pic>
        <p:nvPicPr>
          <p:cNvPr id="5" name="Imagem 4" descr="Desenho de boneca&#10;&#10;Descrição gerada automaticamente">
            <a:extLst>
              <a:ext uri="{FF2B5EF4-FFF2-40B4-BE49-F238E27FC236}">
                <a16:creationId xmlns:a16="http://schemas.microsoft.com/office/drawing/2014/main" id="{3D8227ED-42A7-3C2D-746A-FA8A3DADA820}"/>
              </a:ext>
            </a:extLst>
          </p:cNvPr>
          <p:cNvPicPr>
            <a:picLocks noChangeAspect="1"/>
          </p:cNvPicPr>
          <p:nvPr/>
        </p:nvPicPr>
        <p:blipFill rotWithShape="1">
          <a:blip r:embed="rId4">
            <a:clrChange>
              <a:clrFrom>
                <a:srgbClr val="FFFFFF"/>
              </a:clrFrom>
              <a:clrTo>
                <a:srgbClr val="FFFFFF">
                  <a:alpha val="0"/>
                </a:srgbClr>
              </a:clrTo>
            </a:clrChange>
          </a:blip>
          <a:srcRect l="17614" r="23333"/>
          <a:stretch>
            <a:fillRect/>
          </a:stretch>
        </p:blipFill>
        <p:spPr>
          <a:xfrm>
            <a:off x="2383683" y="1766955"/>
            <a:ext cx="1889444" cy="4248315"/>
          </a:xfrm>
          <a:prstGeom prst="rect">
            <a:avLst/>
          </a:prstGeom>
        </p:spPr>
      </p:pic>
      <p:pic>
        <p:nvPicPr>
          <p:cNvPr id="8" name="Imagem 7" descr="Desenho de personagem de desenho animado&#10;&#10;Descrição gerada automaticamente com confiança média">
            <a:extLst>
              <a:ext uri="{FF2B5EF4-FFF2-40B4-BE49-F238E27FC236}">
                <a16:creationId xmlns:a16="http://schemas.microsoft.com/office/drawing/2014/main" id="{78762912-88C4-A64F-7E5D-12343B90862E}"/>
              </a:ext>
            </a:extLst>
          </p:cNvPr>
          <p:cNvPicPr>
            <a:picLocks noChangeAspect="1"/>
          </p:cNvPicPr>
          <p:nvPr/>
        </p:nvPicPr>
        <p:blipFill rotWithShape="1">
          <a:blip r:embed="rId5"/>
          <a:srcRect t="13159" b="10501"/>
          <a:stretch>
            <a:fillRect/>
          </a:stretch>
        </p:blipFill>
        <p:spPr>
          <a:xfrm>
            <a:off x="3707340" y="3770884"/>
            <a:ext cx="1756802" cy="1341152"/>
          </a:xfrm>
          <a:prstGeom prst="ellipse">
            <a:avLst/>
          </a:prstGeom>
        </p:spPr>
      </p:pic>
      <p:pic>
        <p:nvPicPr>
          <p:cNvPr id="11" name="Imagem 10" descr="Desenho de personagem de desenho animado&#10;&#10;Descrição gerada automaticamente com confiança média">
            <a:extLst>
              <a:ext uri="{FF2B5EF4-FFF2-40B4-BE49-F238E27FC236}">
                <a16:creationId xmlns:a16="http://schemas.microsoft.com/office/drawing/2014/main" id="{83FA0212-FD54-BE1C-ACA2-D3D62F0203C8}"/>
              </a:ext>
            </a:extLst>
          </p:cNvPr>
          <p:cNvPicPr>
            <a:picLocks noChangeAspect="1"/>
          </p:cNvPicPr>
          <p:nvPr/>
        </p:nvPicPr>
        <p:blipFill rotWithShape="1">
          <a:blip r:embed="rId5"/>
          <a:srcRect t="13159" b="10501"/>
          <a:stretch>
            <a:fillRect/>
          </a:stretch>
        </p:blipFill>
        <p:spPr>
          <a:xfrm>
            <a:off x="3743756" y="2621777"/>
            <a:ext cx="1662730" cy="1269336"/>
          </a:xfrm>
          <a:prstGeom prst="ellipse">
            <a:avLst/>
          </a:prstGeom>
        </p:spPr>
      </p:pic>
      <p:pic>
        <p:nvPicPr>
          <p:cNvPr id="14" name="Imagem 13" descr="Desenho de personagem de desenho animado&#10;&#10;Descrição gerada automaticamente com confiança média">
            <a:extLst>
              <a:ext uri="{FF2B5EF4-FFF2-40B4-BE49-F238E27FC236}">
                <a16:creationId xmlns:a16="http://schemas.microsoft.com/office/drawing/2014/main" id="{6210BF7E-1F01-E6A0-B60A-818D436EAA51}"/>
              </a:ext>
            </a:extLst>
          </p:cNvPr>
          <p:cNvPicPr>
            <a:picLocks noChangeAspect="1"/>
          </p:cNvPicPr>
          <p:nvPr/>
        </p:nvPicPr>
        <p:blipFill rotWithShape="1">
          <a:blip r:embed="rId5"/>
          <a:srcRect t="13159" b="10501"/>
          <a:stretch>
            <a:fillRect/>
          </a:stretch>
        </p:blipFill>
        <p:spPr>
          <a:xfrm>
            <a:off x="8045210" y="4425360"/>
            <a:ext cx="1662730" cy="1269336"/>
          </a:xfrm>
          <a:prstGeom prst="ellipse">
            <a:avLst/>
          </a:prstGeom>
        </p:spPr>
      </p:pic>
      <p:pic>
        <p:nvPicPr>
          <p:cNvPr id="19" name="Imagem 18" descr="Desenho de personagem de desenho animado&#10;&#10;Descrição gerada automaticamente com confiança média">
            <a:extLst>
              <a:ext uri="{FF2B5EF4-FFF2-40B4-BE49-F238E27FC236}">
                <a16:creationId xmlns:a16="http://schemas.microsoft.com/office/drawing/2014/main" id="{8ABCA1FD-2F1B-9448-A5FD-1107EEB94432}"/>
              </a:ext>
            </a:extLst>
          </p:cNvPr>
          <p:cNvPicPr>
            <a:picLocks noChangeAspect="1"/>
          </p:cNvPicPr>
          <p:nvPr/>
        </p:nvPicPr>
        <p:blipFill rotWithShape="1">
          <a:blip r:embed="rId5"/>
          <a:srcRect t="13159" b="10501"/>
          <a:stretch>
            <a:fillRect/>
          </a:stretch>
        </p:blipFill>
        <p:spPr>
          <a:xfrm>
            <a:off x="8050991" y="3240889"/>
            <a:ext cx="1662730" cy="1269336"/>
          </a:xfrm>
          <a:prstGeom prst="ellipse">
            <a:avLst/>
          </a:prstGeom>
        </p:spPr>
      </p:pic>
      <p:pic>
        <p:nvPicPr>
          <p:cNvPr id="20" name="Imagem 19" descr="Desenho de personagem de desenho animado&#10;&#10;Descrição gerada automaticamente com confiança média">
            <a:extLst>
              <a:ext uri="{FF2B5EF4-FFF2-40B4-BE49-F238E27FC236}">
                <a16:creationId xmlns:a16="http://schemas.microsoft.com/office/drawing/2014/main" id="{E8F35AF5-746C-AC13-0E99-450F893AA816}"/>
              </a:ext>
            </a:extLst>
          </p:cNvPr>
          <p:cNvPicPr>
            <a:picLocks noChangeAspect="1"/>
          </p:cNvPicPr>
          <p:nvPr/>
        </p:nvPicPr>
        <p:blipFill rotWithShape="1">
          <a:blip r:embed="rId5"/>
          <a:srcRect t="13159" b="10501"/>
          <a:stretch>
            <a:fillRect/>
          </a:stretch>
        </p:blipFill>
        <p:spPr>
          <a:xfrm>
            <a:off x="8045210" y="2062004"/>
            <a:ext cx="1662730" cy="1269336"/>
          </a:xfrm>
          <a:prstGeom prst="ellipse">
            <a:avLst/>
          </a:prstGeom>
        </p:spPr>
      </p:pic>
      <p:sp>
        <p:nvSpPr>
          <p:cNvPr id="21" name="Retângulo: Cantos Arredondados 1">
            <a:extLst>
              <a:ext uri="{FF2B5EF4-FFF2-40B4-BE49-F238E27FC236}">
                <a16:creationId xmlns:a16="http://schemas.microsoft.com/office/drawing/2014/main" id="{818E15BC-230A-F6E4-323F-266338B71A26}"/>
              </a:ext>
            </a:extLst>
          </p:cNvPr>
          <p:cNvSpPr/>
          <p:nvPr/>
        </p:nvSpPr>
        <p:spPr>
          <a:xfrm>
            <a:off x="3063637" y="5758095"/>
            <a:ext cx="959750" cy="647831"/>
          </a:xfrm>
          <a:prstGeom prst="roundRect">
            <a:avLst/>
          </a:prstGeom>
          <a:ln w="28575">
            <a:solidFill>
              <a:srgbClr val="74489D"/>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pt-BR" sz="3466" b="1" dirty="0"/>
          </a:p>
        </p:txBody>
      </p:sp>
      <p:sp>
        <p:nvSpPr>
          <p:cNvPr id="22" name="Retângulo: Cantos Arredondados 4">
            <a:extLst>
              <a:ext uri="{FF2B5EF4-FFF2-40B4-BE49-F238E27FC236}">
                <a16:creationId xmlns:a16="http://schemas.microsoft.com/office/drawing/2014/main" id="{AAFD29DB-FC88-72B2-7B88-09D842C1B13F}"/>
              </a:ext>
            </a:extLst>
          </p:cNvPr>
          <p:cNvSpPr/>
          <p:nvPr/>
        </p:nvSpPr>
        <p:spPr>
          <a:xfrm>
            <a:off x="6834976" y="5758095"/>
            <a:ext cx="959750" cy="647831"/>
          </a:xfrm>
          <a:prstGeom prst="roundRect">
            <a:avLst/>
          </a:prstGeom>
          <a:ln w="28575">
            <a:solidFill>
              <a:srgbClr val="74489D"/>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pt-BR" sz="3466" b="1" dirty="0"/>
          </a:p>
        </p:txBody>
      </p:sp>
      <p:sp>
        <p:nvSpPr>
          <p:cNvPr id="23" name="CaixaDeTexto 22">
            <a:extLst>
              <a:ext uri="{FF2B5EF4-FFF2-40B4-BE49-F238E27FC236}">
                <a16:creationId xmlns:a16="http://schemas.microsoft.com/office/drawing/2014/main" id="{A98F1CE4-F9AD-1C3F-8A12-6B61140ECF80}"/>
              </a:ext>
            </a:extLst>
          </p:cNvPr>
          <p:cNvSpPr txBox="1"/>
          <p:nvPr/>
        </p:nvSpPr>
        <p:spPr>
          <a:xfrm>
            <a:off x="698571" y="802255"/>
            <a:ext cx="10506791" cy="1292662"/>
          </a:xfrm>
          <a:prstGeom prst="rect">
            <a:avLst/>
          </a:prstGeom>
          <a:noFill/>
        </p:spPr>
        <p:txBody>
          <a:bodyPr wrap="square">
            <a:spAutoFit/>
          </a:bodyPr>
          <a:lstStyle/>
          <a:p>
            <a:pPr marR="128661">
              <a:buClr>
                <a:srgbClr val="7030A0"/>
              </a:buClr>
              <a:buSzPct val="100000"/>
              <a:tabLst>
                <a:tab pos="429153" algn="l"/>
              </a:tabLst>
            </a:pPr>
            <a:r>
              <a:rPr lang="pt-PT" sz="2600" b="1" dirty="0">
                <a:solidFill>
                  <a:srgbClr val="74489D"/>
                </a:solidFill>
                <a:latin typeface="+mn-lt"/>
                <a:ea typeface="Segoe Print" panose="02000600000000000000" charset="0"/>
                <a:cs typeface="Segoe Print" panose="02000600000000000000" charset="0"/>
              </a:rPr>
              <a:t>6.</a:t>
            </a:r>
            <a:r>
              <a:rPr lang="pt-PT" sz="2600" dirty="0">
                <a:solidFill>
                  <a:schemeClr val="tx1"/>
                </a:solidFill>
                <a:latin typeface="+mn-lt"/>
                <a:ea typeface="Segoe Print" panose="02000600000000000000" charset="0"/>
                <a:cs typeface="Segoe Print" panose="02000600000000000000" charset="0"/>
              </a:rPr>
              <a:t> CONTE QUANTAS FATIAS DE BOLO CADA UM DOS SOBRINHOS DE TIA CIDA COMEU E </a:t>
            </a:r>
            <a:r>
              <a:rPr lang="pt-BR" sz="2600" dirty="0">
                <a:solidFill>
                  <a:schemeClr val="tx1"/>
                </a:solidFill>
                <a:latin typeface="+mn-lt"/>
              </a:rPr>
              <a:t>ESCREVA O NÚMERO CORRESPONDENTE.</a:t>
            </a:r>
            <a:endParaRPr lang="pt-BR" sz="2600" dirty="0">
              <a:solidFill>
                <a:schemeClr val="tx1"/>
              </a:solidFill>
              <a:latin typeface="+mn-lt"/>
              <a:ea typeface="Segoe Print" panose="02000600000000000000" charset="0"/>
              <a:cs typeface="Segoe Print" panose="02000600000000000000" charset="0"/>
            </a:endParaRPr>
          </a:p>
        </p:txBody>
      </p:sp>
      <p:pic>
        <p:nvPicPr>
          <p:cNvPr id="24" name="Google Shape;198;p6">
            <a:extLst>
              <a:ext uri="{FF2B5EF4-FFF2-40B4-BE49-F238E27FC236}">
                <a16:creationId xmlns:a16="http://schemas.microsoft.com/office/drawing/2014/main" id="{BF8B7750-834B-DD54-6FD4-C2E7926BFA19}"/>
              </a:ext>
            </a:extLst>
          </p:cNvPr>
          <p:cNvPicPr preferRelativeResize="0">
            <a:picLocks noChangeAspect="1"/>
          </p:cNvPicPr>
          <p:nvPr/>
        </p:nvPicPr>
        <p:blipFill rotWithShape="1">
          <a:blip r:embed="rId6">
            <a:alphaModFix/>
          </a:blip>
          <a:srcRect/>
          <a:stretch/>
        </p:blipFill>
        <p:spPr>
          <a:xfrm>
            <a:off x="11205362" y="452509"/>
            <a:ext cx="577729" cy="4680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g29c03e3d857_0_218"/>
          <p:cNvSpPr txBox="1">
            <a:spLocks noGrp="1"/>
          </p:cNvSpPr>
          <p:nvPr>
            <p:ph type="body" idx="1"/>
          </p:nvPr>
        </p:nvSpPr>
        <p:spPr>
          <a:xfrm>
            <a:off x="6335905" y="987085"/>
            <a:ext cx="5593976" cy="4960000"/>
          </a:xfrm>
          <a:prstGeom prst="rect">
            <a:avLst/>
          </a:prstGeom>
        </p:spPr>
        <p:txBody>
          <a:bodyPr spcFirstLastPara="1" wrap="square" lIns="121868" tIns="121868" rIns="121868" bIns="121868" anchor="t" anchorCtr="0">
            <a:noAutofit/>
          </a:bodyPr>
          <a:lstStyle/>
          <a:p>
            <a:pPr marR="263248" indent="-457086" eaLnBrk="0" hangingPunct="0">
              <a:spcAft>
                <a:spcPts val="1200"/>
              </a:spcAft>
              <a:buClr>
                <a:srgbClr val="7030A0"/>
              </a:buClr>
              <a:buSzPct val="80000"/>
              <a:buFont typeface="Verdana" panose="020B0604030504040204" pitchFamily="34" charset="0"/>
              <a:buChar char="●"/>
              <a:tabLst>
                <a:tab pos="264094" algn="l"/>
              </a:tabLst>
            </a:pPr>
            <a:r>
              <a:rPr lang="pt-BR" sz="2600" dirty="0">
                <a:solidFill>
                  <a:schemeClr val="tx1"/>
                </a:solidFill>
                <a:latin typeface="+mj-lt"/>
                <a:ea typeface="Times New Roman" panose="02020603050405020304" pitchFamily="18" charset="0"/>
                <a:cs typeface="Calibri" panose="020F0502020204030204" pitchFamily="34" charset="0"/>
              </a:rPr>
              <a:t>REALIZAR A CONTAGEM DE OBJETOS, ESTABELECENDO CORRESPONDÊNCIA ENTRE OS OBJETOS CONTADOS E OS NOMES DOS NÚMEROS;</a:t>
            </a:r>
          </a:p>
          <a:p>
            <a:pPr marR="263248" indent="-457086" eaLnBrk="0" hangingPunct="0">
              <a:spcAft>
                <a:spcPts val="1200"/>
              </a:spcAft>
              <a:buClr>
                <a:srgbClr val="7030A0"/>
              </a:buClr>
              <a:buSzPct val="80000"/>
              <a:buFont typeface="Verdana" panose="020B0604030504040204" pitchFamily="34" charset="0"/>
              <a:buChar char="●"/>
              <a:tabLst>
                <a:tab pos="264094" algn="l"/>
              </a:tabLst>
            </a:pPr>
            <a:r>
              <a:rPr lang="pt-BR" sz="2600" dirty="0">
                <a:solidFill>
                  <a:schemeClr val="tx1"/>
                </a:solidFill>
                <a:latin typeface="+mj-lt"/>
                <a:ea typeface="Times New Roman" panose="02020603050405020304" pitchFamily="18" charset="0"/>
                <a:cs typeface="Calibri" panose="020F0502020204030204" pitchFamily="34" charset="0"/>
              </a:rPr>
              <a:t>EXPRESSAR VERBALMENTE O NÚMERO DE OBJETOS EM UMA CONTAGEM; </a:t>
            </a:r>
          </a:p>
          <a:p>
            <a:pPr marR="263248" indent="-457086" eaLnBrk="0" hangingPunct="0">
              <a:spcAft>
                <a:spcPts val="1200"/>
              </a:spcAft>
              <a:buClr>
                <a:srgbClr val="7030A0"/>
              </a:buClr>
              <a:buSzPct val="80000"/>
              <a:buFont typeface="Verdana" panose="020B0604030504040204" pitchFamily="34" charset="0"/>
              <a:buChar char="●"/>
              <a:tabLst>
                <a:tab pos="264094" algn="l"/>
              </a:tabLst>
            </a:pPr>
            <a:r>
              <a:rPr lang="pt-BR" sz="2600" dirty="0">
                <a:solidFill>
                  <a:schemeClr val="tx1"/>
                </a:solidFill>
                <a:latin typeface="+mj-lt"/>
                <a:ea typeface="Times New Roman" panose="02020603050405020304" pitchFamily="18" charset="0"/>
                <a:cs typeface="Calibri" panose="020F0502020204030204" pitchFamily="34" charset="0"/>
              </a:rPr>
              <a:t>CONHECER E REPRESENTAR OS ALGARISMOS DE 0 A 5. </a:t>
            </a:r>
          </a:p>
        </p:txBody>
      </p:sp>
      <p:sp>
        <p:nvSpPr>
          <p:cNvPr id="176" name="Google Shape;176;g29c03e3d857_0_218"/>
          <p:cNvSpPr txBox="1">
            <a:spLocks noGrp="1"/>
          </p:cNvSpPr>
          <p:nvPr>
            <p:ph type="body" idx="2"/>
          </p:nvPr>
        </p:nvSpPr>
        <p:spPr>
          <a:prstGeom prst="rect">
            <a:avLst/>
          </a:prstGeom>
        </p:spPr>
        <p:txBody>
          <a:bodyPr spcFirstLastPara="1" wrap="square" lIns="121868" tIns="121868" rIns="121868" bIns="121868" anchor="t" anchorCtr="0">
            <a:noAutofit/>
          </a:bodyPr>
          <a:lstStyle/>
          <a:p>
            <a:pPr indent="-457086">
              <a:spcAft>
                <a:spcPts val="1200"/>
              </a:spcAft>
              <a:buSzPct val="80000"/>
            </a:pPr>
            <a:r>
              <a:rPr lang="pt-BR" sz="2600" dirty="0">
                <a:solidFill>
                  <a:schemeClr val="tx1"/>
                </a:solidFill>
              </a:rPr>
              <a:t>CONTAGEM. </a:t>
            </a:r>
            <a:endParaRPr sz="2600" dirty="0">
              <a:solidFill>
                <a:schemeClr val="tx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m 5" descr="Boneca de pano com desenho de personagem de desenho animado&#10;&#10;Descrição gerada automaticamente com confiança baixa"/>
          <p:cNvPicPr>
            <a:picLocks noChangeAspect="1"/>
          </p:cNvPicPr>
          <p:nvPr/>
        </p:nvPicPr>
        <p:blipFill rotWithShape="1">
          <a:blip r:embed="rId3">
            <a:clrChange>
              <a:clrFrom>
                <a:srgbClr val="FFFFFF"/>
              </a:clrFrom>
              <a:clrTo>
                <a:srgbClr val="FFFFFF">
                  <a:alpha val="0"/>
                </a:srgbClr>
              </a:clrTo>
            </a:clrChange>
          </a:blip>
          <a:srcRect l="56220" r="9200"/>
          <a:stretch>
            <a:fillRect/>
          </a:stretch>
        </p:blipFill>
        <p:spPr>
          <a:xfrm>
            <a:off x="6524003" y="1506094"/>
            <a:ext cx="1660727" cy="4510805"/>
          </a:xfrm>
          <a:prstGeom prst="rect">
            <a:avLst/>
          </a:prstGeom>
        </p:spPr>
      </p:pic>
      <p:pic>
        <p:nvPicPr>
          <p:cNvPr id="10" name="Imagem 9" descr="Desenho de boneca&#10;&#10;Descrição gerada automaticamente"/>
          <p:cNvPicPr>
            <a:picLocks noChangeAspect="1"/>
          </p:cNvPicPr>
          <p:nvPr/>
        </p:nvPicPr>
        <p:blipFill rotWithShape="1">
          <a:blip r:embed="rId4">
            <a:clrChange>
              <a:clrFrom>
                <a:srgbClr val="FFFFFF"/>
              </a:clrFrom>
              <a:clrTo>
                <a:srgbClr val="FFFFFF">
                  <a:alpha val="0"/>
                </a:srgbClr>
              </a:clrTo>
            </a:clrChange>
          </a:blip>
          <a:srcRect l="17614" r="23333"/>
          <a:stretch>
            <a:fillRect/>
          </a:stretch>
        </p:blipFill>
        <p:spPr>
          <a:xfrm>
            <a:off x="2383683" y="1766955"/>
            <a:ext cx="1889444" cy="4248315"/>
          </a:xfrm>
          <a:prstGeom prst="rect">
            <a:avLst/>
          </a:prstGeom>
        </p:spPr>
      </p:pic>
      <p:pic>
        <p:nvPicPr>
          <p:cNvPr id="12" name="Imagem 11" descr="Desenho de personagem de desenho animado&#10;&#10;Descrição gerada automaticamente com confiança média"/>
          <p:cNvPicPr>
            <a:picLocks noChangeAspect="1"/>
          </p:cNvPicPr>
          <p:nvPr/>
        </p:nvPicPr>
        <p:blipFill rotWithShape="1">
          <a:blip r:embed="rId5"/>
          <a:srcRect t="13159" b="10501"/>
          <a:stretch>
            <a:fillRect/>
          </a:stretch>
        </p:blipFill>
        <p:spPr>
          <a:xfrm>
            <a:off x="3707340" y="3770884"/>
            <a:ext cx="1756802" cy="1341152"/>
          </a:xfrm>
          <a:prstGeom prst="ellipse">
            <a:avLst/>
          </a:prstGeom>
        </p:spPr>
      </p:pic>
      <p:pic>
        <p:nvPicPr>
          <p:cNvPr id="13" name="Imagem 12" descr="Desenho de personagem de desenho animado&#10;&#10;Descrição gerada automaticamente com confiança média"/>
          <p:cNvPicPr>
            <a:picLocks noChangeAspect="1"/>
          </p:cNvPicPr>
          <p:nvPr/>
        </p:nvPicPr>
        <p:blipFill rotWithShape="1">
          <a:blip r:embed="rId5"/>
          <a:srcRect t="13159" b="10501"/>
          <a:stretch>
            <a:fillRect/>
          </a:stretch>
        </p:blipFill>
        <p:spPr>
          <a:xfrm>
            <a:off x="3743756" y="2621777"/>
            <a:ext cx="1662730" cy="1269336"/>
          </a:xfrm>
          <a:prstGeom prst="ellipse">
            <a:avLst/>
          </a:prstGeom>
        </p:spPr>
      </p:pic>
      <p:pic>
        <p:nvPicPr>
          <p:cNvPr id="15" name="Imagem 14" descr="Desenho de personagem de desenho animado&#10;&#10;Descrição gerada automaticamente com confiança média"/>
          <p:cNvPicPr>
            <a:picLocks noChangeAspect="1"/>
          </p:cNvPicPr>
          <p:nvPr/>
        </p:nvPicPr>
        <p:blipFill rotWithShape="1">
          <a:blip r:embed="rId5"/>
          <a:srcRect t="13159" b="10501"/>
          <a:stretch>
            <a:fillRect/>
          </a:stretch>
        </p:blipFill>
        <p:spPr>
          <a:xfrm>
            <a:off x="8045210" y="4425360"/>
            <a:ext cx="1662730" cy="1269336"/>
          </a:xfrm>
          <a:prstGeom prst="ellipse">
            <a:avLst/>
          </a:prstGeom>
        </p:spPr>
      </p:pic>
      <p:pic>
        <p:nvPicPr>
          <p:cNvPr id="16" name="Imagem 15" descr="Desenho de personagem de desenho animado&#10;&#10;Descrição gerada automaticamente com confiança média"/>
          <p:cNvPicPr>
            <a:picLocks noChangeAspect="1"/>
          </p:cNvPicPr>
          <p:nvPr/>
        </p:nvPicPr>
        <p:blipFill rotWithShape="1">
          <a:blip r:embed="rId5"/>
          <a:srcRect t="13159" b="10501"/>
          <a:stretch>
            <a:fillRect/>
          </a:stretch>
        </p:blipFill>
        <p:spPr>
          <a:xfrm>
            <a:off x="8050991" y="3240889"/>
            <a:ext cx="1662730" cy="1269336"/>
          </a:xfrm>
          <a:prstGeom prst="ellipse">
            <a:avLst/>
          </a:prstGeom>
        </p:spPr>
      </p:pic>
      <p:pic>
        <p:nvPicPr>
          <p:cNvPr id="17" name="Imagem 16" descr="Desenho de personagem de desenho animado&#10;&#10;Descrição gerada automaticamente com confiança média"/>
          <p:cNvPicPr>
            <a:picLocks noChangeAspect="1"/>
          </p:cNvPicPr>
          <p:nvPr/>
        </p:nvPicPr>
        <p:blipFill rotWithShape="1">
          <a:blip r:embed="rId5"/>
          <a:srcRect t="13159" b="10501"/>
          <a:stretch>
            <a:fillRect/>
          </a:stretch>
        </p:blipFill>
        <p:spPr>
          <a:xfrm>
            <a:off x="8045210" y="2062004"/>
            <a:ext cx="1662730" cy="1269336"/>
          </a:xfrm>
          <a:prstGeom prst="ellipse">
            <a:avLst/>
          </a:prstGeom>
        </p:spPr>
      </p:pic>
      <p:sp>
        <p:nvSpPr>
          <p:cNvPr id="2" name="Retângulo: Cantos Arredondados 1">
            <a:extLst>
              <a:ext uri="{FF2B5EF4-FFF2-40B4-BE49-F238E27FC236}">
                <a16:creationId xmlns:a16="http://schemas.microsoft.com/office/drawing/2014/main" id="{D8039D41-D213-DA0A-837E-9389A6A26443}"/>
              </a:ext>
            </a:extLst>
          </p:cNvPr>
          <p:cNvSpPr/>
          <p:nvPr/>
        </p:nvSpPr>
        <p:spPr>
          <a:xfrm>
            <a:off x="3063637" y="5758095"/>
            <a:ext cx="959750" cy="647831"/>
          </a:xfrm>
          <a:prstGeom prst="roundRect">
            <a:avLst/>
          </a:prstGeom>
          <a:ln w="28575">
            <a:solidFill>
              <a:srgbClr val="74489D"/>
            </a:solidFill>
          </a:ln>
        </p:spPr>
        <p:style>
          <a:lnRef idx="2">
            <a:schemeClr val="dk1"/>
          </a:lnRef>
          <a:fillRef idx="1">
            <a:schemeClr val="lt1"/>
          </a:fillRef>
          <a:effectRef idx="0">
            <a:schemeClr val="dk1"/>
          </a:effectRef>
          <a:fontRef idx="minor">
            <a:schemeClr val="dk1"/>
          </a:fontRef>
        </p:style>
        <p:txBody>
          <a:bodyPr rtlCol="0" anchor="ctr"/>
          <a:lstStyle/>
          <a:p>
            <a:pPr algn="ctr"/>
            <a:r>
              <a:rPr lang="pt-BR" sz="3400" b="1" dirty="0"/>
              <a:t>2</a:t>
            </a:r>
          </a:p>
        </p:txBody>
      </p:sp>
      <p:sp>
        <p:nvSpPr>
          <p:cNvPr id="5" name="Retângulo: Cantos Arredondados 4">
            <a:extLst>
              <a:ext uri="{FF2B5EF4-FFF2-40B4-BE49-F238E27FC236}">
                <a16:creationId xmlns:a16="http://schemas.microsoft.com/office/drawing/2014/main" id="{4F599CF5-D5C3-FE55-9AD6-DEE7941F561C}"/>
              </a:ext>
            </a:extLst>
          </p:cNvPr>
          <p:cNvSpPr/>
          <p:nvPr/>
        </p:nvSpPr>
        <p:spPr>
          <a:xfrm>
            <a:off x="6834976" y="5758095"/>
            <a:ext cx="959750" cy="647831"/>
          </a:xfrm>
          <a:prstGeom prst="roundRect">
            <a:avLst/>
          </a:prstGeom>
          <a:ln w="28575">
            <a:solidFill>
              <a:srgbClr val="74489D"/>
            </a:solidFill>
          </a:ln>
        </p:spPr>
        <p:style>
          <a:lnRef idx="2">
            <a:schemeClr val="dk1"/>
          </a:lnRef>
          <a:fillRef idx="1">
            <a:schemeClr val="lt1"/>
          </a:fillRef>
          <a:effectRef idx="0">
            <a:schemeClr val="dk1"/>
          </a:effectRef>
          <a:fontRef idx="minor">
            <a:schemeClr val="dk1"/>
          </a:fontRef>
        </p:style>
        <p:txBody>
          <a:bodyPr rtlCol="0" anchor="ctr"/>
          <a:lstStyle/>
          <a:p>
            <a:pPr algn="ctr"/>
            <a:r>
              <a:rPr lang="pt-BR" sz="3400" b="1" dirty="0"/>
              <a:t>3</a:t>
            </a:r>
          </a:p>
        </p:txBody>
      </p:sp>
      <p:sp>
        <p:nvSpPr>
          <p:cNvPr id="11" name="Título 2">
            <a:extLst>
              <a:ext uri="{FF2B5EF4-FFF2-40B4-BE49-F238E27FC236}">
                <a16:creationId xmlns:a16="http://schemas.microsoft.com/office/drawing/2014/main" id="{9D528BDD-953D-1764-8492-15EB6E07457E}"/>
              </a:ext>
            </a:extLst>
          </p:cNvPr>
          <p:cNvSpPr txBox="1">
            <a:spLocks/>
          </p:cNvSpPr>
          <p:nvPr/>
        </p:nvSpPr>
        <p:spPr>
          <a:xfrm>
            <a:off x="8946920" y="334982"/>
            <a:ext cx="2789193" cy="615523"/>
          </a:xfrm>
          <a:prstGeom prst="rect">
            <a:avLst/>
          </a:prstGeom>
          <a:noFill/>
          <a:ln>
            <a:noFill/>
          </a:ln>
        </p:spPr>
        <p:txBody>
          <a:bodyPr spcFirstLastPara="1" wrap="square" lIns="91425" tIns="91425" rIns="91425" bIns="91425" anchor="t" anchorCtr="0">
            <a:spAutoFit/>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chemeClr val="dk1"/>
              </a:buClr>
              <a:buSzPts val="2600"/>
              <a:buFont typeface="Lato"/>
              <a:buNone/>
              <a:defRPr sz="3099" b="1" i="0" u="none" strike="noStrike" cap="none">
                <a:solidFill>
                  <a:schemeClr val="dk1"/>
                </a:solidFill>
                <a:latin typeface="Arial"/>
                <a:ea typeface="Arial"/>
                <a:cs typeface="Arial"/>
                <a:sym typeface="Arial"/>
              </a:defRPr>
            </a:lvl1pPr>
            <a:lvl2pPr marR="0" lvl="1" algn="l" rtl="0" eaLnBrk="1" hangingPunct="1">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2pPr>
            <a:lvl3pPr marR="0" lvl="2" algn="l" rtl="0" eaLnBrk="1" hangingPunct="1">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3pPr>
            <a:lvl4pPr marR="0" lvl="3" algn="l" rtl="0" eaLnBrk="1" hangingPunct="1">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4pPr>
            <a:lvl5pPr marR="0" lvl="4" algn="l" rtl="0" eaLnBrk="1" hangingPunct="1">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5pPr>
            <a:lvl6pPr marR="0" lvl="5" algn="l" rtl="0" eaLnBrk="1" hangingPunct="1">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6pPr>
            <a:lvl7pPr marR="0" lvl="6" algn="l" rtl="0" eaLnBrk="1" hangingPunct="1">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7pPr>
            <a:lvl8pPr marR="0" lvl="7" algn="l" rtl="0" eaLnBrk="1" hangingPunct="1">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8pPr>
            <a:lvl9pPr marR="0" lvl="8" algn="l" rtl="0" eaLnBrk="1" hangingPunct="1">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9pPr>
          </a:lstStyle>
          <a:p>
            <a:r>
              <a:rPr lang="pt-BR" sz="2800">
                <a:solidFill>
                  <a:schemeClr val="tx1"/>
                </a:solidFill>
              </a:rPr>
              <a:t>CORREÇÃO</a:t>
            </a:r>
            <a:endParaRPr lang="pt-BR" sz="2800" dirty="0">
              <a:solidFill>
                <a:schemeClr val="tx1"/>
              </a:solidFill>
            </a:endParaRPr>
          </a:p>
        </p:txBody>
      </p:sp>
      <p:pic>
        <p:nvPicPr>
          <p:cNvPr id="14" name="Google Shape;184;p6">
            <a:extLst>
              <a:ext uri="{FF2B5EF4-FFF2-40B4-BE49-F238E27FC236}">
                <a16:creationId xmlns:a16="http://schemas.microsoft.com/office/drawing/2014/main" id="{89529CCA-36FA-E556-0B96-3C3CBBB0E096}"/>
              </a:ext>
            </a:extLst>
          </p:cNvPr>
          <p:cNvPicPr preferRelativeResize="0">
            <a:picLocks noChangeAspect="1"/>
          </p:cNvPicPr>
          <p:nvPr/>
        </p:nvPicPr>
        <p:blipFill rotWithShape="1">
          <a:blip r:embed="rId6">
            <a:alphaModFix/>
          </a:blip>
          <a:srcRect/>
          <a:stretch/>
        </p:blipFill>
        <p:spPr>
          <a:xfrm>
            <a:off x="11381221" y="390039"/>
            <a:ext cx="414819" cy="468000"/>
          </a:xfrm>
          <a:prstGeom prst="rect">
            <a:avLst/>
          </a:prstGeom>
          <a:noFill/>
          <a:ln>
            <a:noFill/>
          </a:ln>
        </p:spPr>
      </p:pic>
      <p:sp>
        <p:nvSpPr>
          <p:cNvPr id="18" name="CaixaDeTexto 17">
            <a:extLst>
              <a:ext uri="{FF2B5EF4-FFF2-40B4-BE49-F238E27FC236}">
                <a16:creationId xmlns:a16="http://schemas.microsoft.com/office/drawing/2014/main" id="{F810FADB-1C00-4612-5EC9-AFFA7E57CD8B}"/>
              </a:ext>
            </a:extLst>
          </p:cNvPr>
          <p:cNvSpPr txBox="1"/>
          <p:nvPr/>
        </p:nvSpPr>
        <p:spPr>
          <a:xfrm>
            <a:off x="698571" y="802255"/>
            <a:ext cx="10506791" cy="1292662"/>
          </a:xfrm>
          <a:prstGeom prst="rect">
            <a:avLst/>
          </a:prstGeom>
          <a:noFill/>
        </p:spPr>
        <p:txBody>
          <a:bodyPr wrap="square">
            <a:spAutoFit/>
          </a:bodyPr>
          <a:lstStyle/>
          <a:p>
            <a:pPr marR="128661">
              <a:buClr>
                <a:srgbClr val="7030A0"/>
              </a:buClr>
              <a:buSzPct val="100000"/>
              <a:tabLst>
                <a:tab pos="429153" algn="l"/>
              </a:tabLst>
            </a:pPr>
            <a:r>
              <a:rPr lang="pt-PT" sz="2600" b="1" dirty="0">
                <a:solidFill>
                  <a:srgbClr val="74489D"/>
                </a:solidFill>
                <a:latin typeface="+mn-lt"/>
                <a:ea typeface="Segoe Print" panose="02000600000000000000" charset="0"/>
                <a:cs typeface="Segoe Print" panose="02000600000000000000" charset="0"/>
              </a:rPr>
              <a:t>6.</a:t>
            </a:r>
            <a:r>
              <a:rPr lang="pt-PT" sz="2600" dirty="0">
                <a:solidFill>
                  <a:schemeClr val="tx1"/>
                </a:solidFill>
                <a:latin typeface="+mn-lt"/>
                <a:ea typeface="Segoe Print" panose="02000600000000000000" charset="0"/>
                <a:cs typeface="Segoe Print" panose="02000600000000000000" charset="0"/>
              </a:rPr>
              <a:t> CONTE QUANTAS FATIAS DE BOLO CADA UM DOS SOBRINHOS DE TIA CIDA COMEU E </a:t>
            </a:r>
            <a:r>
              <a:rPr lang="pt-BR" sz="2600" dirty="0">
                <a:solidFill>
                  <a:schemeClr val="tx1"/>
                </a:solidFill>
                <a:latin typeface="+mn-lt"/>
              </a:rPr>
              <a:t>ESCREVA O NÚMERO CORRESPONDENTE.</a:t>
            </a:r>
            <a:endParaRPr lang="pt-BR" sz="2600" dirty="0">
              <a:solidFill>
                <a:schemeClr val="tx1"/>
              </a:solidFill>
              <a:latin typeface="+mn-lt"/>
              <a:ea typeface="Segoe Print" panose="02000600000000000000" charset="0"/>
              <a:cs typeface="Segoe Print" panose="02000600000000000000"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g29c03e3d857_0_223"/>
          <p:cNvSpPr txBox="1">
            <a:spLocks noGrp="1"/>
          </p:cNvSpPr>
          <p:nvPr>
            <p:ph type="body" idx="1"/>
          </p:nvPr>
        </p:nvSpPr>
        <p:spPr>
          <a:prstGeom prst="rect">
            <a:avLst/>
          </a:prstGeom>
        </p:spPr>
        <p:txBody>
          <a:bodyPr spcFirstLastPara="1" wrap="square" lIns="121868" tIns="121868" rIns="121868" bIns="121868" anchor="t" anchorCtr="0">
            <a:noAutofit/>
          </a:bodyPr>
          <a:lstStyle/>
          <a:p>
            <a:pPr marL="0" indent="0">
              <a:buNone/>
            </a:pPr>
            <a:endParaRPr lang="pt-BR" dirty="0">
              <a:effectLst/>
              <a:latin typeface="Segoe UI" panose="020B0502040204020203" pitchFamily="34" charset="0"/>
            </a:endParaRPr>
          </a:p>
          <a:p>
            <a:pPr marL="0" indent="0">
              <a:buNone/>
            </a:pPr>
            <a:endParaRPr lang="pt-BR" dirty="0">
              <a:latin typeface="Segoe UI" panose="020B0502040204020203" pitchFamily="34" charset="0"/>
            </a:endParaRPr>
          </a:p>
          <a:p>
            <a:pPr marL="0" indent="0">
              <a:buNone/>
            </a:pPr>
            <a:endParaRPr lang="pt-BR" dirty="0">
              <a:effectLst/>
              <a:latin typeface="Segoe UI" panose="020B0502040204020203" pitchFamily="34" charset="0"/>
            </a:endParaRPr>
          </a:p>
          <a:p>
            <a:pPr marL="0" indent="0">
              <a:buNone/>
            </a:pPr>
            <a:endParaRPr dirty="0"/>
          </a:p>
        </p:txBody>
      </p:sp>
      <p:sp>
        <p:nvSpPr>
          <p:cNvPr id="3" name="CaixaDeTexto 2"/>
          <p:cNvSpPr txBox="1"/>
          <p:nvPr/>
        </p:nvSpPr>
        <p:spPr>
          <a:xfrm>
            <a:off x="4694294" y="1262293"/>
            <a:ext cx="7177864" cy="4401205"/>
          </a:xfrm>
          <a:prstGeom prst="rect">
            <a:avLst/>
          </a:prstGeom>
          <a:noFill/>
        </p:spPr>
        <p:txBody>
          <a:bodyPr wrap="square">
            <a:spAutoFit/>
          </a:bodyPr>
          <a:lstStyle/>
          <a:p>
            <a:pPr marL="457086" marR="263248" indent="-457086" eaLnBrk="0" hangingPunct="0">
              <a:spcAft>
                <a:spcPts val="1200"/>
              </a:spcAft>
              <a:buClr>
                <a:srgbClr val="7030A0"/>
              </a:buClr>
              <a:buSzPct val="80000"/>
              <a:buFont typeface="Verdana" panose="020B0604030504040204" pitchFamily="34" charset="0"/>
              <a:buChar char="●"/>
              <a:tabLst>
                <a:tab pos="264094" algn="l"/>
              </a:tabLst>
            </a:pPr>
            <a:r>
              <a:rPr lang="pt-BR" sz="2600" dirty="0">
                <a:solidFill>
                  <a:schemeClr val="tx1"/>
                </a:solidFill>
                <a:latin typeface="+mn-lt"/>
                <a:ea typeface="Times New Roman" panose="02020603050405020304" pitchFamily="18" charset="0"/>
                <a:cs typeface="Arial" panose="020B0604020202020204" pitchFamily="34" charset="0"/>
              </a:rPr>
              <a:t>REALIZAMOS A CONTAGEM DE OBJETOS, ESTABELECENDO CORRESPONDÊNCIA ENTRE OS OBJETOS CONTADOS E OS NOMES DOS NÚMEROS;</a:t>
            </a:r>
          </a:p>
          <a:p>
            <a:pPr marL="457086" marR="263248" indent="-457086" eaLnBrk="0" hangingPunct="0">
              <a:spcAft>
                <a:spcPts val="1200"/>
              </a:spcAft>
              <a:buClr>
                <a:srgbClr val="7030A0"/>
              </a:buClr>
              <a:buSzPct val="80000"/>
              <a:buFont typeface="Verdana" panose="020B0604030504040204" pitchFamily="34" charset="0"/>
              <a:buChar char="●"/>
              <a:tabLst>
                <a:tab pos="264094" algn="l"/>
              </a:tabLst>
            </a:pPr>
            <a:r>
              <a:rPr lang="pt-BR" sz="2600" dirty="0">
                <a:solidFill>
                  <a:schemeClr val="tx1"/>
                </a:solidFill>
                <a:latin typeface="+mn-lt"/>
                <a:ea typeface="Times New Roman" panose="02020603050405020304" pitchFamily="18" charset="0"/>
                <a:cs typeface="Arial" panose="020B0604020202020204" pitchFamily="34" charset="0"/>
              </a:rPr>
              <a:t>EXPRESSAMOS VERBALMENTE O NÚMERO DE OBJETOS DE UMA CONTAGEM; </a:t>
            </a:r>
          </a:p>
          <a:p>
            <a:pPr marL="457086" marR="263248" indent="-457086" eaLnBrk="0" hangingPunct="0">
              <a:spcAft>
                <a:spcPts val="1200"/>
              </a:spcAft>
              <a:buClr>
                <a:srgbClr val="7030A0"/>
              </a:buClr>
              <a:buSzPct val="80000"/>
              <a:buFont typeface="Verdana" panose="020B0604030504040204" pitchFamily="34" charset="0"/>
              <a:buChar char="●"/>
              <a:tabLst>
                <a:tab pos="264094" algn="l"/>
              </a:tabLst>
            </a:pPr>
            <a:r>
              <a:rPr lang="pt-BR" sz="2600" dirty="0">
                <a:solidFill>
                  <a:schemeClr val="tx1"/>
                </a:solidFill>
                <a:latin typeface="+mn-lt"/>
                <a:ea typeface="Times New Roman" panose="02020603050405020304" pitchFamily="18" charset="0"/>
                <a:cs typeface="Arial" panose="020B0604020202020204" pitchFamily="34" charset="0"/>
              </a:rPr>
              <a:t>CONHECEMOS E REPRESENTAMOS OS ALGARISMOS DE 0 A 5.</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F6A58C83-BBEF-1B87-0705-B457F0347EDA}"/>
              </a:ext>
            </a:extLst>
          </p:cNvPr>
          <p:cNvSpPr>
            <a:spLocks noGrp="1"/>
          </p:cNvSpPr>
          <p:nvPr>
            <p:ph type="body" idx="1"/>
          </p:nvPr>
        </p:nvSpPr>
        <p:spPr>
          <a:xfrm>
            <a:off x="554424" y="1063567"/>
            <a:ext cx="11023060" cy="5154000"/>
          </a:xfrm>
        </p:spPr>
        <p:txBody>
          <a:bodyPr/>
          <a:lstStyle/>
          <a:p>
            <a:pPr marL="0" indent="0">
              <a:spcAft>
                <a:spcPts val="1200"/>
              </a:spcAft>
              <a:buSzPts val="1100"/>
            </a:pPr>
            <a:r>
              <a:rPr lang="pt-BR" dirty="0">
                <a:latin typeface="+mj-lt"/>
              </a:rPr>
              <a:t>LEMOV, Doug. </a:t>
            </a:r>
            <a:r>
              <a:rPr lang="pt-BR" b="1" dirty="0">
                <a:latin typeface="+mj-lt"/>
              </a:rPr>
              <a:t>Aula nota 10 3.0:</a:t>
            </a:r>
            <a:r>
              <a:rPr lang="pt-BR" dirty="0">
                <a:latin typeface="+mj-lt"/>
              </a:rPr>
              <a:t> 63 técnicas para melhorar a gestão da sala de aula / Doug </a:t>
            </a:r>
            <a:r>
              <a:rPr lang="pt-BR" dirty="0" err="1">
                <a:latin typeface="+mj-lt"/>
              </a:rPr>
              <a:t>Lemov</a:t>
            </a:r>
            <a:r>
              <a:rPr lang="pt-BR" dirty="0">
                <a:latin typeface="+mj-lt"/>
              </a:rPr>
              <a:t>; tradução: Daniel Vieira, Sandra Maria Mallmann da Rosa; revisão técnica: Fausta Camargo, </a:t>
            </a:r>
            <a:r>
              <a:rPr lang="pt-BR" dirty="0" err="1">
                <a:latin typeface="+mj-lt"/>
              </a:rPr>
              <a:t>Thuinie</a:t>
            </a:r>
            <a:r>
              <a:rPr lang="pt-BR" dirty="0">
                <a:latin typeface="+mj-lt"/>
              </a:rPr>
              <a:t> Daros. 3. ed. Porto Alegre: Penso, 2023.​</a:t>
            </a:r>
          </a:p>
          <a:p>
            <a:pPr marL="0" indent="0">
              <a:spcAft>
                <a:spcPts val="1200"/>
              </a:spcAft>
              <a:buSzPts val="1100"/>
            </a:pPr>
            <a:r>
              <a:rPr lang="pt-BR" sz="2000" dirty="0">
                <a:latin typeface="+mj-lt"/>
              </a:rPr>
              <a:t>OLIVEIRA, J. E. de; ROSSI, J. R. D. (Org.) </a:t>
            </a:r>
            <a:r>
              <a:rPr lang="pt-BR" sz="2000" b="1" dirty="0">
                <a:latin typeface="+mj-lt"/>
              </a:rPr>
              <a:t>Matemática – 1</a:t>
            </a:r>
            <a:r>
              <a:rPr lang="pt-BR" sz="2000" b="1" u="sng" baseline="30000" dirty="0">
                <a:latin typeface="+mj-lt"/>
              </a:rPr>
              <a:t>o</a:t>
            </a:r>
            <a:r>
              <a:rPr lang="pt-BR" sz="2000" b="1" dirty="0">
                <a:latin typeface="+mj-lt"/>
              </a:rPr>
              <a:t> ano</a:t>
            </a:r>
            <a:r>
              <a:rPr lang="pt-BR" sz="2000" dirty="0">
                <a:latin typeface="+mj-lt"/>
              </a:rPr>
              <a:t>.</a:t>
            </a:r>
            <a:r>
              <a:rPr lang="pt-BR" sz="2000" i="1" dirty="0">
                <a:latin typeface="+mj-lt"/>
              </a:rPr>
              <a:t> </a:t>
            </a:r>
            <a:r>
              <a:rPr lang="pt-BR" sz="2000" dirty="0">
                <a:latin typeface="+mj-lt"/>
              </a:rPr>
              <a:t>Caderno 1. Sobral: </a:t>
            </a:r>
            <a:r>
              <a:rPr lang="pt-BR" sz="2000" dirty="0" err="1">
                <a:latin typeface="+mj-lt"/>
              </a:rPr>
              <a:t>Lyceum</a:t>
            </a:r>
            <a:r>
              <a:rPr lang="pt-BR" sz="2000" dirty="0">
                <a:latin typeface="+mj-lt"/>
              </a:rPr>
              <a:t> – Consultoria Educacional Ltda., 2021.</a:t>
            </a:r>
            <a:endParaRPr lang="pt-BR" sz="2000" dirty="0">
              <a:solidFill>
                <a:schemeClr val="tx1"/>
              </a:solidFill>
              <a:latin typeface="+mj-lt"/>
            </a:endParaRPr>
          </a:p>
          <a:p>
            <a:pPr marL="0" indent="0">
              <a:lnSpc>
                <a:spcPct val="100000"/>
              </a:lnSpc>
              <a:spcAft>
                <a:spcPts val="1200"/>
              </a:spcAft>
              <a:buSzPts val="1100"/>
              <a:buNone/>
            </a:pPr>
            <a:r>
              <a:rPr lang="pt-BR" sz="2000" dirty="0">
                <a:solidFill>
                  <a:schemeClr val="tx1"/>
                </a:solidFill>
                <a:latin typeface="+mj-lt"/>
              </a:rPr>
              <a:t>SÃO PAULO (Estado). Secretaria da Educação. </a:t>
            </a:r>
            <a:r>
              <a:rPr lang="pt-BR" sz="2000" b="1" dirty="0">
                <a:solidFill>
                  <a:schemeClr val="tx1"/>
                </a:solidFill>
                <a:latin typeface="+mj-lt"/>
              </a:rPr>
              <a:t>Currículo Paulista</a:t>
            </a:r>
            <a:r>
              <a:rPr lang="pt-BR" sz="2000" dirty="0">
                <a:solidFill>
                  <a:schemeClr val="tx1"/>
                </a:solidFill>
                <a:latin typeface="+mj-lt"/>
              </a:rPr>
              <a:t>, 2019. </a:t>
            </a:r>
            <a:r>
              <a:rPr lang="pt-BR" kern="100" dirty="0">
                <a:effectLst/>
                <a:latin typeface="+mj-lt"/>
                <a:ea typeface="Aptos" panose="020B0004020202020204" pitchFamily="34" charset="0"/>
                <a:cs typeface="Times New Roman" panose="02020603050405020304" pitchFamily="18" charset="0"/>
              </a:rPr>
              <a:t>Disponível em: </a:t>
            </a:r>
            <a:r>
              <a:rPr lang="pt-BR" u="sng" kern="100" dirty="0">
                <a:solidFill>
                  <a:srgbClr val="467886"/>
                </a:solidFill>
                <a:effectLst/>
                <a:latin typeface="+mj-lt"/>
                <a:ea typeface="Aptos" panose="020B0004020202020204" pitchFamily="34" charset="0"/>
                <a:cs typeface="Times New Roman" panose="02020603050405020304" pitchFamily="18" charset="0"/>
                <a:hlinkClick r:id="rId3"/>
              </a:rPr>
              <a:t>https://efape.educacao.sp.gov.br/</a:t>
            </a:r>
            <a:r>
              <a:rPr lang="pt-BR" u="sng" kern="100" dirty="0" err="1">
                <a:solidFill>
                  <a:srgbClr val="467886"/>
                </a:solidFill>
                <a:effectLst/>
                <a:latin typeface="+mj-lt"/>
                <a:ea typeface="Aptos" panose="020B0004020202020204" pitchFamily="34" charset="0"/>
                <a:cs typeface="Times New Roman" panose="02020603050405020304" pitchFamily="18" charset="0"/>
                <a:hlinkClick r:id="rId3"/>
              </a:rPr>
              <a:t>curriculopaulista</a:t>
            </a:r>
            <a:r>
              <a:rPr lang="pt-BR" u="sng" kern="100" dirty="0">
                <a:solidFill>
                  <a:srgbClr val="467886"/>
                </a:solidFill>
                <a:effectLst/>
                <a:latin typeface="+mj-lt"/>
                <a:ea typeface="Aptos" panose="020B0004020202020204" pitchFamily="34" charset="0"/>
                <a:cs typeface="Times New Roman" panose="02020603050405020304" pitchFamily="18" charset="0"/>
                <a:hlinkClick r:id="rId3"/>
              </a:rPr>
              <a:t>/</a:t>
            </a:r>
            <a:r>
              <a:rPr lang="pt-BR" u="sng" kern="100" dirty="0" err="1">
                <a:solidFill>
                  <a:srgbClr val="467886"/>
                </a:solidFill>
                <a:effectLst/>
                <a:latin typeface="+mj-lt"/>
                <a:ea typeface="Aptos" panose="020B0004020202020204" pitchFamily="34" charset="0"/>
                <a:cs typeface="Times New Roman" panose="02020603050405020304" pitchFamily="18" charset="0"/>
                <a:hlinkClick r:id="rId3"/>
              </a:rPr>
              <a:t>wp-content</a:t>
            </a:r>
            <a:r>
              <a:rPr lang="pt-BR" u="sng" kern="100" dirty="0">
                <a:solidFill>
                  <a:srgbClr val="467886"/>
                </a:solidFill>
                <a:effectLst/>
                <a:latin typeface="+mj-lt"/>
                <a:ea typeface="Aptos" panose="020B0004020202020204" pitchFamily="34" charset="0"/>
                <a:cs typeface="Times New Roman" panose="02020603050405020304" pitchFamily="18" charset="0"/>
                <a:hlinkClick r:id="rId3"/>
              </a:rPr>
              <a:t>/uploads/2023/02/Curriculo_Paulista-etapas-Educa%C3%A7%C3%A3o-Infantil-e-Ensino-Fundamental-ISBN.pdf</a:t>
            </a:r>
            <a:r>
              <a:rPr lang="pt-BR" kern="100" dirty="0">
                <a:effectLst/>
                <a:latin typeface="+mj-lt"/>
                <a:ea typeface="Aptos" panose="020B0004020202020204" pitchFamily="34" charset="0"/>
                <a:cs typeface="Times New Roman" panose="02020603050405020304" pitchFamily="18" charset="0"/>
              </a:rPr>
              <a:t>. Acesso em: 19 ago. 2025.</a:t>
            </a:r>
          </a:p>
          <a:p>
            <a:pPr marL="0" indent="0">
              <a:lnSpc>
                <a:spcPct val="100000"/>
              </a:lnSpc>
              <a:spcAft>
                <a:spcPts val="1200"/>
              </a:spcAft>
              <a:buSzPts val="1100"/>
              <a:buNone/>
            </a:pPr>
            <a:endParaRPr lang="pt-BR" sz="2000" dirty="0">
              <a:solidFill>
                <a:schemeClr val="tx1"/>
              </a:solidFill>
              <a:latin typeface="+mj-lt"/>
            </a:endParaRPr>
          </a:p>
          <a:p>
            <a:pPr>
              <a:spcAft>
                <a:spcPts val="1200"/>
              </a:spcAft>
            </a:pPr>
            <a:endParaRPr lang="pt-BR" dirty="0">
              <a:latin typeface="+mj-lt"/>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p:cNvSpPr>
            <a:spLocks noGrp="1"/>
          </p:cNvSpPr>
          <p:nvPr>
            <p:ph type="body" idx="1"/>
          </p:nvPr>
        </p:nvSpPr>
        <p:spPr>
          <a:xfrm>
            <a:off x="524927" y="1063567"/>
            <a:ext cx="11236313" cy="5154000"/>
          </a:xfrm>
        </p:spPr>
        <p:txBody>
          <a:bodyPr/>
          <a:lstStyle/>
          <a:p>
            <a:pPr marL="0">
              <a:spcAft>
                <a:spcPts val="1200"/>
              </a:spcAft>
            </a:pPr>
            <a:r>
              <a:rPr lang="pt-BR" b="1" dirty="0">
                <a:latin typeface="+mj-lt"/>
                <a:ea typeface="Lato" panose="020F0502020204030203" pitchFamily="34" charset="0"/>
                <a:cs typeface="Lato" panose="020F0502020204030203" pitchFamily="34" charset="0"/>
              </a:rPr>
              <a:t>Lista de imagens e vídeos</a:t>
            </a:r>
          </a:p>
          <a:p>
            <a:pPr marL="0">
              <a:spcAft>
                <a:spcPts val="1200"/>
              </a:spcAft>
            </a:pPr>
            <a:r>
              <a:rPr lang="pt-BR" b="1" dirty="0">
                <a:latin typeface="+mj-lt"/>
              </a:rPr>
              <a:t>Slide 1 – </a:t>
            </a:r>
            <a:r>
              <a:rPr lang="pt-BR" dirty="0">
                <a:latin typeface="+mj-lt"/>
              </a:rPr>
              <a:t>Imagem de capa: SEDUC-SP.</a:t>
            </a:r>
          </a:p>
          <a:p>
            <a:pPr marL="0">
              <a:spcAft>
                <a:spcPts val="1200"/>
              </a:spcAft>
            </a:pPr>
            <a:r>
              <a:rPr lang="pt-BR" b="1" dirty="0">
                <a:latin typeface="+mj-lt"/>
              </a:rPr>
              <a:t>Slides 3 a 20 – © </a:t>
            </a:r>
            <a:r>
              <a:rPr lang="pt-BR" dirty="0">
                <a:latin typeface="+mj-lt"/>
              </a:rPr>
              <a:t>Getty Images.</a:t>
            </a:r>
            <a:endParaRPr lang="pt-BR" kern="100" dirty="0">
              <a:latin typeface="+mj-lt"/>
              <a:ea typeface="Calibri" panose="020F0502020204030204" pitchFamily="34" charset="0"/>
              <a:cs typeface="Times New Roman" panose="02020603050405020304" pitchFamily="18" charset="0"/>
            </a:endParaRPr>
          </a:p>
          <a:p>
            <a:pPr marL="0">
              <a:spcAft>
                <a:spcPts val="1200"/>
              </a:spcAft>
            </a:pPr>
            <a:endParaRPr lang="pt-BR" b="1" dirty="0">
              <a:latin typeface="+mj-lt"/>
            </a:endParaRPr>
          </a:p>
          <a:p>
            <a:pPr marL="0" indent="0" defTabSz="1218895">
              <a:spcAft>
                <a:spcPts val="1200"/>
              </a:spcAft>
              <a:buClr>
                <a:srgbClr val="000000"/>
              </a:buClr>
              <a:buSzPts val="1100"/>
              <a:defRPr/>
            </a:pPr>
            <a:endParaRPr lang="pt-BR" dirty="0">
              <a:latin typeface="+mj-lt"/>
              <a:ea typeface="Times New Roman" panose="02020603050405020304" pitchFamily="18" charset="0"/>
            </a:endParaRPr>
          </a:p>
          <a:p>
            <a:pPr marL="0">
              <a:spcAft>
                <a:spcPts val="1200"/>
              </a:spcAft>
            </a:pPr>
            <a:endParaRPr lang="pt-BR" b="1" dirty="0">
              <a:latin typeface="+mj-lt"/>
            </a:endParaRPr>
          </a:p>
          <a:p>
            <a:pPr marL="0">
              <a:spcAft>
                <a:spcPts val="1200"/>
              </a:spcAft>
            </a:pPr>
            <a:endParaRPr lang="pt-BR" dirty="0">
              <a:latin typeface="+mj-lt"/>
            </a:endParaRPr>
          </a:p>
          <a:p>
            <a:pPr marL="0">
              <a:spcAft>
                <a:spcPts val="1200"/>
              </a:spcAft>
            </a:pPr>
            <a:endParaRPr lang="pt-BR" dirty="0">
              <a:latin typeface="+mj-lt"/>
            </a:endParaRPr>
          </a:p>
          <a:p>
            <a:pPr marL="0">
              <a:spcAft>
                <a:spcPts val="1200"/>
              </a:spcAft>
            </a:pPr>
            <a:endParaRPr lang="pt-BR" dirty="0">
              <a:latin typeface="+mj-lt"/>
            </a:endParaRPr>
          </a:p>
          <a:p>
            <a:pPr marL="0">
              <a:spcAft>
                <a:spcPts val="1200"/>
              </a:spcAft>
            </a:pPr>
            <a:endParaRPr lang="pt-BR" b="1" dirty="0">
              <a:latin typeface="+mj-lt"/>
              <a:ea typeface="Lato" panose="020F0502020204030203" pitchFamily="34" charset="0"/>
              <a:cs typeface="Lato" panose="020F0502020204030203" pitchFamily="34" charset="0"/>
            </a:endParaRPr>
          </a:p>
          <a:p>
            <a:pPr marL="0">
              <a:spcAft>
                <a:spcPts val="1200"/>
              </a:spcAft>
            </a:pPr>
            <a:endParaRPr lang="pt-BR" b="1" dirty="0">
              <a:latin typeface="+mj-lt"/>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54" name="Google Shape;154;p26"/>
          <p:cNvSpPr txBox="1"/>
          <p:nvPr/>
        </p:nvSpPr>
        <p:spPr>
          <a:xfrm>
            <a:off x="1376356" y="1153371"/>
            <a:ext cx="3875702" cy="719813"/>
          </a:xfrm>
          <a:prstGeom prst="rect">
            <a:avLst/>
          </a:prstGeom>
          <a:noFill/>
          <a:ln>
            <a:noFill/>
          </a:ln>
        </p:spPr>
        <p:txBody>
          <a:bodyPr spcFirstLastPara="1" wrap="square" lIns="91401" tIns="45688" rIns="91401" bIns="45688" anchor="t" anchorCtr="0">
            <a:noAutofit/>
          </a:bodyPr>
          <a:lstStyle/>
          <a:p>
            <a:pPr>
              <a:spcAft>
                <a:spcPts val="1200"/>
              </a:spcAft>
              <a:buSzPts val="1600"/>
            </a:pPr>
            <a:r>
              <a:rPr lang="pt-BR" sz="1600" b="1" dirty="0"/>
              <a:t>Habilidade:</a:t>
            </a:r>
            <a:r>
              <a:rPr lang="pt-BR" sz="1600" dirty="0"/>
              <a:t> </a:t>
            </a:r>
          </a:p>
          <a:p>
            <a:pPr>
              <a:spcAft>
                <a:spcPts val="1200"/>
              </a:spcAft>
              <a:buSzPts val="1600"/>
            </a:pPr>
            <a:r>
              <a:rPr lang="pt-BR" sz="1600" b="1" dirty="0"/>
              <a:t>(EF01MA02)</a:t>
            </a:r>
            <a:r>
              <a:rPr lang="pt-BR" sz="1600" dirty="0"/>
              <a:t> Contar, de maneira exata ou aproximada, utilizando diferentes estratégias, como o pareamento e outros agrupamentos.</a:t>
            </a:r>
          </a:p>
          <a:p>
            <a:pPr>
              <a:spcAft>
                <a:spcPts val="1200"/>
              </a:spcAft>
              <a:buSzPts val="1600"/>
            </a:pPr>
            <a:r>
              <a:rPr lang="pt-BR" sz="1600" dirty="0"/>
              <a:t> </a:t>
            </a:r>
            <a:endParaRPr sz="1600" b="1" dirty="0"/>
          </a:p>
          <a:p>
            <a:pPr>
              <a:spcAft>
                <a:spcPts val="1200"/>
              </a:spcAft>
              <a:buSzPts val="1600"/>
            </a:pPr>
            <a:r>
              <a:rPr lang="pt-BR" sz="1600" dirty="0"/>
              <a:t> </a:t>
            </a:r>
            <a:endParaRPr sz="1600" dirty="0">
              <a:solidFill>
                <a:schemeClr val="dk1"/>
              </a:solidFill>
            </a:endParaRPr>
          </a:p>
        </p:txBody>
      </p:sp>
      <p:sp>
        <p:nvSpPr>
          <p:cNvPr id="155" name="Google Shape;155;p26"/>
          <p:cNvSpPr txBox="1">
            <a:spLocks noGrp="1"/>
          </p:cNvSpPr>
          <p:nvPr>
            <p:ph type="subTitle" idx="1"/>
          </p:nvPr>
        </p:nvSpPr>
        <p:spPr>
          <a:prstGeom prst="rect">
            <a:avLst/>
          </a:prstGeom>
          <a:noFill/>
          <a:ln>
            <a:noFill/>
          </a:ln>
        </p:spPr>
        <p:txBody>
          <a:bodyPr spcFirstLastPara="1" wrap="square" lIns="215944" tIns="71981" rIns="215944" bIns="71981" anchor="ctr" anchorCtr="0">
            <a:spAutoFit/>
          </a:bodyPr>
          <a:lstStyle/>
          <a:p>
            <a:pPr marL="0" indent="0" algn="ctr"/>
            <a:r>
              <a:rPr lang="pt-BR" dirty="0"/>
              <a:t>SLIDE 2</a:t>
            </a:r>
            <a:endParaRPr dirty="0"/>
          </a:p>
        </p:txBody>
      </p:sp>
      <p:grpSp>
        <p:nvGrpSpPr>
          <p:cNvPr id="156" name="Google Shape;156;p26"/>
          <p:cNvGrpSpPr/>
          <p:nvPr/>
        </p:nvGrpSpPr>
        <p:grpSpPr>
          <a:xfrm>
            <a:off x="512659" y="1133808"/>
            <a:ext cx="692128" cy="719813"/>
            <a:chOff x="512793" y="747344"/>
            <a:chExt cx="692308" cy="720000"/>
          </a:xfrm>
        </p:grpSpPr>
        <p:pic>
          <p:nvPicPr>
            <p:cNvPr id="157" name="Google Shape;157;p26"/>
            <p:cNvPicPr preferRelativeResize="0"/>
            <p:nvPr/>
          </p:nvPicPr>
          <p:blipFill rotWithShape="1">
            <a:blip r:embed="rId3">
              <a:alphaModFix/>
            </a:blip>
            <a:srcRect/>
            <a:stretch/>
          </p:blipFill>
          <p:spPr>
            <a:xfrm>
              <a:off x="512793" y="747344"/>
              <a:ext cx="692308" cy="720000"/>
            </a:xfrm>
            <a:prstGeom prst="rect">
              <a:avLst/>
            </a:prstGeom>
            <a:noFill/>
            <a:ln>
              <a:noFill/>
            </a:ln>
          </p:spPr>
        </p:pic>
        <p:pic>
          <p:nvPicPr>
            <p:cNvPr id="158" name="Google Shape;158;p26"/>
            <p:cNvPicPr preferRelativeResize="0"/>
            <p:nvPr/>
          </p:nvPicPr>
          <p:blipFill rotWithShape="1">
            <a:blip r:embed="rId4">
              <a:alphaModFix/>
            </a:blip>
            <a:srcRect/>
            <a:stretch/>
          </p:blipFill>
          <p:spPr>
            <a:xfrm>
              <a:off x="668021" y="815846"/>
              <a:ext cx="371963" cy="529200"/>
            </a:xfrm>
            <a:prstGeom prst="rect">
              <a:avLst/>
            </a:prstGeom>
            <a:noFill/>
            <a:ln>
              <a:noFill/>
            </a:ln>
          </p:spPr>
        </p:pic>
      </p:grpSp>
      <p:pic>
        <p:nvPicPr>
          <p:cNvPr id="3" name="Imagem 2">
            <a:extLst>
              <a:ext uri="{FF2B5EF4-FFF2-40B4-BE49-F238E27FC236}">
                <a16:creationId xmlns:a16="http://schemas.microsoft.com/office/drawing/2014/main" id="{7799C4A1-B97C-6B55-2C75-DEC36FA2487B}"/>
              </a:ext>
            </a:extLst>
          </p:cNvPr>
          <p:cNvPicPr>
            <a:picLocks noChangeAspect="1"/>
          </p:cNvPicPr>
          <p:nvPr/>
        </p:nvPicPr>
        <p:blipFill>
          <a:blip r:embed="rId5"/>
          <a:stretch>
            <a:fillRect/>
          </a:stretch>
        </p:blipFill>
        <p:spPr>
          <a:xfrm>
            <a:off x="5762835" y="821365"/>
            <a:ext cx="5890875" cy="3312000"/>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80">
          <a:extLst>
            <a:ext uri="{FF2B5EF4-FFF2-40B4-BE49-F238E27FC236}">
              <a16:creationId xmlns:a16="http://schemas.microsoft.com/office/drawing/2014/main" id="{3BF20203-6365-48E2-C1DC-04EF9FFD5CF2}"/>
            </a:ext>
          </a:extLst>
        </p:cNvPr>
        <p:cNvGrpSpPr/>
        <p:nvPr/>
      </p:nvGrpSpPr>
      <p:grpSpPr>
        <a:xfrm>
          <a:off x="0" y="0"/>
          <a:ext cx="0" cy="0"/>
          <a:chOff x="0" y="0"/>
          <a:chExt cx="0" cy="0"/>
        </a:xfrm>
      </p:grpSpPr>
      <p:sp>
        <p:nvSpPr>
          <p:cNvPr id="184" name="Google Shape;184;p27">
            <a:extLst>
              <a:ext uri="{FF2B5EF4-FFF2-40B4-BE49-F238E27FC236}">
                <a16:creationId xmlns:a16="http://schemas.microsoft.com/office/drawing/2014/main" id="{DBC5E830-FA0D-2CCB-2103-00754B7AD0B5}"/>
              </a:ext>
            </a:extLst>
          </p:cNvPr>
          <p:cNvSpPr txBox="1"/>
          <p:nvPr/>
        </p:nvSpPr>
        <p:spPr>
          <a:xfrm>
            <a:off x="1317252" y="1131282"/>
            <a:ext cx="4106518" cy="2297718"/>
          </a:xfrm>
          <a:prstGeom prst="rect">
            <a:avLst/>
          </a:prstGeom>
          <a:noFill/>
          <a:ln>
            <a:noFill/>
          </a:ln>
        </p:spPr>
        <p:txBody>
          <a:bodyPr spcFirstLastPara="1" wrap="square" lIns="91401" tIns="45688" rIns="91401" bIns="45688" anchor="t" anchorCtr="0">
            <a:noAutofit/>
          </a:bodyPr>
          <a:lstStyle/>
          <a:p>
            <a:pPr lvl="0">
              <a:buSzPts val="1100"/>
              <a:defRPr/>
            </a:pPr>
            <a:r>
              <a:rPr lang="pt-BR" sz="1600" b="1" dirty="0"/>
              <a:t>Dinâmica de condução: </a:t>
            </a:r>
            <a:r>
              <a:rPr lang="pt-BR" sz="1600" dirty="0"/>
              <a:t>caro </a:t>
            </a:r>
            <a:r>
              <a:rPr lang="pt-BR" sz="1600" dirty="0">
                <a:solidFill>
                  <a:srgbClr val="231F20"/>
                </a:solidFill>
                <a:ea typeface="Times New Roman" panose="02020603050405020304" pitchFamily="18" charset="0"/>
              </a:rPr>
              <a:t>professor, p</a:t>
            </a:r>
            <a:r>
              <a:rPr lang="pt-BR" sz="1600" dirty="0"/>
              <a:t>romova uma roda de conversa sobre números, contagens e quantificação no cotidiano utilizando as perguntas do slide como guia para conduzir o diálogo.</a:t>
            </a:r>
          </a:p>
          <a:p>
            <a:pPr lvl="0">
              <a:buSzPts val="1100"/>
              <a:defRPr/>
            </a:pPr>
            <a:endParaRPr lang="pt-BR" sz="1600" dirty="0">
              <a:ea typeface="Times New Roman" panose="02020603050405020304" pitchFamily="18" charset="0"/>
              <a:sym typeface="+mn-ea"/>
              <a:hlinkClick r:id="rId3"/>
            </a:endParaRPr>
          </a:p>
          <a:p>
            <a:pPr>
              <a:buSzPts val="1600"/>
            </a:pPr>
            <a:r>
              <a:rPr lang="pt-BR" sz="1600" dirty="0"/>
              <a:t> </a:t>
            </a:r>
            <a:endParaRPr sz="1600" b="1" dirty="0"/>
          </a:p>
          <a:p>
            <a:pPr>
              <a:spcBef>
                <a:spcPts val="1000"/>
              </a:spcBef>
              <a:buSzPts val="1600"/>
            </a:pPr>
            <a:r>
              <a:rPr lang="pt-BR" sz="1600" dirty="0"/>
              <a:t> </a:t>
            </a:r>
            <a:endParaRPr sz="1600" dirty="0">
              <a:solidFill>
                <a:schemeClr val="dk1"/>
              </a:solidFill>
            </a:endParaRPr>
          </a:p>
        </p:txBody>
      </p:sp>
      <p:grpSp>
        <p:nvGrpSpPr>
          <p:cNvPr id="193" name="Google Shape;193;p27">
            <a:extLst>
              <a:ext uri="{FF2B5EF4-FFF2-40B4-BE49-F238E27FC236}">
                <a16:creationId xmlns:a16="http://schemas.microsoft.com/office/drawing/2014/main" id="{722AEA95-7C28-4B21-3DA0-07DC0CEC347C}"/>
              </a:ext>
            </a:extLst>
          </p:cNvPr>
          <p:cNvGrpSpPr/>
          <p:nvPr/>
        </p:nvGrpSpPr>
        <p:grpSpPr>
          <a:xfrm>
            <a:off x="507742" y="1110407"/>
            <a:ext cx="692128" cy="719813"/>
            <a:chOff x="512793" y="2412643"/>
            <a:chExt cx="692308" cy="720000"/>
          </a:xfrm>
        </p:grpSpPr>
        <p:pic>
          <p:nvPicPr>
            <p:cNvPr id="194" name="Google Shape;194;p27">
              <a:extLst>
                <a:ext uri="{FF2B5EF4-FFF2-40B4-BE49-F238E27FC236}">
                  <a16:creationId xmlns:a16="http://schemas.microsoft.com/office/drawing/2014/main" id="{B21367F3-61EF-358F-193B-8C74395E39FB}"/>
                </a:ext>
              </a:extLst>
            </p:cNvPr>
            <p:cNvPicPr preferRelativeResize="0"/>
            <p:nvPr/>
          </p:nvPicPr>
          <p:blipFill rotWithShape="1">
            <a:blip r:embed="rId4">
              <a:alphaModFix/>
            </a:blip>
            <a:srcRect/>
            <a:stretch/>
          </p:blipFill>
          <p:spPr>
            <a:xfrm>
              <a:off x="512793" y="2412643"/>
              <a:ext cx="692308" cy="720000"/>
            </a:xfrm>
            <a:prstGeom prst="rect">
              <a:avLst/>
            </a:prstGeom>
            <a:noFill/>
            <a:ln>
              <a:noFill/>
            </a:ln>
          </p:spPr>
        </p:pic>
        <p:pic>
          <p:nvPicPr>
            <p:cNvPr id="195" name="Google Shape;195;p27">
              <a:extLst>
                <a:ext uri="{FF2B5EF4-FFF2-40B4-BE49-F238E27FC236}">
                  <a16:creationId xmlns:a16="http://schemas.microsoft.com/office/drawing/2014/main" id="{7AF274BC-A29E-59B8-4DAE-D9575F27D245}"/>
                </a:ext>
              </a:extLst>
            </p:cNvPr>
            <p:cNvPicPr preferRelativeResize="0"/>
            <p:nvPr/>
          </p:nvPicPr>
          <p:blipFill rotWithShape="1">
            <a:blip r:embed="rId5">
              <a:alphaModFix/>
            </a:blip>
            <a:srcRect/>
            <a:stretch/>
          </p:blipFill>
          <p:spPr>
            <a:xfrm>
              <a:off x="649145" y="2523978"/>
              <a:ext cx="453600" cy="453600"/>
            </a:xfrm>
            <a:prstGeom prst="rect">
              <a:avLst/>
            </a:prstGeom>
            <a:noFill/>
            <a:ln>
              <a:noFill/>
            </a:ln>
          </p:spPr>
        </p:pic>
      </p:grpSp>
      <p:pic>
        <p:nvPicPr>
          <p:cNvPr id="6" name="Espaço Reservado para Imagem 5">
            <a:extLst>
              <a:ext uri="{FF2B5EF4-FFF2-40B4-BE49-F238E27FC236}">
                <a16:creationId xmlns:a16="http://schemas.microsoft.com/office/drawing/2014/main" id="{9B8A0197-C0D8-5D81-F283-158C48F8AB67}"/>
              </a:ext>
            </a:extLst>
          </p:cNvPr>
          <p:cNvPicPr>
            <a:picLocks noGrp="1" noChangeAspect="1"/>
          </p:cNvPicPr>
          <p:nvPr>
            <p:ph type="pic" idx="2"/>
          </p:nvPr>
        </p:nvPicPr>
        <p:blipFill>
          <a:blip r:embed="rId6"/>
          <a:srcRect t="204" b="204"/>
          <a:stretch/>
        </p:blipFill>
        <p:spPr>
          <a:xfrm>
            <a:off x="5724179" y="837960"/>
            <a:ext cx="5912660" cy="3310655"/>
          </a:xfrm>
        </p:spPr>
      </p:pic>
      <p:sp>
        <p:nvSpPr>
          <p:cNvPr id="2" name="Google Shape;155;p26">
            <a:extLst>
              <a:ext uri="{FF2B5EF4-FFF2-40B4-BE49-F238E27FC236}">
                <a16:creationId xmlns:a16="http://schemas.microsoft.com/office/drawing/2014/main" id="{1AA1146B-3055-5980-D76E-4F9B9B060693}"/>
              </a:ext>
            </a:extLst>
          </p:cNvPr>
          <p:cNvSpPr txBox="1">
            <a:spLocks noGrp="1"/>
          </p:cNvSpPr>
          <p:nvPr>
            <p:ph type="subTitle" idx="1"/>
          </p:nvPr>
        </p:nvSpPr>
        <p:spPr>
          <a:prstGeom prst="rect">
            <a:avLst/>
          </a:prstGeom>
          <a:noFill/>
          <a:ln>
            <a:noFill/>
          </a:ln>
        </p:spPr>
        <p:txBody>
          <a:bodyPr spcFirstLastPara="1" wrap="square" lIns="215944" tIns="71981" rIns="215944" bIns="71981" anchor="ctr" anchorCtr="0">
            <a:spAutoFit/>
          </a:bodyPr>
          <a:lstStyle/>
          <a:p>
            <a:pPr marL="0" indent="0" algn="ctr"/>
            <a:r>
              <a:rPr lang="pt-BR" dirty="0"/>
              <a:t>SLIDE 3</a:t>
            </a:r>
            <a:endParaRPr dirty="0"/>
          </a:p>
        </p:txBody>
      </p:sp>
    </p:spTree>
    <p:extLst>
      <p:ext uri="{BB962C8B-B14F-4D97-AF65-F5344CB8AC3E}">
        <p14:creationId xmlns:p14="http://schemas.microsoft.com/office/powerpoint/2010/main" val="30793851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80">
          <a:extLst>
            <a:ext uri="{FF2B5EF4-FFF2-40B4-BE49-F238E27FC236}">
              <a16:creationId xmlns:a16="http://schemas.microsoft.com/office/drawing/2014/main" id="{45A2D5C6-ED2E-5BA9-BFF0-48EE6915A4E9}"/>
            </a:ext>
          </a:extLst>
        </p:cNvPr>
        <p:cNvGrpSpPr/>
        <p:nvPr/>
      </p:nvGrpSpPr>
      <p:grpSpPr>
        <a:xfrm>
          <a:off x="0" y="0"/>
          <a:ext cx="0" cy="0"/>
          <a:chOff x="0" y="0"/>
          <a:chExt cx="0" cy="0"/>
        </a:xfrm>
      </p:grpSpPr>
      <p:sp>
        <p:nvSpPr>
          <p:cNvPr id="184" name="Google Shape;184;p27">
            <a:extLst>
              <a:ext uri="{FF2B5EF4-FFF2-40B4-BE49-F238E27FC236}">
                <a16:creationId xmlns:a16="http://schemas.microsoft.com/office/drawing/2014/main" id="{EF64F03B-A54B-4D56-DFA9-88CFA191EFD1}"/>
              </a:ext>
            </a:extLst>
          </p:cNvPr>
          <p:cNvSpPr txBox="1"/>
          <p:nvPr/>
        </p:nvSpPr>
        <p:spPr>
          <a:xfrm>
            <a:off x="1317252" y="1072289"/>
            <a:ext cx="4181674" cy="2505075"/>
          </a:xfrm>
          <a:prstGeom prst="rect">
            <a:avLst/>
          </a:prstGeom>
          <a:noFill/>
          <a:ln>
            <a:noFill/>
          </a:ln>
        </p:spPr>
        <p:txBody>
          <a:bodyPr spcFirstLastPara="1" wrap="square" lIns="91401" tIns="45688" rIns="91401" bIns="45688" anchor="t" anchorCtr="0">
            <a:noAutofit/>
          </a:bodyPr>
          <a:lstStyle/>
          <a:p>
            <a:pPr marL="158750" lvl="0">
              <a:buSzPts val="1100"/>
              <a:defRPr/>
            </a:pPr>
            <a:r>
              <a:rPr lang="pt-BR" sz="1600" b="1" dirty="0">
                <a:latin typeface="+mj-lt"/>
              </a:rPr>
              <a:t>Dinâmica de condução: </a:t>
            </a:r>
            <a:r>
              <a:rPr lang="pt-BR" sz="1600" dirty="0">
                <a:latin typeface="+mj-lt"/>
              </a:rPr>
              <a:t>caro </a:t>
            </a:r>
            <a:r>
              <a:rPr lang="pt-BR" sz="1600" dirty="0">
                <a:solidFill>
                  <a:srgbClr val="231F20"/>
                </a:solidFill>
                <a:latin typeface="+mj-lt"/>
                <a:ea typeface="Times New Roman" panose="02020603050405020304" pitchFamily="18" charset="0"/>
              </a:rPr>
              <a:t>professor, c</a:t>
            </a:r>
            <a:r>
              <a:rPr lang="pt-BR" sz="1600" dirty="0">
                <a:latin typeface="+mj-lt"/>
              </a:rPr>
              <a:t>onceda um tempo para que os </a:t>
            </a:r>
            <a:r>
              <a:rPr lang="pt-BR" sz="1600" dirty="0">
                <a:solidFill>
                  <a:schemeClr val="tx1"/>
                </a:solidFill>
                <a:latin typeface="+mj-lt"/>
              </a:rPr>
              <a:t>estudantes</a:t>
            </a:r>
            <a:r>
              <a:rPr lang="pt-BR" sz="1600" dirty="0">
                <a:solidFill>
                  <a:srgbClr val="FF0000"/>
                </a:solidFill>
                <a:latin typeface="+mj-lt"/>
              </a:rPr>
              <a:t> </a:t>
            </a:r>
            <a:r>
              <a:rPr lang="pt-BR" sz="1600" dirty="0">
                <a:latin typeface="+mj-lt"/>
              </a:rPr>
              <a:t>observem atentamente a imagem e, em seguida, incentive-os a compartilhar o que perceberam. Após esgotarem suas interpretações, inicie os questionamentos propostos nos slides seguintes.</a:t>
            </a:r>
          </a:p>
          <a:p>
            <a:pPr marL="158750" lvl="0">
              <a:buSzPts val="1100"/>
              <a:defRPr/>
            </a:pPr>
            <a:endParaRPr lang="pt-BR" sz="3200" dirty="0">
              <a:latin typeface="+mj-lt"/>
              <a:ea typeface="Times New Roman" panose="02020603050405020304" pitchFamily="18" charset="0"/>
              <a:sym typeface="+mn-ea"/>
              <a:hlinkClick r:id="rId3"/>
            </a:endParaRPr>
          </a:p>
        </p:txBody>
      </p:sp>
      <p:grpSp>
        <p:nvGrpSpPr>
          <p:cNvPr id="193" name="Google Shape;193;p27">
            <a:extLst>
              <a:ext uri="{FF2B5EF4-FFF2-40B4-BE49-F238E27FC236}">
                <a16:creationId xmlns:a16="http://schemas.microsoft.com/office/drawing/2014/main" id="{0C40BD32-C167-814B-833A-AE53A766274E}"/>
              </a:ext>
            </a:extLst>
          </p:cNvPr>
          <p:cNvGrpSpPr/>
          <p:nvPr/>
        </p:nvGrpSpPr>
        <p:grpSpPr>
          <a:xfrm>
            <a:off x="512659" y="1125153"/>
            <a:ext cx="692128" cy="719813"/>
            <a:chOff x="512793" y="2412643"/>
            <a:chExt cx="692308" cy="720000"/>
          </a:xfrm>
        </p:grpSpPr>
        <p:pic>
          <p:nvPicPr>
            <p:cNvPr id="194" name="Google Shape;194;p27">
              <a:extLst>
                <a:ext uri="{FF2B5EF4-FFF2-40B4-BE49-F238E27FC236}">
                  <a16:creationId xmlns:a16="http://schemas.microsoft.com/office/drawing/2014/main" id="{55296AF5-64E4-D848-877D-466DE3B48520}"/>
                </a:ext>
              </a:extLst>
            </p:cNvPr>
            <p:cNvPicPr preferRelativeResize="0"/>
            <p:nvPr/>
          </p:nvPicPr>
          <p:blipFill rotWithShape="1">
            <a:blip r:embed="rId4">
              <a:alphaModFix/>
            </a:blip>
            <a:srcRect/>
            <a:stretch/>
          </p:blipFill>
          <p:spPr>
            <a:xfrm>
              <a:off x="512793" y="2412643"/>
              <a:ext cx="692308" cy="720000"/>
            </a:xfrm>
            <a:prstGeom prst="rect">
              <a:avLst/>
            </a:prstGeom>
            <a:noFill/>
            <a:ln>
              <a:noFill/>
            </a:ln>
          </p:spPr>
        </p:pic>
        <p:pic>
          <p:nvPicPr>
            <p:cNvPr id="195" name="Google Shape;195;p27">
              <a:extLst>
                <a:ext uri="{FF2B5EF4-FFF2-40B4-BE49-F238E27FC236}">
                  <a16:creationId xmlns:a16="http://schemas.microsoft.com/office/drawing/2014/main" id="{F14CEC57-8DE3-92C8-69A2-D30C89347573}"/>
                </a:ext>
              </a:extLst>
            </p:cNvPr>
            <p:cNvPicPr preferRelativeResize="0"/>
            <p:nvPr/>
          </p:nvPicPr>
          <p:blipFill rotWithShape="1">
            <a:blip r:embed="rId5">
              <a:alphaModFix/>
            </a:blip>
            <a:srcRect/>
            <a:stretch/>
          </p:blipFill>
          <p:spPr>
            <a:xfrm>
              <a:off x="649145" y="2523978"/>
              <a:ext cx="453600" cy="453600"/>
            </a:xfrm>
            <a:prstGeom prst="rect">
              <a:avLst/>
            </a:prstGeom>
            <a:noFill/>
            <a:ln>
              <a:noFill/>
            </a:ln>
          </p:spPr>
        </p:pic>
      </p:grpSp>
      <p:pic>
        <p:nvPicPr>
          <p:cNvPr id="6" name="Espaço Reservado para Imagem 5">
            <a:extLst>
              <a:ext uri="{FF2B5EF4-FFF2-40B4-BE49-F238E27FC236}">
                <a16:creationId xmlns:a16="http://schemas.microsoft.com/office/drawing/2014/main" id="{8B99D9F0-ACD4-B81A-6A96-7930631A3F50}"/>
              </a:ext>
            </a:extLst>
          </p:cNvPr>
          <p:cNvPicPr>
            <a:picLocks noGrp="1" noChangeAspect="1"/>
          </p:cNvPicPr>
          <p:nvPr>
            <p:ph type="pic" idx="2"/>
          </p:nvPr>
        </p:nvPicPr>
        <p:blipFill>
          <a:blip r:embed="rId6"/>
          <a:srcRect t="204" b="204"/>
          <a:stretch/>
        </p:blipFill>
        <p:spPr>
          <a:xfrm>
            <a:off x="5724179" y="837960"/>
            <a:ext cx="5912660" cy="3310655"/>
          </a:xfrm>
        </p:spPr>
      </p:pic>
      <p:sp>
        <p:nvSpPr>
          <p:cNvPr id="2" name="Google Shape;155;p26">
            <a:extLst>
              <a:ext uri="{FF2B5EF4-FFF2-40B4-BE49-F238E27FC236}">
                <a16:creationId xmlns:a16="http://schemas.microsoft.com/office/drawing/2014/main" id="{DFA6FAA3-60AF-B9F1-BA51-08E5A3EED5A5}"/>
              </a:ext>
            </a:extLst>
          </p:cNvPr>
          <p:cNvSpPr txBox="1">
            <a:spLocks noGrp="1"/>
          </p:cNvSpPr>
          <p:nvPr>
            <p:ph type="subTitle" idx="1"/>
          </p:nvPr>
        </p:nvSpPr>
        <p:spPr>
          <a:prstGeom prst="rect">
            <a:avLst/>
          </a:prstGeom>
          <a:noFill/>
          <a:ln>
            <a:noFill/>
          </a:ln>
        </p:spPr>
        <p:txBody>
          <a:bodyPr spcFirstLastPara="1" wrap="square" lIns="215944" tIns="71981" rIns="215944" bIns="71981" anchor="ctr" anchorCtr="0">
            <a:spAutoFit/>
          </a:bodyPr>
          <a:lstStyle/>
          <a:p>
            <a:pPr marL="0" indent="0" algn="ctr"/>
            <a:r>
              <a:rPr lang="pt-BR" dirty="0"/>
              <a:t>SLIDE 4 </a:t>
            </a:r>
            <a:endParaRPr dirty="0"/>
          </a:p>
        </p:txBody>
      </p:sp>
    </p:spTree>
    <p:extLst>
      <p:ext uri="{BB962C8B-B14F-4D97-AF65-F5344CB8AC3E}">
        <p14:creationId xmlns:p14="http://schemas.microsoft.com/office/powerpoint/2010/main" val="19752930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80">
          <a:extLst>
            <a:ext uri="{FF2B5EF4-FFF2-40B4-BE49-F238E27FC236}">
              <a16:creationId xmlns:a16="http://schemas.microsoft.com/office/drawing/2014/main" id="{6E9B2AA0-AB4B-26AE-5463-6BA0BB4D938B}"/>
            </a:ext>
          </a:extLst>
        </p:cNvPr>
        <p:cNvGrpSpPr/>
        <p:nvPr/>
      </p:nvGrpSpPr>
      <p:grpSpPr>
        <a:xfrm>
          <a:off x="0" y="0"/>
          <a:ext cx="0" cy="0"/>
          <a:chOff x="0" y="0"/>
          <a:chExt cx="0" cy="0"/>
        </a:xfrm>
      </p:grpSpPr>
      <p:sp>
        <p:nvSpPr>
          <p:cNvPr id="184" name="Google Shape;184;p27">
            <a:extLst>
              <a:ext uri="{FF2B5EF4-FFF2-40B4-BE49-F238E27FC236}">
                <a16:creationId xmlns:a16="http://schemas.microsoft.com/office/drawing/2014/main" id="{78A57E1C-11CD-932A-E915-38F0959D61CD}"/>
              </a:ext>
            </a:extLst>
          </p:cNvPr>
          <p:cNvSpPr txBox="1"/>
          <p:nvPr/>
        </p:nvSpPr>
        <p:spPr>
          <a:xfrm>
            <a:off x="1331999" y="969051"/>
            <a:ext cx="6028011" cy="5321277"/>
          </a:xfrm>
          <a:prstGeom prst="rect">
            <a:avLst/>
          </a:prstGeom>
          <a:noFill/>
          <a:ln>
            <a:noFill/>
          </a:ln>
        </p:spPr>
        <p:txBody>
          <a:bodyPr spcFirstLastPara="1" wrap="square" lIns="91401" tIns="45688" rIns="91401" bIns="45688" anchor="t" anchorCtr="0">
            <a:noAutofit/>
          </a:bodyPr>
          <a:lstStyle/>
          <a:p>
            <a:pPr marR="196215" eaLnBrk="0" hangingPunct="0">
              <a:spcAft>
                <a:spcPts val="600"/>
              </a:spcAft>
            </a:pPr>
            <a:r>
              <a:rPr lang="pt-BR" sz="1600" b="1" dirty="0">
                <a:latin typeface="+mj-lt"/>
              </a:rPr>
              <a:t>Dinâmica de condução: </a:t>
            </a:r>
            <a:r>
              <a:rPr lang="pt-BR" sz="1600" dirty="0">
                <a:latin typeface="+mj-lt"/>
              </a:rPr>
              <a:t>caro </a:t>
            </a:r>
            <a:r>
              <a:rPr lang="pt-BR" sz="1600" dirty="0">
                <a:solidFill>
                  <a:srgbClr val="231F20"/>
                </a:solidFill>
                <a:latin typeface="+mj-lt"/>
                <a:ea typeface="Times New Roman" panose="02020603050405020304" pitchFamily="18" charset="0"/>
              </a:rPr>
              <a:t>professor, </a:t>
            </a:r>
            <a:r>
              <a:rPr lang="pt-BR" sz="1600" spc="-5" dirty="0">
                <a:solidFill>
                  <a:srgbClr val="231F20"/>
                </a:solidFill>
                <a:latin typeface="+mj-lt"/>
                <a:ea typeface="Times New Roman" panose="02020603050405020304" pitchFamily="18" charset="0"/>
              </a:rPr>
              <a:t>após os </a:t>
            </a:r>
            <a:r>
              <a:rPr lang="pt-BR" sz="1600" dirty="0">
                <a:solidFill>
                  <a:schemeClr val="tx1"/>
                </a:solidFill>
                <a:latin typeface="+mj-lt"/>
              </a:rPr>
              <a:t>estudantes</a:t>
            </a:r>
            <a:r>
              <a:rPr lang="pt-BR" sz="1600" spc="-5" dirty="0">
                <a:solidFill>
                  <a:srgbClr val="FF0000"/>
                </a:solidFill>
                <a:latin typeface="+mj-lt"/>
                <a:ea typeface="Times New Roman" panose="02020603050405020304" pitchFamily="18" charset="0"/>
              </a:rPr>
              <a:t> </a:t>
            </a:r>
            <a:r>
              <a:rPr lang="pt-BR" sz="1600" spc="-5" dirty="0">
                <a:solidFill>
                  <a:srgbClr val="231F20"/>
                </a:solidFill>
                <a:latin typeface="+mj-lt"/>
                <a:ea typeface="Times New Roman" panose="02020603050405020304" pitchFamily="18" charset="0"/>
              </a:rPr>
              <a:t>observarem a imagem, incentive a contagem dos elementos presentes com perguntas como as sugeridas no slide. </a:t>
            </a:r>
          </a:p>
          <a:p>
            <a:pPr marR="196215" eaLnBrk="0" hangingPunct="0">
              <a:spcAft>
                <a:spcPts val="600"/>
              </a:spcAft>
            </a:pPr>
            <a:r>
              <a:rPr lang="pt-BR" sz="1600" spc="-5" dirty="0">
                <a:solidFill>
                  <a:srgbClr val="231F20"/>
                </a:solidFill>
                <a:latin typeface="+mj-lt"/>
                <a:ea typeface="Times New Roman" panose="02020603050405020304" pitchFamily="18" charset="0"/>
              </a:rPr>
              <a:t>Você também poderá selecionar outras imagens ricas em detalhes que possibilitem a contagem de objetos e pessoas, entre outros elementos. </a:t>
            </a:r>
            <a:r>
              <a:rPr lang="pt-BR" sz="1600" dirty="0">
                <a:latin typeface="+mj-lt"/>
              </a:rPr>
              <a:t>Com a imagem exposta, inicie uma conversa com perguntas como: “O que vocês conseguem observar na imagem? Há pessoas? Quantas? São crianças? Quantos são meninos? E meninas?”</a:t>
            </a:r>
          </a:p>
          <a:p>
            <a:pPr marR="196215" eaLnBrk="0" hangingPunct="0">
              <a:spcAft>
                <a:spcPts val="600"/>
              </a:spcAft>
            </a:pPr>
            <a:r>
              <a:rPr lang="pt-BR" sz="1600" dirty="0">
                <a:latin typeface="+mj-lt"/>
              </a:rPr>
              <a:t>Adapte os questionamentos de acordo com os elementos presentes na imagem escolhida.</a:t>
            </a:r>
          </a:p>
          <a:p>
            <a:pPr marR="196215" eaLnBrk="0" hangingPunct="0">
              <a:spcAft>
                <a:spcPts val="600"/>
              </a:spcAft>
            </a:pPr>
            <a:r>
              <a:rPr lang="pt-BR" sz="1600" dirty="0">
                <a:latin typeface="+mj-lt"/>
              </a:rPr>
              <a:t>Depois da conversa, solicite que os estudantes registrem na lousa as quantidades encontradas usando algarismos. Você pode escrever os nomes dos objetos ou grupos (como “crianças”, “meninos”, “flores” etc.), e os estudantes completarão com os números correspondentes ao lado.</a:t>
            </a:r>
          </a:p>
          <a:p>
            <a:pPr marR="196215" eaLnBrk="0" hangingPunct="0">
              <a:spcAft>
                <a:spcPts val="600"/>
              </a:spcAft>
            </a:pPr>
            <a:r>
              <a:rPr lang="pt-BR" sz="1600" dirty="0">
                <a:latin typeface="+mj-lt"/>
              </a:rPr>
              <a:t>Sempre que possível, estimule os próprios estudantes a formular perguntas relacionadas à contagem de outros elementos presentes imagem.</a:t>
            </a:r>
          </a:p>
          <a:p>
            <a:pPr marL="158750" lvl="0">
              <a:spcAft>
                <a:spcPts val="600"/>
              </a:spcAft>
              <a:buSzPts val="1100"/>
              <a:defRPr/>
            </a:pPr>
            <a:endParaRPr lang="pt-BR" sz="3200" dirty="0">
              <a:latin typeface="+mj-lt"/>
              <a:ea typeface="Times New Roman" panose="02020603050405020304" pitchFamily="18" charset="0"/>
              <a:sym typeface="+mn-ea"/>
              <a:hlinkClick r:id="rId3"/>
            </a:endParaRPr>
          </a:p>
        </p:txBody>
      </p:sp>
      <p:grpSp>
        <p:nvGrpSpPr>
          <p:cNvPr id="193" name="Google Shape;193;p27">
            <a:extLst>
              <a:ext uri="{FF2B5EF4-FFF2-40B4-BE49-F238E27FC236}">
                <a16:creationId xmlns:a16="http://schemas.microsoft.com/office/drawing/2014/main" id="{66477F8E-7D29-4929-70D8-AE1957EC1470}"/>
              </a:ext>
            </a:extLst>
          </p:cNvPr>
          <p:cNvGrpSpPr/>
          <p:nvPr/>
        </p:nvGrpSpPr>
        <p:grpSpPr>
          <a:xfrm>
            <a:off x="512659" y="992418"/>
            <a:ext cx="692128" cy="719813"/>
            <a:chOff x="512793" y="2412643"/>
            <a:chExt cx="692308" cy="720000"/>
          </a:xfrm>
        </p:grpSpPr>
        <p:pic>
          <p:nvPicPr>
            <p:cNvPr id="194" name="Google Shape;194;p27">
              <a:extLst>
                <a:ext uri="{FF2B5EF4-FFF2-40B4-BE49-F238E27FC236}">
                  <a16:creationId xmlns:a16="http://schemas.microsoft.com/office/drawing/2014/main" id="{5F811EC4-1885-CC28-960F-DEF0DA6B8239}"/>
                </a:ext>
              </a:extLst>
            </p:cNvPr>
            <p:cNvPicPr preferRelativeResize="0"/>
            <p:nvPr/>
          </p:nvPicPr>
          <p:blipFill rotWithShape="1">
            <a:blip r:embed="rId4">
              <a:alphaModFix/>
            </a:blip>
            <a:srcRect/>
            <a:stretch/>
          </p:blipFill>
          <p:spPr>
            <a:xfrm>
              <a:off x="512793" y="2412643"/>
              <a:ext cx="692308" cy="720000"/>
            </a:xfrm>
            <a:prstGeom prst="rect">
              <a:avLst/>
            </a:prstGeom>
            <a:noFill/>
            <a:ln>
              <a:noFill/>
            </a:ln>
          </p:spPr>
        </p:pic>
        <p:pic>
          <p:nvPicPr>
            <p:cNvPr id="195" name="Google Shape;195;p27">
              <a:extLst>
                <a:ext uri="{FF2B5EF4-FFF2-40B4-BE49-F238E27FC236}">
                  <a16:creationId xmlns:a16="http://schemas.microsoft.com/office/drawing/2014/main" id="{95A34EFC-79F8-D2C9-37DF-D7B3615FACDB}"/>
                </a:ext>
              </a:extLst>
            </p:cNvPr>
            <p:cNvPicPr preferRelativeResize="0"/>
            <p:nvPr/>
          </p:nvPicPr>
          <p:blipFill rotWithShape="1">
            <a:blip r:embed="rId5">
              <a:alphaModFix/>
            </a:blip>
            <a:srcRect/>
            <a:stretch/>
          </p:blipFill>
          <p:spPr>
            <a:xfrm>
              <a:off x="649145" y="2523978"/>
              <a:ext cx="453600" cy="453600"/>
            </a:xfrm>
            <a:prstGeom prst="rect">
              <a:avLst/>
            </a:prstGeom>
            <a:noFill/>
            <a:ln>
              <a:noFill/>
            </a:ln>
          </p:spPr>
        </p:pic>
      </p:grpSp>
      <p:pic>
        <p:nvPicPr>
          <p:cNvPr id="7" name="Espaço Reservado para Imagem 6">
            <a:extLst>
              <a:ext uri="{FF2B5EF4-FFF2-40B4-BE49-F238E27FC236}">
                <a16:creationId xmlns:a16="http://schemas.microsoft.com/office/drawing/2014/main" id="{3B0D52C0-8677-83BF-9FC8-CFCFA85C503A}"/>
              </a:ext>
            </a:extLst>
          </p:cNvPr>
          <p:cNvPicPr>
            <a:picLocks noGrp="1" noChangeAspect="1"/>
          </p:cNvPicPr>
          <p:nvPr>
            <p:ph type="pic" idx="2"/>
          </p:nvPr>
        </p:nvPicPr>
        <p:blipFill>
          <a:blip r:embed="rId6"/>
          <a:srcRect t="204" b="204"/>
          <a:stretch/>
        </p:blipFill>
        <p:spPr>
          <a:xfrm>
            <a:off x="7132635" y="837961"/>
            <a:ext cx="4548447" cy="2546796"/>
          </a:xfrm>
        </p:spPr>
      </p:pic>
      <p:sp>
        <p:nvSpPr>
          <p:cNvPr id="2" name="Google Shape;155;p26">
            <a:extLst>
              <a:ext uri="{FF2B5EF4-FFF2-40B4-BE49-F238E27FC236}">
                <a16:creationId xmlns:a16="http://schemas.microsoft.com/office/drawing/2014/main" id="{66AACD38-83B2-956D-BC57-CB7C1881FD2D}"/>
              </a:ext>
            </a:extLst>
          </p:cNvPr>
          <p:cNvSpPr txBox="1">
            <a:spLocks noGrp="1"/>
          </p:cNvSpPr>
          <p:nvPr>
            <p:ph type="subTitle" idx="1"/>
          </p:nvPr>
        </p:nvSpPr>
        <p:spPr>
          <a:xfrm rot="-120000">
            <a:off x="-13902" y="196857"/>
            <a:ext cx="2277324" cy="514700"/>
          </a:xfrm>
          <a:prstGeom prst="rect">
            <a:avLst/>
          </a:prstGeom>
          <a:noFill/>
          <a:ln>
            <a:noFill/>
          </a:ln>
        </p:spPr>
        <p:txBody>
          <a:bodyPr spcFirstLastPara="1" wrap="square" lIns="215944" tIns="71981" rIns="215944" bIns="71981" anchor="ctr" anchorCtr="0">
            <a:spAutoFit/>
          </a:bodyPr>
          <a:lstStyle/>
          <a:p>
            <a:pPr marL="0" indent="0" algn="ctr"/>
            <a:r>
              <a:rPr lang="pt-BR" sz="2400" dirty="0"/>
              <a:t>SLIDES 5 e 6 </a:t>
            </a:r>
            <a:endParaRPr sz="2400" dirty="0"/>
          </a:p>
        </p:txBody>
      </p:sp>
      <p:pic>
        <p:nvPicPr>
          <p:cNvPr id="10" name="Imagem 9">
            <a:extLst>
              <a:ext uri="{FF2B5EF4-FFF2-40B4-BE49-F238E27FC236}">
                <a16:creationId xmlns:a16="http://schemas.microsoft.com/office/drawing/2014/main" id="{0CE0CBC7-661D-6040-370C-18C959C3F8C7}"/>
              </a:ext>
            </a:extLst>
          </p:cNvPr>
          <p:cNvPicPr>
            <a:picLocks noChangeAspect="1"/>
          </p:cNvPicPr>
          <p:nvPr/>
        </p:nvPicPr>
        <p:blipFill>
          <a:blip r:embed="rId7"/>
          <a:srcRect/>
          <a:stretch/>
        </p:blipFill>
        <p:spPr>
          <a:xfrm>
            <a:off x="7124573" y="3511858"/>
            <a:ext cx="4527637" cy="2545552"/>
          </a:xfrm>
          <a:prstGeom prst="rect">
            <a:avLst/>
          </a:prstGeom>
        </p:spPr>
      </p:pic>
    </p:spTree>
    <p:extLst>
      <p:ext uri="{BB962C8B-B14F-4D97-AF65-F5344CB8AC3E}">
        <p14:creationId xmlns:p14="http://schemas.microsoft.com/office/powerpoint/2010/main" val="1306460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80">
          <a:extLst>
            <a:ext uri="{FF2B5EF4-FFF2-40B4-BE49-F238E27FC236}">
              <a16:creationId xmlns:a16="http://schemas.microsoft.com/office/drawing/2014/main" id="{E2E4D733-036B-1320-CA05-5750CA3DD969}"/>
            </a:ext>
          </a:extLst>
        </p:cNvPr>
        <p:cNvGrpSpPr/>
        <p:nvPr/>
      </p:nvGrpSpPr>
      <p:grpSpPr>
        <a:xfrm>
          <a:off x="0" y="0"/>
          <a:ext cx="0" cy="0"/>
          <a:chOff x="0" y="0"/>
          <a:chExt cx="0" cy="0"/>
        </a:xfrm>
      </p:grpSpPr>
      <p:sp>
        <p:nvSpPr>
          <p:cNvPr id="184" name="Google Shape;184;p27">
            <a:extLst>
              <a:ext uri="{FF2B5EF4-FFF2-40B4-BE49-F238E27FC236}">
                <a16:creationId xmlns:a16="http://schemas.microsoft.com/office/drawing/2014/main" id="{713E5942-4787-E60E-34E3-782C67BFEDB0}"/>
              </a:ext>
            </a:extLst>
          </p:cNvPr>
          <p:cNvSpPr txBox="1"/>
          <p:nvPr/>
        </p:nvSpPr>
        <p:spPr>
          <a:xfrm>
            <a:off x="1317252" y="1072289"/>
            <a:ext cx="4095406" cy="2505075"/>
          </a:xfrm>
          <a:prstGeom prst="rect">
            <a:avLst/>
          </a:prstGeom>
          <a:noFill/>
          <a:ln>
            <a:noFill/>
          </a:ln>
        </p:spPr>
        <p:txBody>
          <a:bodyPr spcFirstLastPara="1" wrap="square" lIns="91401" tIns="45688" rIns="91401" bIns="45688" anchor="t" anchorCtr="0">
            <a:noAutofit/>
          </a:bodyPr>
          <a:lstStyle/>
          <a:p>
            <a:pPr marL="158750" indent="0">
              <a:spcAft>
                <a:spcPts val="1200"/>
              </a:spcAft>
              <a:buNone/>
            </a:pPr>
            <a:r>
              <a:rPr lang="pt-BR" sz="1600" b="1" dirty="0">
                <a:latin typeface="+mj-lt"/>
              </a:rPr>
              <a:t>Dinâmica de condução:</a:t>
            </a:r>
            <a:r>
              <a:rPr lang="pt-BR" sz="1600" dirty="0">
                <a:solidFill>
                  <a:srgbClr val="444444"/>
                </a:solidFill>
                <a:latin typeface="+mj-lt"/>
              </a:rPr>
              <a:t> </a:t>
            </a:r>
            <a:r>
              <a:rPr lang="pt-BR" sz="1600" dirty="0">
                <a:latin typeface="+mj-lt"/>
              </a:rPr>
              <a:t>caro </a:t>
            </a:r>
            <a:r>
              <a:rPr lang="pt-BR" sz="1600" dirty="0">
                <a:solidFill>
                  <a:srgbClr val="231F20"/>
                </a:solidFill>
                <a:latin typeface="+mj-lt"/>
                <a:ea typeface="Times New Roman" panose="02020603050405020304" pitchFamily="18" charset="0"/>
              </a:rPr>
              <a:t>professor, </a:t>
            </a:r>
            <a:r>
              <a:rPr lang="pt-BR" sz="1600" dirty="0">
                <a:latin typeface="+mj-lt"/>
              </a:rPr>
              <a:t>realize a leitura coletiva do texto e peça aos estudantes que compartilhem suas respostas.</a:t>
            </a:r>
          </a:p>
          <a:p>
            <a:pPr marL="158750" indent="0">
              <a:spcAft>
                <a:spcPts val="1200"/>
              </a:spcAft>
              <a:buNone/>
            </a:pPr>
            <a:r>
              <a:rPr lang="pt-BR" sz="1600" dirty="0">
                <a:latin typeface="+mj-lt"/>
              </a:rPr>
              <a:t>Em seguida, disponibilize materiais manipuláveis como palitos de sorvete, tampinhas ou outros objetos, para que, ao longo das atividades, os estudantes possam relacionar os numerais às quantidades, conforme as solicitações de cada proposta.</a:t>
            </a:r>
          </a:p>
          <a:p>
            <a:pPr marL="158750" indent="0">
              <a:spcAft>
                <a:spcPts val="1200"/>
              </a:spcAft>
              <a:buNone/>
            </a:pPr>
            <a:endParaRPr lang="pt-BR" sz="1600" dirty="0">
              <a:latin typeface="+mj-lt"/>
              <a:sym typeface="+mn-ea"/>
              <a:hlinkClick r:id="rId3"/>
            </a:endParaRPr>
          </a:p>
          <a:p>
            <a:pPr marL="158750" lvl="0">
              <a:spcAft>
                <a:spcPts val="1200"/>
              </a:spcAft>
              <a:buSzPts val="1100"/>
              <a:defRPr/>
            </a:pPr>
            <a:endParaRPr lang="pt-BR" sz="3200" dirty="0">
              <a:latin typeface="+mj-lt"/>
              <a:ea typeface="Times New Roman" panose="02020603050405020304" pitchFamily="18" charset="0"/>
              <a:sym typeface="+mn-ea"/>
              <a:hlinkClick r:id="rId4"/>
            </a:endParaRPr>
          </a:p>
        </p:txBody>
      </p:sp>
      <p:pic>
        <p:nvPicPr>
          <p:cNvPr id="6" name="Espaço Reservado para Imagem 5">
            <a:extLst>
              <a:ext uri="{FF2B5EF4-FFF2-40B4-BE49-F238E27FC236}">
                <a16:creationId xmlns:a16="http://schemas.microsoft.com/office/drawing/2014/main" id="{D1F875FE-CF0D-4747-F9E0-533695199C5E}"/>
              </a:ext>
            </a:extLst>
          </p:cNvPr>
          <p:cNvPicPr>
            <a:picLocks noGrp="1" noChangeAspect="1"/>
          </p:cNvPicPr>
          <p:nvPr>
            <p:ph type="pic" idx="2"/>
          </p:nvPr>
        </p:nvPicPr>
        <p:blipFill>
          <a:blip r:embed="rId5"/>
          <a:srcRect t="204" b="204"/>
          <a:stretch/>
        </p:blipFill>
        <p:spPr>
          <a:xfrm>
            <a:off x="5738927" y="837960"/>
            <a:ext cx="5912660" cy="3310655"/>
          </a:xfrm>
        </p:spPr>
      </p:pic>
      <p:sp>
        <p:nvSpPr>
          <p:cNvPr id="2" name="Google Shape;155;p26">
            <a:extLst>
              <a:ext uri="{FF2B5EF4-FFF2-40B4-BE49-F238E27FC236}">
                <a16:creationId xmlns:a16="http://schemas.microsoft.com/office/drawing/2014/main" id="{7B165486-0957-F8CD-FF79-84448923A6E1}"/>
              </a:ext>
            </a:extLst>
          </p:cNvPr>
          <p:cNvSpPr txBox="1">
            <a:spLocks noGrp="1"/>
          </p:cNvSpPr>
          <p:nvPr>
            <p:ph type="subTitle" idx="1"/>
          </p:nvPr>
        </p:nvSpPr>
        <p:spPr>
          <a:prstGeom prst="rect">
            <a:avLst/>
          </a:prstGeom>
          <a:noFill/>
          <a:ln>
            <a:noFill/>
          </a:ln>
        </p:spPr>
        <p:txBody>
          <a:bodyPr spcFirstLastPara="1" wrap="square" lIns="215944" tIns="71981" rIns="215944" bIns="71981" anchor="ctr" anchorCtr="0">
            <a:spAutoFit/>
          </a:bodyPr>
          <a:lstStyle/>
          <a:p>
            <a:pPr marL="0" indent="0" algn="ctr"/>
            <a:r>
              <a:rPr lang="pt-BR" dirty="0"/>
              <a:t>SLIDE 11 </a:t>
            </a:r>
            <a:endParaRPr dirty="0"/>
          </a:p>
        </p:txBody>
      </p:sp>
      <p:grpSp>
        <p:nvGrpSpPr>
          <p:cNvPr id="8" name="Google Shape;193;p27">
            <a:extLst>
              <a:ext uri="{FF2B5EF4-FFF2-40B4-BE49-F238E27FC236}">
                <a16:creationId xmlns:a16="http://schemas.microsoft.com/office/drawing/2014/main" id="{09A26796-B584-05A4-4791-6CADE238386C}"/>
              </a:ext>
            </a:extLst>
          </p:cNvPr>
          <p:cNvGrpSpPr/>
          <p:nvPr/>
        </p:nvGrpSpPr>
        <p:grpSpPr>
          <a:xfrm>
            <a:off x="512659" y="1095935"/>
            <a:ext cx="692128" cy="719813"/>
            <a:chOff x="512793" y="2412643"/>
            <a:chExt cx="692308" cy="720000"/>
          </a:xfrm>
        </p:grpSpPr>
        <p:pic>
          <p:nvPicPr>
            <p:cNvPr id="9" name="Google Shape;194;p27">
              <a:extLst>
                <a:ext uri="{FF2B5EF4-FFF2-40B4-BE49-F238E27FC236}">
                  <a16:creationId xmlns:a16="http://schemas.microsoft.com/office/drawing/2014/main" id="{F79258DE-0D50-363F-E7EF-2EF13F51B940}"/>
                </a:ext>
              </a:extLst>
            </p:cNvPr>
            <p:cNvPicPr preferRelativeResize="0"/>
            <p:nvPr/>
          </p:nvPicPr>
          <p:blipFill rotWithShape="1">
            <a:blip r:embed="rId6">
              <a:alphaModFix/>
            </a:blip>
            <a:srcRect/>
            <a:stretch/>
          </p:blipFill>
          <p:spPr>
            <a:xfrm>
              <a:off x="512793" y="2412643"/>
              <a:ext cx="692308" cy="720000"/>
            </a:xfrm>
            <a:prstGeom prst="rect">
              <a:avLst/>
            </a:prstGeom>
            <a:noFill/>
            <a:ln>
              <a:noFill/>
            </a:ln>
          </p:spPr>
        </p:pic>
        <p:pic>
          <p:nvPicPr>
            <p:cNvPr id="10" name="Google Shape;195;p27">
              <a:extLst>
                <a:ext uri="{FF2B5EF4-FFF2-40B4-BE49-F238E27FC236}">
                  <a16:creationId xmlns:a16="http://schemas.microsoft.com/office/drawing/2014/main" id="{ED55FC74-31E5-20C6-2BD3-C9DFF084DB32}"/>
                </a:ext>
              </a:extLst>
            </p:cNvPr>
            <p:cNvPicPr preferRelativeResize="0"/>
            <p:nvPr/>
          </p:nvPicPr>
          <p:blipFill rotWithShape="1">
            <a:blip r:embed="rId7">
              <a:alphaModFix/>
            </a:blip>
            <a:srcRect/>
            <a:stretch/>
          </p:blipFill>
          <p:spPr>
            <a:xfrm>
              <a:off x="649145" y="2523978"/>
              <a:ext cx="453600" cy="453600"/>
            </a:xfrm>
            <a:prstGeom prst="rect">
              <a:avLst/>
            </a:prstGeom>
            <a:noFill/>
            <a:ln>
              <a:noFill/>
            </a:ln>
          </p:spPr>
        </p:pic>
      </p:grpSp>
    </p:spTree>
    <p:extLst>
      <p:ext uri="{BB962C8B-B14F-4D97-AF65-F5344CB8AC3E}">
        <p14:creationId xmlns:p14="http://schemas.microsoft.com/office/powerpoint/2010/main" val="16811620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m 8" descr="Desenho animado para crianças&#10;&#10;Descrição gerada automaticamente"/>
          <p:cNvPicPr>
            <a:picLocks noChangeAspect="1"/>
          </p:cNvPicPr>
          <p:nvPr/>
        </p:nvPicPr>
        <p:blipFill>
          <a:blip r:embed="rId3">
            <a:clrChange>
              <a:clrFrom>
                <a:srgbClr val="FFFFFF"/>
              </a:clrFrom>
              <a:clrTo>
                <a:srgbClr val="FFFFFF">
                  <a:alpha val="0"/>
                </a:srgbClr>
              </a:clrTo>
            </a:clrChange>
          </a:blip>
          <a:stretch>
            <a:fillRect/>
          </a:stretch>
        </p:blipFill>
        <p:spPr>
          <a:xfrm>
            <a:off x="7438010" y="1058177"/>
            <a:ext cx="4404063" cy="3415016"/>
          </a:xfrm>
          <a:prstGeom prst="rect">
            <a:avLst/>
          </a:prstGeom>
        </p:spPr>
      </p:pic>
      <p:sp>
        <p:nvSpPr>
          <p:cNvPr id="3" name="CaixaDeTexto 2"/>
          <p:cNvSpPr txBox="1"/>
          <p:nvPr/>
        </p:nvSpPr>
        <p:spPr>
          <a:xfrm>
            <a:off x="1279892" y="984585"/>
            <a:ext cx="10086671" cy="594265"/>
          </a:xfrm>
          <a:prstGeom prst="rect">
            <a:avLst/>
          </a:prstGeom>
          <a:noFill/>
        </p:spPr>
        <p:txBody>
          <a:bodyPr wrap="square">
            <a:spAutoFit/>
          </a:bodyPr>
          <a:lstStyle/>
          <a:p>
            <a:pPr lvl="0">
              <a:lnSpc>
                <a:spcPct val="115000"/>
              </a:lnSpc>
            </a:pPr>
            <a:r>
              <a:rPr lang="pt-BR" sz="3100" b="1" kern="100" dirty="0">
                <a:solidFill>
                  <a:schemeClr val="tx1"/>
                </a:solidFill>
                <a:latin typeface="+mj-lt"/>
                <a:ea typeface="Aptos" panose="020B0004020202020204" pitchFamily="34" charset="0"/>
                <a:cs typeface="Times New Roman" panose="02020603050405020304" pitchFamily="18" charset="0"/>
              </a:rPr>
              <a:t>CONVERSE COM A TURMA</a:t>
            </a:r>
          </a:p>
        </p:txBody>
      </p:sp>
      <p:sp>
        <p:nvSpPr>
          <p:cNvPr id="7" name="CaixaDeTexto 6"/>
          <p:cNvSpPr txBox="1"/>
          <p:nvPr/>
        </p:nvSpPr>
        <p:spPr>
          <a:xfrm>
            <a:off x="696504" y="1831539"/>
            <a:ext cx="8435441" cy="3970318"/>
          </a:xfrm>
          <a:prstGeom prst="rect">
            <a:avLst/>
          </a:prstGeom>
          <a:noFill/>
        </p:spPr>
        <p:txBody>
          <a:bodyPr wrap="square">
            <a:spAutoFit/>
          </a:bodyPr>
          <a:lstStyle/>
          <a:p>
            <a:pPr defTabSz="1218895">
              <a:spcAft>
                <a:spcPts val="2400"/>
              </a:spcAft>
              <a:buSzPts val="1100"/>
              <a:defRPr/>
            </a:pPr>
            <a:r>
              <a:rPr lang="pt-BR" sz="2600" dirty="0">
                <a:solidFill>
                  <a:schemeClr val="tx1"/>
                </a:solidFill>
                <a:latin typeface="+mn-lt"/>
                <a:ea typeface="Times New Roman" panose="02020603050405020304" pitchFamily="18" charset="0"/>
              </a:rPr>
              <a:t>VAMOS CONTAR?</a:t>
            </a:r>
          </a:p>
          <a:p>
            <a:pPr marL="457086" indent="-457086" defTabSz="1218895">
              <a:spcAft>
                <a:spcPts val="1200"/>
              </a:spcAft>
              <a:buClr>
                <a:srgbClr val="7030A0"/>
              </a:buClr>
              <a:buSzPct val="80000"/>
              <a:buFont typeface="Verdana" panose="020B0604030504040204" pitchFamily="34" charset="0"/>
              <a:buChar char="●"/>
              <a:defRPr/>
            </a:pPr>
            <a:r>
              <a:rPr lang="pt-BR" sz="2600" dirty="0">
                <a:solidFill>
                  <a:schemeClr val="tx1"/>
                </a:solidFill>
                <a:latin typeface="+mn-lt"/>
                <a:ea typeface="Times New Roman" panose="02020603050405020304" pitchFamily="18" charset="0"/>
              </a:rPr>
              <a:t>QUANTOS DEDOS TEMOS EM UMA MÃO? </a:t>
            </a:r>
          </a:p>
          <a:p>
            <a:pPr marL="457086" indent="-457086" defTabSz="1218895">
              <a:spcAft>
                <a:spcPts val="1200"/>
              </a:spcAft>
              <a:buClr>
                <a:srgbClr val="7030A0"/>
              </a:buClr>
              <a:buSzPct val="80000"/>
              <a:buFont typeface="Verdana" panose="020B0604030504040204" pitchFamily="34" charset="0"/>
              <a:buChar char="●"/>
              <a:defRPr/>
            </a:pPr>
            <a:r>
              <a:rPr lang="pt-BR" sz="2600" dirty="0">
                <a:solidFill>
                  <a:schemeClr val="tx1"/>
                </a:solidFill>
                <a:latin typeface="+mn-lt"/>
                <a:ea typeface="Times New Roman" panose="02020603050405020304" pitchFamily="18" charset="0"/>
              </a:rPr>
              <a:t>E EM DUAS? </a:t>
            </a:r>
            <a:endParaRPr lang="pt-BR" sz="2600" spc="-93" dirty="0">
              <a:solidFill>
                <a:schemeClr val="tx1"/>
              </a:solidFill>
              <a:latin typeface="+mn-lt"/>
              <a:ea typeface="Times New Roman" panose="02020603050405020304" pitchFamily="18" charset="0"/>
            </a:endParaRPr>
          </a:p>
          <a:p>
            <a:pPr marL="457086" indent="-457086" defTabSz="1218895">
              <a:spcAft>
                <a:spcPts val="1200"/>
              </a:spcAft>
              <a:buClr>
                <a:srgbClr val="7030A0"/>
              </a:buClr>
              <a:buSzPct val="80000"/>
              <a:buFont typeface="Verdana" panose="020B0604030504040204" pitchFamily="34" charset="0"/>
              <a:buChar char="●"/>
              <a:defRPr/>
            </a:pPr>
            <a:r>
              <a:rPr lang="pt-BR" sz="2600" dirty="0">
                <a:solidFill>
                  <a:schemeClr val="tx1"/>
                </a:solidFill>
                <a:latin typeface="+mn-lt"/>
                <a:ea typeface="Times New Roman" panose="02020603050405020304" pitchFamily="18" charset="0"/>
              </a:rPr>
              <a:t>VOCÊS TÊM IRMÃOS? QUANTOS?</a:t>
            </a:r>
            <a:r>
              <a:rPr lang="pt-BR" sz="2600" spc="-93" dirty="0">
                <a:solidFill>
                  <a:schemeClr val="tx1"/>
                </a:solidFill>
                <a:latin typeface="+mn-lt"/>
                <a:ea typeface="Times New Roman" panose="02020603050405020304" pitchFamily="18" charset="0"/>
              </a:rPr>
              <a:t> </a:t>
            </a:r>
          </a:p>
          <a:p>
            <a:pPr marL="457086" indent="-457086" defTabSz="1218895">
              <a:spcAft>
                <a:spcPts val="1200"/>
              </a:spcAft>
              <a:buClr>
                <a:srgbClr val="7030A0"/>
              </a:buClr>
              <a:buSzPct val="80000"/>
              <a:buFont typeface="Verdana" panose="020B0604030504040204" pitchFamily="34" charset="0"/>
              <a:buChar char="●"/>
              <a:defRPr/>
            </a:pPr>
            <a:r>
              <a:rPr lang="pt-BR" sz="2600" dirty="0">
                <a:solidFill>
                  <a:schemeClr val="tx1"/>
                </a:solidFill>
                <a:latin typeface="+mn-lt"/>
                <a:ea typeface="Times New Roman" panose="02020603050405020304" pitchFamily="18" charset="0"/>
              </a:rPr>
              <a:t>QUANTAS PESSOAS MORAM COM VOCÊS? </a:t>
            </a:r>
          </a:p>
          <a:p>
            <a:pPr marL="457086" indent="-457086" defTabSz="1218895">
              <a:spcAft>
                <a:spcPts val="1200"/>
              </a:spcAft>
              <a:buClr>
                <a:srgbClr val="7030A0"/>
              </a:buClr>
              <a:buSzPct val="80000"/>
              <a:buFont typeface="Verdana" panose="020B0604030504040204" pitchFamily="34" charset="0"/>
              <a:buChar char="●"/>
              <a:defRPr/>
            </a:pPr>
            <a:r>
              <a:rPr lang="pt-BR" sz="2600" dirty="0">
                <a:solidFill>
                  <a:schemeClr val="tx1"/>
                </a:solidFill>
                <a:latin typeface="+mn-lt"/>
                <a:ea typeface="Times New Roman" panose="02020603050405020304" pitchFamily="18" charset="0"/>
              </a:rPr>
              <a:t>VOCÊS TÊM ALGUM ANIMAL DE ESTIMAÇÃO?</a:t>
            </a:r>
          </a:p>
          <a:p>
            <a:pPr marL="457086" indent="-457086" defTabSz="1218895">
              <a:spcAft>
                <a:spcPts val="1200"/>
              </a:spcAft>
              <a:buClr>
                <a:srgbClr val="7030A0"/>
              </a:buClr>
              <a:buSzPct val="80000"/>
              <a:buFont typeface="Verdana" panose="020B0604030504040204" pitchFamily="34" charset="0"/>
              <a:buChar char="●"/>
              <a:defRPr/>
            </a:pPr>
            <a:r>
              <a:rPr lang="pt-BR" sz="2600" dirty="0">
                <a:solidFill>
                  <a:schemeClr val="tx1"/>
                </a:solidFill>
                <a:latin typeface="+mn-lt"/>
                <a:ea typeface="Times New Roman" panose="02020603050405020304" pitchFamily="18" charset="0"/>
              </a:rPr>
              <a:t>QUANTOS? QUAIS? </a:t>
            </a:r>
          </a:p>
        </p:txBody>
      </p:sp>
      <p:sp>
        <p:nvSpPr>
          <p:cNvPr id="10" name="Retângulo 9"/>
          <p:cNvSpPr/>
          <p:nvPr/>
        </p:nvSpPr>
        <p:spPr>
          <a:xfrm>
            <a:off x="8329879" y="3707490"/>
            <a:ext cx="2262917" cy="2092400"/>
          </a:xfrm>
          <a:prstGeom prst="rect">
            <a:avLst/>
          </a:prstGeom>
          <a:noFill/>
        </p:spPr>
        <p:txBody>
          <a:bodyPr wrap="square" lIns="121888" tIns="60944" rIns="121888" bIns="60944">
            <a:spAutoFit/>
          </a:bodyPr>
          <a:lstStyle/>
          <a:p>
            <a:pPr algn="ctr"/>
            <a:r>
              <a:rPr lang="pt-BR" sz="12797" b="1" dirty="0">
                <a:ln w="38100">
                  <a:solidFill>
                    <a:srgbClr val="FF0000"/>
                  </a:solidFill>
                  <a:prstDash val="solid"/>
                </a:ln>
                <a:solidFill>
                  <a:srgbClr val="FF0000"/>
                </a:solidFill>
                <a:effectLst>
                  <a:outerShdw blurRad="60007" dist="200025" dir="15000000" sy="30000" kx="-1800000" algn="bl" rotWithShape="0">
                    <a:prstClr val="black">
                      <a:alpha val="32000"/>
                    </a:prstClr>
                  </a:outerShdw>
                </a:effectLst>
              </a:rPr>
              <a:t>5</a:t>
            </a:r>
          </a:p>
        </p:txBody>
      </p:sp>
      <p:sp>
        <p:nvSpPr>
          <p:cNvPr id="13" name="Retângulo 12"/>
          <p:cNvSpPr/>
          <p:nvPr/>
        </p:nvSpPr>
        <p:spPr>
          <a:xfrm>
            <a:off x="9579156" y="3199539"/>
            <a:ext cx="2262917" cy="2092400"/>
          </a:xfrm>
          <a:prstGeom prst="rect">
            <a:avLst/>
          </a:prstGeom>
          <a:noFill/>
        </p:spPr>
        <p:txBody>
          <a:bodyPr wrap="square" lIns="121888" tIns="60944" rIns="121888" bIns="60944">
            <a:spAutoFit/>
          </a:bodyPr>
          <a:lstStyle/>
          <a:p>
            <a:pPr algn="ctr"/>
            <a:r>
              <a:rPr lang="pt-BR" sz="12797" b="1" dirty="0">
                <a:ln w="38100">
                  <a:solidFill>
                    <a:srgbClr val="CC00FF"/>
                  </a:solidFill>
                  <a:prstDash val="solid"/>
                </a:ln>
                <a:solidFill>
                  <a:srgbClr val="CC00FF"/>
                </a:solidFill>
                <a:effectLst>
                  <a:outerShdw blurRad="60007" dist="200025" dir="15000000" sy="30000" kx="-1800000" algn="bl" rotWithShape="0">
                    <a:prstClr val="black">
                      <a:alpha val="32000"/>
                    </a:prstClr>
                  </a:outerShdw>
                </a:effectLst>
              </a:rPr>
              <a:t>4</a:t>
            </a:r>
          </a:p>
        </p:txBody>
      </p:sp>
      <p:grpSp>
        <p:nvGrpSpPr>
          <p:cNvPr id="2" name="Agrupar 1">
            <a:extLst>
              <a:ext uri="{FF2B5EF4-FFF2-40B4-BE49-F238E27FC236}">
                <a16:creationId xmlns:a16="http://schemas.microsoft.com/office/drawing/2014/main" id="{6DC48BA9-D2CC-8FCD-2DE7-D00DD9E03C44}"/>
              </a:ext>
            </a:extLst>
          </p:cNvPr>
          <p:cNvGrpSpPr/>
          <p:nvPr/>
        </p:nvGrpSpPr>
        <p:grpSpPr>
          <a:xfrm>
            <a:off x="9006674" y="442723"/>
            <a:ext cx="2791155" cy="415517"/>
            <a:chOff x="289560" y="3851596"/>
            <a:chExt cx="2791155" cy="415517"/>
          </a:xfrm>
        </p:grpSpPr>
        <p:sp>
          <p:nvSpPr>
            <p:cNvPr id="8" name="CaixaDeTexto 7">
              <a:extLst>
                <a:ext uri="{FF2B5EF4-FFF2-40B4-BE49-F238E27FC236}">
                  <a16:creationId xmlns:a16="http://schemas.microsoft.com/office/drawing/2014/main" id="{6232164E-5B26-7CA8-DA6A-1A7B70EB3D76}"/>
                </a:ext>
              </a:extLst>
            </p:cNvPr>
            <p:cNvSpPr txBox="1"/>
            <p:nvPr/>
          </p:nvSpPr>
          <p:spPr>
            <a:xfrm>
              <a:off x="532704" y="3910261"/>
              <a:ext cx="2548011" cy="302955"/>
            </a:xfrm>
            <a:prstGeom prst="roundRect">
              <a:avLst>
                <a:gd name="adj" fmla="val 50000"/>
              </a:avLst>
            </a:prstGeom>
            <a:solidFill>
              <a:srgbClr val="BD68C1"/>
            </a:solidFill>
            <a:ln w="19050">
              <a:solidFill>
                <a:srgbClr val="A839AD"/>
              </a:solidFill>
            </a:ln>
          </p:spPr>
          <p:txBody>
            <a:bodyPr wrap="square" lIns="72000" tIns="0" rIns="108000" bIns="0"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r>
                <a:rPr lang="pt-BR" b="1" dirty="0">
                  <a:solidFill>
                    <a:schemeClr val="bg1"/>
                  </a:solidFill>
                  <a:latin typeface="Grandstander" pitchFamily="2" charset="0"/>
                  <a:cs typeface="Rubik Bold" panose="020B0604020202020204" charset="-79"/>
                </a:rPr>
                <a:t>HÁBITOS DE DISCUSSÃO</a:t>
              </a:r>
            </a:p>
          </p:txBody>
        </p:sp>
        <p:pic>
          <p:nvPicPr>
            <p:cNvPr id="11" name="Gráfico 3">
              <a:extLst>
                <a:ext uri="{FF2B5EF4-FFF2-40B4-BE49-F238E27FC236}">
                  <a16:creationId xmlns:a16="http://schemas.microsoft.com/office/drawing/2014/main" id="{49EC8201-9E5B-04D0-B3E6-0045EE940E0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89560" y="3851596"/>
              <a:ext cx="558800" cy="415517"/>
            </a:xfrm>
            <a:prstGeom prst="rect">
              <a:avLst/>
            </a:prstGeom>
          </p:spPr>
        </p:pic>
      </p:grpSp>
      <p:pic>
        <p:nvPicPr>
          <p:cNvPr id="4" name="Google Shape;182;p6">
            <a:extLst>
              <a:ext uri="{FF2B5EF4-FFF2-40B4-BE49-F238E27FC236}">
                <a16:creationId xmlns:a16="http://schemas.microsoft.com/office/drawing/2014/main" id="{C0DC1171-1673-963B-A20D-EB3619BA6DC3}"/>
              </a:ext>
            </a:extLst>
          </p:cNvPr>
          <p:cNvPicPr preferRelativeResize="0">
            <a:picLocks noChangeAspect="1"/>
          </p:cNvPicPr>
          <p:nvPr/>
        </p:nvPicPr>
        <p:blipFill rotWithShape="1">
          <a:blip r:embed="rId6">
            <a:alphaModFix/>
          </a:blip>
          <a:srcRect/>
          <a:stretch/>
        </p:blipFill>
        <p:spPr>
          <a:xfrm>
            <a:off x="822262" y="1058177"/>
            <a:ext cx="457630" cy="46800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80">
          <a:extLst>
            <a:ext uri="{FF2B5EF4-FFF2-40B4-BE49-F238E27FC236}">
              <a16:creationId xmlns:a16="http://schemas.microsoft.com/office/drawing/2014/main" id="{F9880A6E-772B-EB88-8FA7-EA8BCC4FB321}"/>
            </a:ext>
          </a:extLst>
        </p:cNvPr>
        <p:cNvGrpSpPr/>
        <p:nvPr/>
      </p:nvGrpSpPr>
      <p:grpSpPr>
        <a:xfrm>
          <a:off x="0" y="0"/>
          <a:ext cx="0" cy="0"/>
          <a:chOff x="0" y="0"/>
          <a:chExt cx="0" cy="0"/>
        </a:xfrm>
      </p:grpSpPr>
      <p:sp>
        <p:nvSpPr>
          <p:cNvPr id="184" name="Google Shape;184;p27">
            <a:extLst>
              <a:ext uri="{FF2B5EF4-FFF2-40B4-BE49-F238E27FC236}">
                <a16:creationId xmlns:a16="http://schemas.microsoft.com/office/drawing/2014/main" id="{763EEE90-492F-B787-23CC-DB027FC48E2C}"/>
              </a:ext>
            </a:extLst>
          </p:cNvPr>
          <p:cNvSpPr txBox="1"/>
          <p:nvPr/>
        </p:nvSpPr>
        <p:spPr>
          <a:xfrm>
            <a:off x="1317252" y="1087037"/>
            <a:ext cx="4068787" cy="2505075"/>
          </a:xfrm>
          <a:prstGeom prst="rect">
            <a:avLst/>
          </a:prstGeom>
          <a:noFill/>
          <a:ln>
            <a:noFill/>
          </a:ln>
        </p:spPr>
        <p:txBody>
          <a:bodyPr spcFirstLastPara="1" wrap="square" lIns="91401" tIns="45688" rIns="91401" bIns="45688" anchor="t" anchorCtr="0">
            <a:noAutofit/>
          </a:bodyPr>
          <a:lstStyle/>
          <a:p>
            <a:pPr marL="158750" lvl="0">
              <a:buSzPts val="1100"/>
              <a:defRPr/>
            </a:pPr>
            <a:r>
              <a:rPr lang="pt-BR" sz="1600" b="1" dirty="0">
                <a:latin typeface="+mj-lt"/>
              </a:rPr>
              <a:t>Dinâmica de condução:</a:t>
            </a:r>
            <a:r>
              <a:rPr lang="pt-BR" sz="1600" dirty="0">
                <a:latin typeface="+mj-lt"/>
              </a:rPr>
              <a:t> caro </a:t>
            </a:r>
            <a:r>
              <a:rPr lang="pt-BR" sz="1600" dirty="0">
                <a:solidFill>
                  <a:srgbClr val="231F20"/>
                </a:solidFill>
                <a:latin typeface="+mj-lt"/>
                <a:ea typeface="Times New Roman" panose="02020603050405020304" pitchFamily="18" charset="0"/>
              </a:rPr>
              <a:t>professor, </a:t>
            </a:r>
            <a:r>
              <a:rPr lang="pt-BR" sz="1600" dirty="0">
                <a:latin typeface="+mj-lt"/>
              </a:rPr>
              <a:t>incentive a participação oral dos </a:t>
            </a:r>
            <a:r>
              <a:rPr lang="pt-BR" sz="1600" dirty="0">
                <a:solidFill>
                  <a:schemeClr val="tx1"/>
                </a:solidFill>
                <a:latin typeface="+mj-lt"/>
              </a:rPr>
              <a:t>estudantes</a:t>
            </a:r>
            <a:r>
              <a:rPr lang="pt-BR" sz="1600" dirty="0">
                <a:latin typeface="+mj-lt"/>
              </a:rPr>
              <a:t> durante a correção. </a:t>
            </a:r>
            <a:endParaRPr lang="pt-BR" sz="1600" dirty="0">
              <a:latin typeface="+mj-lt"/>
              <a:sym typeface="+mn-ea"/>
              <a:hlinkClick r:id="rId3"/>
            </a:endParaRPr>
          </a:p>
          <a:p>
            <a:pPr marL="158750" lvl="0">
              <a:buSzPts val="1100"/>
              <a:defRPr/>
            </a:pPr>
            <a:endParaRPr lang="pt-BR" sz="3200" dirty="0">
              <a:latin typeface="+mj-lt"/>
              <a:ea typeface="Times New Roman" panose="02020603050405020304" pitchFamily="18" charset="0"/>
              <a:sym typeface="+mn-ea"/>
              <a:hlinkClick r:id="rId4"/>
            </a:endParaRPr>
          </a:p>
        </p:txBody>
      </p:sp>
      <p:pic>
        <p:nvPicPr>
          <p:cNvPr id="6" name="Espaço Reservado para Imagem 5">
            <a:extLst>
              <a:ext uri="{FF2B5EF4-FFF2-40B4-BE49-F238E27FC236}">
                <a16:creationId xmlns:a16="http://schemas.microsoft.com/office/drawing/2014/main" id="{02D5A271-03CB-8E3D-5FE7-12A1CF61091D}"/>
              </a:ext>
            </a:extLst>
          </p:cNvPr>
          <p:cNvPicPr>
            <a:picLocks noGrp="1" noChangeAspect="1"/>
          </p:cNvPicPr>
          <p:nvPr>
            <p:ph type="pic" idx="2"/>
          </p:nvPr>
        </p:nvPicPr>
        <p:blipFill>
          <a:blip r:embed="rId5"/>
          <a:srcRect t="204" b="204"/>
          <a:stretch/>
        </p:blipFill>
        <p:spPr>
          <a:xfrm>
            <a:off x="5738927" y="837960"/>
            <a:ext cx="5912660" cy="3310655"/>
          </a:xfrm>
        </p:spPr>
      </p:pic>
      <p:sp>
        <p:nvSpPr>
          <p:cNvPr id="2" name="Google Shape;155;p26">
            <a:extLst>
              <a:ext uri="{FF2B5EF4-FFF2-40B4-BE49-F238E27FC236}">
                <a16:creationId xmlns:a16="http://schemas.microsoft.com/office/drawing/2014/main" id="{2FE1EFB5-D353-C15B-0BF7-5AA89BE75AC0}"/>
              </a:ext>
            </a:extLst>
          </p:cNvPr>
          <p:cNvSpPr txBox="1">
            <a:spLocks noGrp="1"/>
          </p:cNvSpPr>
          <p:nvPr>
            <p:ph type="subTitle" idx="1"/>
          </p:nvPr>
        </p:nvSpPr>
        <p:spPr>
          <a:prstGeom prst="rect">
            <a:avLst/>
          </a:prstGeom>
          <a:noFill/>
          <a:ln>
            <a:noFill/>
          </a:ln>
        </p:spPr>
        <p:txBody>
          <a:bodyPr spcFirstLastPara="1" wrap="square" lIns="215944" tIns="71981" rIns="215944" bIns="71981" anchor="ctr" anchorCtr="0">
            <a:spAutoFit/>
          </a:bodyPr>
          <a:lstStyle/>
          <a:p>
            <a:pPr marL="0" indent="0" algn="ctr"/>
            <a:r>
              <a:rPr lang="pt-BR" dirty="0"/>
              <a:t>SLIDE 12 </a:t>
            </a:r>
            <a:endParaRPr dirty="0"/>
          </a:p>
        </p:txBody>
      </p:sp>
      <p:grpSp>
        <p:nvGrpSpPr>
          <p:cNvPr id="8" name="Google Shape;193;p27">
            <a:extLst>
              <a:ext uri="{FF2B5EF4-FFF2-40B4-BE49-F238E27FC236}">
                <a16:creationId xmlns:a16="http://schemas.microsoft.com/office/drawing/2014/main" id="{E37DFBC7-350F-D3A5-FB6C-52A733247990}"/>
              </a:ext>
            </a:extLst>
          </p:cNvPr>
          <p:cNvGrpSpPr/>
          <p:nvPr/>
        </p:nvGrpSpPr>
        <p:grpSpPr>
          <a:xfrm>
            <a:off x="512659" y="1095935"/>
            <a:ext cx="692128" cy="719813"/>
            <a:chOff x="512793" y="2412643"/>
            <a:chExt cx="692308" cy="720000"/>
          </a:xfrm>
        </p:grpSpPr>
        <p:pic>
          <p:nvPicPr>
            <p:cNvPr id="9" name="Google Shape;194;p27">
              <a:extLst>
                <a:ext uri="{FF2B5EF4-FFF2-40B4-BE49-F238E27FC236}">
                  <a16:creationId xmlns:a16="http://schemas.microsoft.com/office/drawing/2014/main" id="{03CC20D9-8FC5-F0E4-BA3F-A998C5AFB00D}"/>
                </a:ext>
              </a:extLst>
            </p:cNvPr>
            <p:cNvPicPr preferRelativeResize="0"/>
            <p:nvPr/>
          </p:nvPicPr>
          <p:blipFill rotWithShape="1">
            <a:blip r:embed="rId6">
              <a:alphaModFix/>
            </a:blip>
            <a:srcRect/>
            <a:stretch/>
          </p:blipFill>
          <p:spPr>
            <a:xfrm>
              <a:off x="512793" y="2412643"/>
              <a:ext cx="692308" cy="720000"/>
            </a:xfrm>
            <a:prstGeom prst="rect">
              <a:avLst/>
            </a:prstGeom>
            <a:noFill/>
            <a:ln>
              <a:noFill/>
            </a:ln>
          </p:spPr>
        </p:pic>
        <p:pic>
          <p:nvPicPr>
            <p:cNvPr id="10" name="Google Shape;195;p27">
              <a:extLst>
                <a:ext uri="{FF2B5EF4-FFF2-40B4-BE49-F238E27FC236}">
                  <a16:creationId xmlns:a16="http://schemas.microsoft.com/office/drawing/2014/main" id="{F7E19595-8633-117F-7E2B-AAC45F0D6C72}"/>
                </a:ext>
              </a:extLst>
            </p:cNvPr>
            <p:cNvPicPr preferRelativeResize="0"/>
            <p:nvPr/>
          </p:nvPicPr>
          <p:blipFill rotWithShape="1">
            <a:blip r:embed="rId7">
              <a:alphaModFix/>
            </a:blip>
            <a:srcRect/>
            <a:stretch/>
          </p:blipFill>
          <p:spPr>
            <a:xfrm>
              <a:off x="649145" y="2523978"/>
              <a:ext cx="453600" cy="453600"/>
            </a:xfrm>
            <a:prstGeom prst="rect">
              <a:avLst/>
            </a:prstGeom>
            <a:noFill/>
            <a:ln>
              <a:noFill/>
            </a:ln>
          </p:spPr>
        </p:pic>
      </p:grpSp>
    </p:spTree>
    <p:extLst>
      <p:ext uri="{BB962C8B-B14F-4D97-AF65-F5344CB8AC3E}">
        <p14:creationId xmlns:p14="http://schemas.microsoft.com/office/powerpoint/2010/main" val="262482684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80">
          <a:extLst>
            <a:ext uri="{FF2B5EF4-FFF2-40B4-BE49-F238E27FC236}">
              <a16:creationId xmlns:a16="http://schemas.microsoft.com/office/drawing/2014/main" id="{99396D66-0B76-010F-DAED-01729BD178B4}"/>
            </a:ext>
          </a:extLst>
        </p:cNvPr>
        <p:cNvGrpSpPr/>
        <p:nvPr/>
      </p:nvGrpSpPr>
      <p:grpSpPr>
        <a:xfrm>
          <a:off x="0" y="0"/>
          <a:ext cx="0" cy="0"/>
          <a:chOff x="0" y="0"/>
          <a:chExt cx="0" cy="0"/>
        </a:xfrm>
      </p:grpSpPr>
      <p:sp>
        <p:nvSpPr>
          <p:cNvPr id="184" name="Google Shape;184;p27">
            <a:extLst>
              <a:ext uri="{FF2B5EF4-FFF2-40B4-BE49-F238E27FC236}">
                <a16:creationId xmlns:a16="http://schemas.microsoft.com/office/drawing/2014/main" id="{D57E3E19-301A-F806-4CBC-DAC3D6D92A2A}"/>
              </a:ext>
            </a:extLst>
          </p:cNvPr>
          <p:cNvSpPr txBox="1"/>
          <p:nvPr/>
        </p:nvSpPr>
        <p:spPr>
          <a:xfrm>
            <a:off x="1317252" y="1087037"/>
            <a:ext cx="4348842" cy="2505075"/>
          </a:xfrm>
          <a:prstGeom prst="rect">
            <a:avLst/>
          </a:prstGeom>
          <a:noFill/>
          <a:ln>
            <a:noFill/>
          </a:ln>
        </p:spPr>
        <p:txBody>
          <a:bodyPr spcFirstLastPara="1" wrap="square" lIns="91401" tIns="45688" rIns="91401" bIns="45688" anchor="t" anchorCtr="0">
            <a:noAutofit/>
          </a:bodyPr>
          <a:lstStyle/>
          <a:p>
            <a:pPr marL="158750" indent="0">
              <a:spcAft>
                <a:spcPts val="1200"/>
              </a:spcAft>
              <a:buNone/>
            </a:pPr>
            <a:r>
              <a:rPr lang="pt-BR" sz="1600" b="1" dirty="0">
                <a:latin typeface="+mj-lt"/>
              </a:rPr>
              <a:t>Dinâmica de condução:</a:t>
            </a:r>
            <a:r>
              <a:rPr lang="pt-BR" sz="1600" dirty="0">
                <a:latin typeface="+mj-lt"/>
              </a:rPr>
              <a:t> caro </a:t>
            </a:r>
            <a:r>
              <a:rPr lang="pt-BR" sz="1600" dirty="0">
                <a:solidFill>
                  <a:srgbClr val="231F20"/>
                </a:solidFill>
                <a:latin typeface="+mj-lt"/>
                <a:ea typeface="Times New Roman" panose="02020603050405020304" pitchFamily="18" charset="0"/>
              </a:rPr>
              <a:t>professor, </a:t>
            </a:r>
            <a:r>
              <a:rPr lang="pt-BR" sz="1600" dirty="0">
                <a:latin typeface="+mj-lt"/>
              </a:rPr>
              <a:t>realize a leitura coletiva do texto e peça aos </a:t>
            </a:r>
            <a:r>
              <a:rPr lang="pt-BR" sz="1600" dirty="0">
                <a:solidFill>
                  <a:schemeClr val="tx1"/>
                </a:solidFill>
                <a:latin typeface="+mj-lt"/>
              </a:rPr>
              <a:t>estudantes</a:t>
            </a:r>
            <a:r>
              <a:rPr lang="pt-BR" sz="1600" dirty="0">
                <a:latin typeface="+mj-lt"/>
              </a:rPr>
              <a:t> que compartilhem suas respostas.</a:t>
            </a:r>
          </a:p>
          <a:p>
            <a:pPr marL="158750" indent="0">
              <a:spcAft>
                <a:spcPts val="1200"/>
              </a:spcAft>
              <a:buNone/>
            </a:pPr>
            <a:r>
              <a:rPr lang="pt-BR" sz="1600" dirty="0">
                <a:latin typeface="+mj-lt"/>
              </a:rPr>
              <a:t>Em seguida, disponibilize materiais manipuláveis como palitos de sorvete, tampinhas ou outros objetos, para que, ao longo das atividades, os estudantes possam relacionar os numerais às quantidades, conforme as solicitações de cada proposta.</a:t>
            </a:r>
          </a:p>
          <a:p>
            <a:pPr marL="158750" indent="0">
              <a:spcAft>
                <a:spcPts val="1200"/>
              </a:spcAft>
              <a:buNone/>
            </a:pPr>
            <a:endParaRPr lang="pt-BR" sz="1600" dirty="0">
              <a:latin typeface="+mj-lt"/>
              <a:ea typeface="Times New Roman" panose="02020603050405020304" pitchFamily="18" charset="0"/>
              <a:sym typeface="+mn-ea"/>
              <a:hlinkClick r:id="rId3"/>
            </a:endParaRPr>
          </a:p>
          <a:p>
            <a:pPr marL="158750" lvl="0">
              <a:spcAft>
                <a:spcPts val="1200"/>
              </a:spcAft>
              <a:buSzPts val="1100"/>
              <a:defRPr/>
            </a:pPr>
            <a:endParaRPr lang="pt-BR" sz="1600" dirty="0">
              <a:latin typeface="+mj-lt"/>
              <a:ea typeface="Times New Roman" panose="02020603050405020304" pitchFamily="18" charset="0"/>
              <a:sym typeface="+mn-ea"/>
              <a:hlinkClick r:id="rId4"/>
            </a:endParaRPr>
          </a:p>
        </p:txBody>
      </p:sp>
      <p:pic>
        <p:nvPicPr>
          <p:cNvPr id="6" name="Espaço Reservado para Imagem 5">
            <a:extLst>
              <a:ext uri="{FF2B5EF4-FFF2-40B4-BE49-F238E27FC236}">
                <a16:creationId xmlns:a16="http://schemas.microsoft.com/office/drawing/2014/main" id="{42D7B569-4B18-0C22-9BAE-07B52844E040}"/>
              </a:ext>
            </a:extLst>
          </p:cNvPr>
          <p:cNvPicPr>
            <a:picLocks noGrp="1" noChangeAspect="1"/>
          </p:cNvPicPr>
          <p:nvPr>
            <p:ph type="pic" idx="2"/>
          </p:nvPr>
        </p:nvPicPr>
        <p:blipFill>
          <a:blip r:embed="rId5"/>
          <a:srcRect t="204" b="204"/>
          <a:stretch/>
        </p:blipFill>
        <p:spPr>
          <a:xfrm>
            <a:off x="5738927" y="852708"/>
            <a:ext cx="5912660" cy="3310655"/>
          </a:xfrm>
        </p:spPr>
      </p:pic>
      <p:sp>
        <p:nvSpPr>
          <p:cNvPr id="2" name="Google Shape;155;p26">
            <a:extLst>
              <a:ext uri="{FF2B5EF4-FFF2-40B4-BE49-F238E27FC236}">
                <a16:creationId xmlns:a16="http://schemas.microsoft.com/office/drawing/2014/main" id="{2EFED85B-8456-75ED-A1D0-9624C126EB41}"/>
              </a:ext>
            </a:extLst>
          </p:cNvPr>
          <p:cNvSpPr txBox="1">
            <a:spLocks noGrp="1"/>
          </p:cNvSpPr>
          <p:nvPr>
            <p:ph type="subTitle" idx="1"/>
          </p:nvPr>
        </p:nvSpPr>
        <p:spPr>
          <a:prstGeom prst="rect">
            <a:avLst/>
          </a:prstGeom>
          <a:noFill/>
          <a:ln>
            <a:noFill/>
          </a:ln>
        </p:spPr>
        <p:txBody>
          <a:bodyPr spcFirstLastPara="1" wrap="square" lIns="215944" tIns="71981" rIns="215944" bIns="71981" anchor="ctr" anchorCtr="0">
            <a:spAutoFit/>
          </a:bodyPr>
          <a:lstStyle/>
          <a:p>
            <a:pPr marL="0" indent="0" algn="ctr"/>
            <a:r>
              <a:rPr lang="pt-BR" dirty="0"/>
              <a:t>SLIDE 13 </a:t>
            </a:r>
            <a:endParaRPr dirty="0"/>
          </a:p>
        </p:txBody>
      </p:sp>
      <p:grpSp>
        <p:nvGrpSpPr>
          <p:cNvPr id="8" name="Google Shape;193;p27">
            <a:extLst>
              <a:ext uri="{FF2B5EF4-FFF2-40B4-BE49-F238E27FC236}">
                <a16:creationId xmlns:a16="http://schemas.microsoft.com/office/drawing/2014/main" id="{272F62F1-A970-ADF1-F3AD-FAB88D82E46F}"/>
              </a:ext>
            </a:extLst>
          </p:cNvPr>
          <p:cNvGrpSpPr/>
          <p:nvPr/>
        </p:nvGrpSpPr>
        <p:grpSpPr>
          <a:xfrm>
            <a:off x="512659" y="1095935"/>
            <a:ext cx="692128" cy="719813"/>
            <a:chOff x="512793" y="2412643"/>
            <a:chExt cx="692308" cy="720000"/>
          </a:xfrm>
        </p:grpSpPr>
        <p:pic>
          <p:nvPicPr>
            <p:cNvPr id="9" name="Google Shape;194;p27">
              <a:extLst>
                <a:ext uri="{FF2B5EF4-FFF2-40B4-BE49-F238E27FC236}">
                  <a16:creationId xmlns:a16="http://schemas.microsoft.com/office/drawing/2014/main" id="{C80E2932-9495-C42B-5ACA-001C95A7852F}"/>
                </a:ext>
              </a:extLst>
            </p:cNvPr>
            <p:cNvPicPr preferRelativeResize="0"/>
            <p:nvPr/>
          </p:nvPicPr>
          <p:blipFill rotWithShape="1">
            <a:blip r:embed="rId6">
              <a:alphaModFix/>
            </a:blip>
            <a:srcRect/>
            <a:stretch/>
          </p:blipFill>
          <p:spPr>
            <a:xfrm>
              <a:off x="512793" y="2412643"/>
              <a:ext cx="692308" cy="720000"/>
            </a:xfrm>
            <a:prstGeom prst="rect">
              <a:avLst/>
            </a:prstGeom>
            <a:noFill/>
            <a:ln>
              <a:noFill/>
            </a:ln>
          </p:spPr>
        </p:pic>
        <p:pic>
          <p:nvPicPr>
            <p:cNvPr id="10" name="Google Shape;195;p27">
              <a:extLst>
                <a:ext uri="{FF2B5EF4-FFF2-40B4-BE49-F238E27FC236}">
                  <a16:creationId xmlns:a16="http://schemas.microsoft.com/office/drawing/2014/main" id="{62752EEB-CAE6-1099-4F5F-519A220ED1A2}"/>
                </a:ext>
              </a:extLst>
            </p:cNvPr>
            <p:cNvPicPr preferRelativeResize="0"/>
            <p:nvPr/>
          </p:nvPicPr>
          <p:blipFill rotWithShape="1">
            <a:blip r:embed="rId7">
              <a:alphaModFix/>
            </a:blip>
            <a:srcRect/>
            <a:stretch/>
          </p:blipFill>
          <p:spPr>
            <a:xfrm>
              <a:off x="649145" y="2523978"/>
              <a:ext cx="453600" cy="453600"/>
            </a:xfrm>
            <a:prstGeom prst="rect">
              <a:avLst/>
            </a:prstGeom>
            <a:noFill/>
            <a:ln>
              <a:noFill/>
            </a:ln>
          </p:spPr>
        </p:pic>
      </p:grpSp>
    </p:spTree>
    <p:extLst>
      <p:ext uri="{BB962C8B-B14F-4D97-AF65-F5344CB8AC3E}">
        <p14:creationId xmlns:p14="http://schemas.microsoft.com/office/powerpoint/2010/main" val="18119314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80">
          <a:extLst>
            <a:ext uri="{FF2B5EF4-FFF2-40B4-BE49-F238E27FC236}">
              <a16:creationId xmlns:a16="http://schemas.microsoft.com/office/drawing/2014/main" id="{151F6E69-CC6C-114C-2B69-0913BD2F61E2}"/>
            </a:ext>
          </a:extLst>
        </p:cNvPr>
        <p:cNvGrpSpPr/>
        <p:nvPr/>
      </p:nvGrpSpPr>
      <p:grpSpPr>
        <a:xfrm>
          <a:off x="0" y="0"/>
          <a:ext cx="0" cy="0"/>
          <a:chOff x="0" y="0"/>
          <a:chExt cx="0" cy="0"/>
        </a:xfrm>
      </p:grpSpPr>
      <p:sp>
        <p:nvSpPr>
          <p:cNvPr id="184" name="Google Shape;184;p27">
            <a:extLst>
              <a:ext uri="{FF2B5EF4-FFF2-40B4-BE49-F238E27FC236}">
                <a16:creationId xmlns:a16="http://schemas.microsoft.com/office/drawing/2014/main" id="{F3F7DBC0-E3D8-BDDB-0414-7F45B8C184FA}"/>
              </a:ext>
            </a:extLst>
          </p:cNvPr>
          <p:cNvSpPr txBox="1"/>
          <p:nvPr/>
        </p:nvSpPr>
        <p:spPr>
          <a:xfrm>
            <a:off x="1317252" y="1101785"/>
            <a:ext cx="4119044" cy="2505075"/>
          </a:xfrm>
          <a:prstGeom prst="rect">
            <a:avLst/>
          </a:prstGeom>
          <a:noFill/>
          <a:ln>
            <a:noFill/>
          </a:ln>
        </p:spPr>
        <p:txBody>
          <a:bodyPr spcFirstLastPara="1" wrap="square" lIns="91401" tIns="45688" rIns="91401" bIns="45688" anchor="t" anchorCtr="0">
            <a:noAutofit/>
          </a:bodyPr>
          <a:lstStyle/>
          <a:p>
            <a:pPr marL="158750" lvl="0">
              <a:buSzPts val="1100"/>
              <a:defRPr/>
            </a:pPr>
            <a:r>
              <a:rPr lang="pt-BR" sz="1600" b="1" dirty="0">
                <a:latin typeface="+mj-lt"/>
              </a:rPr>
              <a:t>Dinâmica de condução:</a:t>
            </a:r>
            <a:r>
              <a:rPr lang="pt-BR" sz="1600" dirty="0">
                <a:solidFill>
                  <a:srgbClr val="444444"/>
                </a:solidFill>
                <a:latin typeface="+mj-lt"/>
              </a:rPr>
              <a:t> </a:t>
            </a:r>
            <a:r>
              <a:rPr lang="pt-BR" sz="1600" dirty="0">
                <a:latin typeface="+mj-lt"/>
              </a:rPr>
              <a:t>caro </a:t>
            </a:r>
            <a:r>
              <a:rPr lang="pt-BR" sz="1600" dirty="0">
                <a:solidFill>
                  <a:srgbClr val="231F20"/>
                </a:solidFill>
                <a:latin typeface="+mj-lt"/>
                <a:ea typeface="Times New Roman" panose="02020603050405020304" pitchFamily="18" charset="0"/>
              </a:rPr>
              <a:t>professor, </a:t>
            </a:r>
            <a:r>
              <a:rPr lang="pt-BR" sz="1600" dirty="0">
                <a:latin typeface="+mj-lt"/>
              </a:rPr>
              <a:t>incentive a participação oral dos </a:t>
            </a:r>
            <a:r>
              <a:rPr lang="pt-BR" sz="1600" dirty="0">
                <a:solidFill>
                  <a:schemeClr val="tx1"/>
                </a:solidFill>
                <a:latin typeface="+mj-lt"/>
              </a:rPr>
              <a:t>estudantes</a:t>
            </a:r>
            <a:r>
              <a:rPr lang="pt-BR" sz="1600" dirty="0">
                <a:latin typeface="+mj-lt"/>
              </a:rPr>
              <a:t> durante a correção. </a:t>
            </a:r>
            <a:endParaRPr lang="pt-BR" sz="1600" dirty="0">
              <a:latin typeface="+mj-lt"/>
              <a:sym typeface="+mn-ea"/>
              <a:hlinkClick r:id="rId3"/>
            </a:endParaRPr>
          </a:p>
          <a:p>
            <a:pPr marL="158750" lvl="0">
              <a:buSzPts val="1100"/>
              <a:defRPr/>
            </a:pPr>
            <a:endParaRPr lang="pt-BR" sz="3200" dirty="0">
              <a:latin typeface="+mj-lt"/>
              <a:ea typeface="Times New Roman" panose="02020603050405020304" pitchFamily="18" charset="0"/>
              <a:sym typeface="+mn-ea"/>
              <a:hlinkClick r:id="rId4"/>
            </a:endParaRPr>
          </a:p>
        </p:txBody>
      </p:sp>
      <p:pic>
        <p:nvPicPr>
          <p:cNvPr id="6" name="Espaço Reservado para Imagem 5">
            <a:extLst>
              <a:ext uri="{FF2B5EF4-FFF2-40B4-BE49-F238E27FC236}">
                <a16:creationId xmlns:a16="http://schemas.microsoft.com/office/drawing/2014/main" id="{96E1007E-4E81-D332-2689-B815050C8AF0}"/>
              </a:ext>
            </a:extLst>
          </p:cNvPr>
          <p:cNvPicPr>
            <a:picLocks noGrp="1" noChangeAspect="1"/>
          </p:cNvPicPr>
          <p:nvPr>
            <p:ph type="pic" idx="2"/>
          </p:nvPr>
        </p:nvPicPr>
        <p:blipFill>
          <a:blip r:embed="rId5"/>
          <a:srcRect t="204" b="204"/>
          <a:stretch/>
        </p:blipFill>
        <p:spPr>
          <a:xfrm>
            <a:off x="5738927" y="837960"/>
            <a:ext cx="5912660" cy="3310655"/>
          </a:xfrm>
        </p:spPr>
      </p:pic>
      <p:sp>
        <p:nvSpPr>
          <p:cNvPr id="2" name="Google Shape;155;p26">
            <a:extLst>
              <a:ext uri="{FF2B5EF4-FFF2-40B4-BE49-F238E27FC236}">
                <a16:creationId xmlns:a16="http://schemas.microsoft.com/office/drawing/2014/main" id="{8BDF9224-4681-E353-AF8E-875DDB076B77}"/>
              </a:ext>
            </a:extLst>
          </p:cNvPr>
          <p:cNvSpPr txBox="1">
            <a:spLocks noGrp="1"/>
          </p:cNvSpPr>
          <p:nvPr>
            <p:ph type="subTitle" idx="1"/>
          </p:nvPr>
        </p:nvSpPr>
        <p:spPr>
          <a:prstGeom prst="rect">
            <a:avLst/>
          </a:prstGeom>
          <a:noFill/>
          <a:ln>
            <a:noFill/>
          </a:ln>
        </p:spPr>
        <p:txBody>
          <a:bodyPr spcFirstLastPara="1" wrap="square" lIns="215944" tIns="71981" rIns="215944" bIns="71981" anchor="ctr" anchorCtr="0">
            <a:spAutoFit/>
          </a:bodyPr>
          <a:lstStyle/>
          <a:p>
            <a:pPr marL="0" indent="0" algn="ctr"/>
            <a:r>
              <a:rPr lang="pt-BR" dirty="0"/>
              <a:t>SLIDE 14 </a:t>
            </a:r>
            <a:endParaRPr dirty="0"/>
          </a:p>
        </p:txBody>
      </p:sp>
      <p:grpSp>
        <p:nvGrpSpPr>
          <p:cNvPr id="8" name="Google Shape;193;p27">
            <a:extLst>
              <a:ext uri="{FF2B5EF4-FFF2-40B4-BE49-F238E27FC236}">
                <a16:creationId xmlns:a16="http://schemas.microsoft.com/office/drawing/2014/main" id="{103172CE-4857-2AF5-9DDF-FADCC1C1B7A4}"/>
              </a:ext>
            </a:extLst>
          </p:cNvPr>
          <p:cNvGrpSpPr/>
          <p:nvPr/>
        </p:nvGrpSpPr>
        <p:grpSpPr>
          <a:xfrm>
            <a:off x="512659" y="1095935"/>
            <a:ext cx="692128" cy="719813"/>
            <a:chOff x="512793" y="2412643"/>
            <a:chExt cx="692308" cy="720000"/>
          </a:xfrm>
        </p:grpSpPr>
        <p:pic>
          <p:nvPicPr>
            <p:cNvPr id="9" name="Google Shape;194;p27">
              <a:extLst>
                <a:ext uri="{FF2B5EF4-FFF2-40B4-BE49-F238E27FC236}">
                  <a16:creationId xmlns:a16="http://schemas.microsoft.com/office/drawing/2014/main" id="{137F1F88-794D-50ED-0D2E-0218B53AECF5}"/>
                </a:ext>
              </a:extLst>
            </p:cNvPr>
            <p:cNvPicPr preferRelativeResize="0"/>
            <p:nvPr/>
          </p:nvPicPr>
          <p:blipFill rotWithShape="1">
            <a:blip r:embed="rId6">
              <a:alphaModFix/>
            </a:blip>
            <a:srcRect/>
            <a:stretch/>
          </p:blipFill>
          <p:spPr>
            <a:xfrm>
              <a:off x="512793" y="2412643"/>
              <a:ext cx="692308" cy="720000"/>
            </a:xfrm>
            <a:prstGeom prst="rect">
              <a:avLst/>
            </a:prstGeom>
            <a:noFill/>
            <a:ln>
              <a:noFill/>
            </a:ln>
          </p:spPr>
        </p:pic>
        <p:pic>
          <p:nvPicPr>
            <p:cNvPr id="10" name="Google Shape;195;p27">
              <a:extLst>
                <a:ext uri="{FF2B5EF4-FFF2-40B4-BE49-F238E27FC236}">
                  <a16:creationId xmlns:a16="http://schemas.microsoft.com/office/drawing/2014/main" id="{01D6A896-156B-7F84-5345-BED73D47621F}"/>
                </a:ext>
              </a:extLst>
            </p:cNvPr>
            <p:cNvPicPr preferRelativeResize="0"/>
            <p:nvPr/>
          </p:nvPicPr>
          <p:blipFill rotWithShape="1">
            <a:blip r:embed="rId7">
              <a:alphaModFix/>
            </a:blip>
            <a:srcRect/>
            <a:stretch/>
          </p:blipFill>
          <p:spPr>
            <a:xfrm>
              <a:off x="649145" y="2523978"/>
              <a:ext cx="453600" cy="453600"/>
            </a:xfrm>
            <a:prstGeom prst="rect">
              <a:avLst/>
            </a:prstGeom>
            <a:noFill/>
            <a:ln>
              <a:noFill/>
            </a:ln>
          </p:spPr>
        </p:pic>
      </p:grpSp>
    </p:spTree>
    <p:extLst>
      <p:ext uri="{BB962C8B-B14F-4D97-AF65-F5344CB8AC3E}">
        <p14:creationId xmlns:p14="http://schemas.microsoft.com/office/powerpoint/2010/main" val="427295428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80">
          <a:extLst>
            <a:ext uri="{FF2B5EF4-FFF2-40B4-BE49-F238E27FC236}">
              <a16:creationId xmlns:a16="http://schemas.microsoft.com/office/drawing/2014/main" id="{BEFB4E75-CBA4-07BC-B477-38219A6924C3}"/>
            </a:ext>
          </a:extLst>
        </p:cNvPr>
        <p:cNvGrpSpPr/>
        <p:nvPr/>
      </p:nvGrpSpPr>
      <p:grpSpPr>
        <a:xfrm>
          <a:off x="0" y="0"/>
          <a:ext cx="0" cy="0"/>
          <a:chOff x="0" y="0"/>
          <a:chExt cx="0" cy="0"/>
        </a:xfrm>
      </p:grpSpPr>
      <p:sp>
        <p:nvSpPr>
          <p:cNvPr id="184" name="Google Shape;184;p27">
            <a:extLst>
              <a:ext uri="{FF2B5EF4-FFF2-40B4-BE49-F238E27FC236}">
                <a16:creationId xmlns:a16="http://schemas.microsoft.com/office/drawing/2014/main" id="{A772E075-A03C-89AD-4F74-7A764BFCD199}"/>
              </a:ext>
            </a:extLst>
          </p:cNvPr>
          <p:cNvSpPr txBox="1"/>
          <p:nvPr/>
        </p:nvSpPr>
        <p:spPr>
          <a:xfrm>
            <a:off x="1317252" y="1057540"/>
            <a:ext cx="4131570" cy="2693587"/>
          </a:xfrm>
          <a:prstGeom prst="rect">
            <a:avLst/>
          </a:prstGeom>
          <a:noFill/>
          <a:ln>
            <a:noFill/>
          </a:ln>
        </p:spPr>
        <p:txBody>
          <a:bodyPr spcFirstLastPara="1" wrap="square" lIns="91401" tIns="45688" rIns="91401" bIns="45688" anchor="t" anchorCtr="0">
            <a:noAutofit/>
          </a:bodyPr>
          <a:lstStyle/>
          <a:p>
            <a:pPr marL="158750" indent="0">
              <a:spcAft>
                <a:spcPts val="1200"/>
              </a:spcAft>
              <a:buNone/>
            </a:pPr>
            <a:r>
              <a:rPr lang="pt-BR" sz="1600" b="1" dirty="0">
                <a:latin typeface="+mj-lt"/>
              </a:rPr>
              <a:t>Dinâmica de condução:</a:t>
            </a:r>
            <a:r>
              <a:rPr lang="pt-BR" sz="1600" dirty="0">
                <a:solidFill>
                  <a:srgbClr val="444444"/>
                </a:solidFill>
                <a:latin typeface="+mj-lt"/>
              </a:rPr>
              <a:t> </a:t>
            </a:r>
            <a:r>
              <a:rPr lang="pt-BR" sz="1600" dirty="0">
                <a:latin typeface="+mj-lt"/>
              </a:rPr>
              <a:t>caro </a:t>
            </a:r>
            <a:r>
              <a:rPr lang="pt-BR" sz="1600" dirty="0">
                <a:solidFill>
                  <a:srgbClr val="231F20"/>
                </a:solidFill>
                <a:latin typeface="+mj-lt"/>
                <a:ea typeface="Times New Roman" panose="02020603050405020304" pitchFamily="18" charset="0"/>
              </a:rPr>
              <a:t>professor, </a:t>
            </a:r>
            <a:r>
              <a:rPr lang="pt-BR" sz="1600" dirty="0">
                <a:latin typeface="+mj-lt"/>
              </a:rPr>
              <a:t>realize a leitura coletiva do texto e peça aos </a:t>
            </a:r>
            <a:r>
              <a:rPr lang="pt-BR" sz="1600" dirty="0">
                <a:solidFill>
                  <a:schemeClr val="tx1"/>
                </a:solidFill>
                <a:latin typeface="+mj-lt"/>
              </a:rPr>
              <a:t>estudantes </a:t>
            </a:r>
            <a:r>
              <a:rPr lang="pt-BR" sz="1600" dirty="0">
                <a:latin typeface="+mj-lt"/>
              </a:rPr>
              <a:t>que compartilhem suas respostas.</a:t>
            </a:r>
          </a:p>
          <a:p>
            <a:pPr marL="158750" indent="0">
              <a:spcAft>
                <a:spcPts val="1200"/>
              </a:spcAft>
              <a:buNone/>
            </a:pPr>
            <a:r>
              <a:rPr lang="pt-BR" sz="1600" dirty="0">
                <a:latin typeface="+mj-lt"/>
              </a:rPr>
              <a:t>Em seguida, disponibilize materiais manipuláveis como: palitos de sorvete, tampinhas ou outros objetos, para que, ao longo das atividades, os estudantes possam relacionar os numerais às quantidades, conforme as solicitações de cada proposta.</a:t>
            </a:r>
          </a:p>
          <a:p>
            <a:pPr marL="158750" indent="0">
              <a:spcAft>
                <a:spcPts val="1200"/>
              </a:spcAft>
              <a:buNone/>
            </a:pPr>
            <a:endParaRPr lang="pt-BR" sz="1600" dirty="0">
              <a:latin typeface="+mj-lt"/>
              <a:ea typeface="Times New Roman" panose="02020603050405020304" pitchFamily="18" charset="0"/>
              <a:sym typeface="+mn-ea"/>
              <a:hlinkClick r:id="rId3"/>
            </a:endParaRPr>
          </a:p>
          <a:p>
            <a:pPr marL="158750" lvl="0">
              <a:spcAft>
                <a:spcPts val="1200"/>
              </a:spcAft>
              <a:buSzPts val="1100"/>
              <a:defRPr/>
            </a:pPr>
            <a:endParaRPr lang="pt-BR" sz="1600" dirty="0">
              <a:latin typeface="+mj-lt"/>
              <a:ea typeface="Times New Roman" panose="02020603050405020304" pitchFamily="18" charset="0"/>
              <a:sym typeface="+mn-ea"/>
              <a:hlinkClick r:id="rId4"/>
            </a:endParaRPr>
          </a:p>
        </p:txBody>
      </p:sp>
      <p:pic>
        <p:nvPicPr>
          <p:cNvPr id="6" name="Espaço Reservado para Imagem 5">
            <a:extLst>
              <a:ext uri="{FF2B5EF4-FFF2-40B4-BE49-F238E27FC236}">
                <a16:creationId xmlns:a16="http://schemas.microsoft.com/office/drawing/2014/main" id="{E36FEE4D-1243-9C25-8435-E5EB38CB9367}"/>
              </a:ext>
            </a:extLst>
          </p:cNvPr>
          <p:cNvPicPr>
            <a:picLocks noGrp="1" noChangeAspect="1"/>
          </p:cNvPicPr>
          <p:nvPr>
            <p:ph type="pic" idx="2"/>
          </p:nvPr>
        </p:nvPicPr>
        <p:blipFill>
          <a:blip r:embed="rId5"/>
          <a:srcRect t="204" b="204"/>
          <a:stretch/>
        </p:blipFill>
        <p:spPr>
          <a:xfrm>
            <a:off x="5753675" y="852708"/>
            <a:ext cx="5912660" cy="3310655"/>
          </a:xfrm>
        </p:spPr>
      </p:pic>
      <p:sp>
        <p:nvSpPr>
          <p:cNvPr id="2" name="Google Shape;155;p26">
            <a:extLst>
              <a:ext uri="{FF2B5EF4-FFF2-40B4-BE49-F238E27FC236}">
                <a16:creationId xmlns:a16="http://schemas.microsoft.com/office/drawing/2014/main" id="{81121E8C-F3DD-3981-5589-0FB71C1936E3}"/>
              </a:ext>
            </a:extLst>
          </p:cNvPr>
          <p:cNvSpPr txBox="1">
            <a:spLocks noGrp="1"/>
          </p:cNvSpPr>
          <p:nvPr>
            <p:ph type="subTitle" idx="1"/>
          </p:nvPr>
        </p:nvSpPr>
        <p:spPr>
          <a:prstGeom prst="rect">
            <a:avLst/>
          </a:prstGeom>
          <a:noFill/>
          <a:ln>
            <a:noFill/>
          </a:ln>
        </p:spPr>
        <p:txBody>
          <a:bodyPr spcFirstLastPara="1" wrap="square" lIns="215944" tIns="71981" rIns="215944" bIns="71981" anchor="ctr" anchorCtr="0">
            <a:spAutoFit/>
          </a:bodyPr>
          <a:lstStyle/>
          <a:p>
            <a:pPr marL="0" indent="0" algn="ctr"/>
            <a:r>
              <a:rPr lang="pt-BR" dirty="0"/>
              <a:t>SLIDE 17 </a:t>
            </a:r>
            <a:endParaRPr dirty="0"/>
          </a:p>
        </p:txBody>
      </p:sp>
      <p:grpSp>
        <p:nvGrpSpPr>
          <p:cNvPr id="8" name="Google Shape;193;p27">
            <a:extLst>
              <a:ext uri="{FF2B5EF4-FFF2-40B4-BE49-F238E27FC236}">
                <a16:creationId xmlns:a16="http://schemas.microsoft.com/office/drawing/2014/main" id="{71BBB1C0-2EF5-257E-320D-3A9CCA072A4C}"/>
              </a:ext>
            </a:extLst>
          </p:cNvPr>
          <p:cNvGrpSpPr/>
          <p:nvPr/>
        </p:nvGrpSpPr>
        <p:grpSpPr>
          <a:xfrm>
            <a:off x="512659" y="1095935"/>
            <a:ext cx="692128" cy="719813"/>
            <a:chOff x="512793" y="2412643"/>
            <a:chExt cx="692308" cy="720000"/>
          </a:xfrm>
        </p:grpSpPr>
        <p:pic>
          <p:nvPicPr>
            <p:cNvPr id="9" name="Google Shape;194;p27">
              <a:extLst>
                <a:ext uri="{FF2B5EF4-FFF2-40B4-BE49-F238E27FC236}">
                  <a16:creationId xmlns:a16="http://schemas.microsoft.com/office/drawing/2014/main" id="{96E37A27-4DCA-764A-281C-33859DD3EF54}"/>
                </a:ext>
              </a:extLst>
            </p:cNvPr>
            <p:cNvPicPr preferRelativeResize="0"/>
            <p:nvPr/>
          </p:nvPicPr>
          <p:blipFill rotWithShape="1">
            <a:blip r:embed="rId6">
              <a:alphaModFix/>
            </a:blip>
            <a:srcRect/>
            <a:stretch/>
          </p:blipFill>
          <p:spPr>
            <a:xfrm>
              <a:off x="512793" y="2412643"/>
              <a:ext cx="692308" cy="720000"/>
            </a:xfrm>
            <a:prstGeom prst="rect">
              <a:avLst/>
            </a:prstGeom>
            <a:noFill/>
            <a:ln>
              <a:noFill/>
            </a:ln>
          </p:spPr>
        </p:pic>
        <p:pic>
          <p:nvPicPr>
            <p:cNvPr id="10" name="Google Shape;195;p27">
              <a:extLst>
                <a:ext uri="{FF2B5EF4-FFF2-40B4-BE49-F238E27FC236}">
                  <a16:creationId xmlns:a16="http://schemas.microsoft.com/office/drawing/2014/main" id="{16DB13F0-D948-6C1C-C63C-F49144BCD060}"/>
                </a:ext>
              </a:extLst>
            </p:cNvPr>
            <p:cNvPicPr preferRelativeResize="0"/>
            <p:nvPr/>
          </p:nvPicPr>
          <p:blipFill rotWithShape="1">
            <a:blip r:embed="rId7">
              <a:alphaModFix/>
            </a:blip>
            <a:srcRect/>
            <a:stretch/>
          </p:blipFill>
          <p:spPr>
            <a:xfrm>
              <a:off x="649145" y="2523978"/>
              <a:ext cx="453600" cy="453600"/>
            </a:xfrm>
            <a:prstGeom prst="rect">
              <a:avLst/>
            </a:prstGeom>
            <a:noFill/>
            <a:ln>
              <a:noFill/>
            </a:ln>
          </p:spPr>
        </p:pic>
      </p:grpSp>
    </p:spTree>
    <p:extLst>
      <p:ext uri="{BB962C8B-B14F-4D97-AF65-F5344CB8AC3E}">
        <p14:creationId xmlns:p14="http://schemas.microsoft.com/office/powerpoint/2010/main" val="99220512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80">
          <a:extLst>
            <a:ext uri="{FF2B5EF4-FFF2-40B4-BE49-F238E27FC236}">
              <a16:creationId xmlns:a16="http://schemas.microsoft.com/office/drawing/2014/main" id="{87D9634F-CDEB-2551-F880-1EA86AF48BDC}"/>
            </a:ext>
          </a:extLst>
        </p:cNvPr>
        <p:cNvGrpSpPr/>
        <p:nvPr/>
      </p:nvGrpSpPr>
      <p:grpSpPr>
        <a:xfrm>
          <a:off x="0" y="0"/>
          <a:ext cx="0" cy="0"/>
          <a:chOff x="0" y="0"/>
          <a:chExt cx="0" cy="0"/>
        </a:xfrm>
      </p:grpSpPr>
      <p:sp>
        <p:nvSpPr>
          <p:cNvPr id="184" name="Google Shape;184;p27">
            <a:extLst>
              <a:ext uri="{FF2B5EF4-FFF2-40B4-BE49-F238E27FC236}">
                <a16:creationId xmlns:a16="http://schemas.microsoft.com/office/drawing/2014/main" id="{0EFD3289-391C-B6E3-C6D6-6CBE2D4FC609}"/>
              </a:ext>
            </a:extLst>
          </p:cNvPr>
          <p:cNvSpPr txBox="1"/>
          <p:nvPr/>
        </p:nvSpPr>
        <p:spPr>
          <a:xfrm>
            <a:off x="1317252" y="1072289"/>
            <a:ext cx="4135694" cy="2894309"/>
          </a:xfrm>
          <a:prstGeom prst="rect">
            <a:avLst/>
          </a:prstGeom>
          <a:noFill/>
          <a:ln>
            <a:noFill/>
          </a:ln>
        </p:spPr>
        <p:txBody>
          <a:bodyPr spcFirstLastPara="1" wrap="square" lIns="91401" tIns="45688" rIns="91401" bIns="45688" anchor="t" anchorCtr="0">
            <a:noAutofit/>
          </a:bodyPr>
          <a:lstStyle/>
          <a:p>
            <a:pPr lvl="0">
              <a:spcAft>
                <a:spcPts val="1200"/>
              </a:spcAft>
            </a:pPr>
            <a:r>
              <a:rPr lang="pt-BR" sz="1600" b="1" dirty="0">
                <a:latin typeface="+mj-lt"/>
              </a:rPr>
              <a:t>Dinâmica de condução:</a:t>
            </a:r>
            <a:r>
              <a:rPr lang="pt-BR" sz="1600" dirty="0">
                <a:solidFill>
                  <a:srgbClr val="444444"/>
                </a:solidFill>
                <a:latin typeface="+mj-lt"/>
              </a:rPr>
              <a:t> </a:t>
            </a:r>
            <a:r>
              <a:rPr lang="pt-BR" sz="1600" dirty="0">
                <a:latin typeface="+mj-lt"/>
              </a:rPr>
              <a:t>caro </a:t>
            </a:r>
            <a:r>
              <a:rPr lang="pt-BR" sz="1600" dirty="0">
                <a:solidFill>
                  <a:srgbClr val="231F20"/>
                </a:solidFill>
                <a:latin typeface="+mj-lt"/>
                <a:ea typeface="Times New Roman" panose="02020603050405020304" pitchFamily="18" charset="0"/>
              </a:rPr>
              <a:t>professor, </a:t>
            </a:r>
            <a:r>
              <a:rPr lang="pt-BR" sz="1600" dirty="0">
                <a:latin typeface="+mj-lt"/>
              </a:rPr>
              <a:t>antes de ler o slide com a turma, proponha a seguinte pergunta:</a:t>
            </a:r>
          </a:p>
          <a:p>
            <a:pPr lvl="0">
              <a:spcAft>
                <a:spcPts val="1200"/>
              </a:spcAft>
            </a:pPr>
            <a:r>
              <a:rPr lang="pt-BR" sz="1600" dirty="0">
                <a:latin typeface="+mj-lt"/>
              </a:rPr>
              <a:t>“Quem gostaria de compartilhar algo que aprendeu na aula de hoje?”</a:t>
            </a:r>
          </a:p>
          <a:p>
            <a:pPr lvl="0">
              <a:spcAft>
                <a:spcPts val="1200"/>
              </a:spcAft>
            </a:pPr>
            <a:r>
              <a:rPr lang="pt-BR" sz="1600" dirty="0">
                <a:latin typeface="+mj-lt"/>
              </a:rPr>
              <a:t>Ouça atentamente as falas dos </a:t>
            </a:r>
            <a:r>
              <a:rPr lang="pt-BR" sz="1600" dirty="0">
                <a:solidFill>
                  <a:schemeClr val="tx1"/>
                </a:solidFill>
                <a:latin typeface="+mj-lt"/>
              </a:rPr>
              <a:t>estudantes</a:t>
            </a:r>
            <a:r>
              <a:rPr lang="pt-BR" sz="1600" dirty="0">
                <a:latin typeface="+mj-lt"/>
              </a:rPr>
              <a:t> e, somente depois, faça a leitura dos itens do slide.</a:t>
            </a:r>
          </a:p>
          <a:p>
            <a:pPr lvl="0">
              <a:spcAft>
                <a:spcPts val="1200"/>
              </a:spcAft>
            </a:pPr>
            <a:r>
              <a:rPr lang="pt-BR" sz="1600" dirty="0">
                <a:latin typeface="+mj-lt"/>
              </a:rPr>
              <a:t>Retomar os conteúdos com base nas atividades realizadas contribui para consolidar e resgatar os aprendizados de forma significativa.</a:t>
            </a:r>
          </a:p>
          <a:p>
            <a:pPr marL="158750" indent="0">
              <a:spcAft>
                <a:spcPts val="1200"/>
              </a:spcAft>
              <a:buNone/>
            </a:pPr>
            <a:endParaRPr lang="pt-BR" sz="1600" dirty="0">
              <a:latin typeface="+mj-lt"/>
              <a:ea typeface="Times New Roman" panose="02020603050405020304" pitchFamily="18" charset="0"/>
              <a:sym typeface="+mn-ea"/>
              <a:hlinkClick r:id="rId3"/>
            </a:endParaRPr>
          </a:p>
          <a:p>
            <a:pPr marL="158750" lvl="0">
              <a:spcAft>
                <a:spcPts val="1200"/>
              </a:spcAft>
              <a:buSzPts val="1100"/>
              <a:defRPr/>
            </a:pPr>
            <a:endParaRPr lang="pt-BR" sz="1600" dirty="0">
              <a:latin typeface="+mj-lt"/>
              <a:ea typeface="Times New Roman" panose="02020603050405020304" pitchFamily="18" charset="0"/>
              <a:sym typeface="+mn-ea"/>
              <a:hlinkClick r:id="rId4"/>
            </a:endParaRPr>
          </a:p>
        </p:txBody>
      </p:sp>
      <p:pic>
        <p:nvPicPr>
          <p:cNvPr id="6" name="Espaço Reservado para Imagem 5">
            <a:extLst>
              <a:ext uri="{FF2B5EF4-FFF2-40B4-BE49-F238E27FC236}">
                <a16:creationId xmlns:a16="http://schemas.microsoft.com/office/drawing/2014/main" id="{9DF6BE0B-54BE-8E4D-924D-B235BAE06694}"/>
              </a:ext>
            </a:extLst>
          </p:cNvPr>
          <p:cNvPicPr>
            <a:picLocks noGrp="1" noChangeAspect="1"/>
          </p:cNvPicPr>
          <p:nvPr>
            <p:ph type="pic" idx="2"/>
          </p:nvPr>
        </p:nvPicPr>
        <p:blipFill>
          <a:blip r:embed="rId5"/>
          <a:srcRect t="204" b="204"/>
          <a:stretch/>
        </p:blipFill>
        <p:spPr>
          <a:xfrm>
            <a:off x="5753675" y="852708"/>
            <a:ext cx="5912660" cy="3310655"/>
          </a:xfrm>
        </p:spPr>
      </p:pic>
      <p:sp>
        <p:nvSpPr>
          <p:cNvPr id="2" name="Google Shape;155;p26">
            <a:extLst>
              <a:ext uri="{FF2B5EF4-FFF2-40B4-BE49-F238E27FC236}">
                <a16:creationId xmlns:a16="http://schemas.microsoft.com/office/drawing/2014/main" id="{DDDA5B5D-D288-4B39-7E72-DFA24D507D21}"/>
              </a:ext>
            </a:extLst>
          </p:cNvPr>
          <p:cNvSpPr txBox="1">
            <a:spLocks noGrp="1"/>
          </p:cNvSpPr>
          <p:nvPr>
            <p:ph type="subTitle" idx="1"/>
          </p:nvPr>
        </p:nvSpPr>
        <p:spPr>
          <a:prstGeom prst="rect">
            <a:avLst/>
          </a:prstGeom>
          <a:noFill/>
          <a:ln>
            <a:noFill/>
          </a:ln>
        </p:spPr>
        <p:txBody>
          <a:bodyPr spcFirstLastPara="1" wrap="square" lIns="215944" tIns="71981" rIns="215944" bIns="71981" anchor="ctr" anchorCtr="0">
            <a:spAutoFit/>
          </a:bodyPr>
          <a:lstStyle/>
          <a:p>
            <a:pPr marL="0" indent="0" algn="ctr"/>
            <a:r>
              <a:rPr lang="pt-BR" dirty="0"/>
              <a:t>SLIDE 21 </a:t>
            </a:r>
            <a:endParaRPr dirty="0"/>
          </a:p>
        </p:txBody>
      </p:sp>
      <p:grpSp>
        <p:nvGrpSpPr>
          <p:cNvPr id="8" name="Google Shape;193;p27">
            <a:extLst>
              <a:ext uri="{FF2B5EF4-FFF2-40B4-BE49-F238E27FC236}">
                <a16:creationId xmlns:a16="http://schemas.microsoft.com/office/drawing/2014/main" id="{64E68DC7-8DDD-F96A-4833-66E6FD93CCFC}"/>
              </a:ext>
            </a:extLst>
          </p:cNvPr>
          <p:cNvGrpSpPr/>
          <p:nvPr/>
        </p:nvGrpSpPr>
        <p:grpSpPr>
          <a:xfrm>
            <a:off x="512659" y="1095935"/>
            <a:ext cx="692128" cy="719813"/>
            <a:chOff x="512793" y="2412643"/>
            <a:chExt cx="692308" cy="720000"/>
          </a:xfrm>
        </p:grpSpPr>
        <p:pic>
          <p:nvPicPr>
            <p:cNvPr id="9" name="Google Shape;194;p27">
              <a:extLst>
                <a:ext uri="{FF2B5EF4-FFF2-40B4-BE49-F238E27FC236}">
                  <a16:creationId xmlns:a16="http://schemas.microsoft.com/office/drawing/2014/main" id="{71D63E16-643B-D11C-9527-5F6404D910B3}"/>
                </a:ext>
              </a:extLst>
            </p:cNvPr>
            <p:cNvPicPr preferRelativeResize="0"/>
            <p:nvPr/>
          </p:nvPicPr>
          <p:blipFill rotWithShape="1">
            <a:blip r:embed="rId6">
              <a:alphaModFix/>
            </a:blip>
            <a:srcRect/>
            <a:stretch/>
          </p:blipFill>
          <p:spPr>
            <a:xfrm>
              <a:off x="512793" y="2412643"/>
              <a:ext cx="692308" cy="720000"/>
            </a:xfrm>
            <a:prstGeom prst="rect">
              <a:avLst/>
            </a:prstGeom>
            <a:noFill/>
            <a:ln>
              <a:noFill/>
            </a:ln>
          </p:spPr>
        </p:pic>
        <p:pic>
          <p:nvPicPr>
            <p:cNvPr id="10" name="Google Shape;195;p27">
              <a:extLst>
                <a:ext uri="{FF2B5EF4-FFF2-40B4-BE49-F238E27FC236}">
                  <a16:creationId xmlns:a16="http://schemas.microsoft.com/office/drawing/2014/main" id="{E9569BAA-A040-AB77-9FD4-2EE83AA18642}"/>
                </a:ext>
              </a:extLst>
            </p:cNvPr>
            <p:cNvPicPr preferRelativeResize="0"/>
            <p:nvPr/>
          </p:nvPicPr>
          <p:blipFill rotWithShape="1">
            <a:blip r:embed="rId7">
              <a:alphaModFix/>
            </a:blip>
            <a:srcRect/>
            <a:stretch/>
          </p:blipFill>
          <p:spPr>
            <a:xfrm>
              <a:off x="649145" y="2523978"/>
              <a:ext cx="453600" cy="453600"/>
            </a:xfrm>
            <a:prstGeom prst="rect">
              <a:avLst/>
            </a:prstGeom>
            <a:noFill/>
            <a:ln>
              <a:noFill/>
            </a:ln>
          </p:spPr>
        </p:pic>
      </p:grpSp>
    </p:spTree>
    <p:extLst>
      <p:ext uri="{BB962C8B-B14F-4D97-AF65-F5344CB8AC3E}">
        <p14:creationId xmlns:p14="http://schemas.microsoft.com/office/powerpoint/2010/main" val="123493234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p:cNvSpPr>
            <a:spLocks noGrp="1"/>
          </p:cNvSpPr>
          <p:nvPr>
            <p:ph type="body" idx="1"/>
          </p:nvPr>
        </p:nvSpPr>
        <p:spPr>
          <a:xfrm>
            <a:off x="572493" y="870922"/>
            <a:ext cx="9731223" cy="4396000"/>
          </a:xfrm>
        </p:spPr>
        <p:txBody>
          <a:bodyPr/>
          <a:lstStyle/>
          <a:p>
            <a:r>
              <a:rPr lang="pt-BR" sz="2600" dirty="0">
                <a:solidFill>
                  <a:schemeClr val="tx1"/>
                </a:solidFill>
                <a:latin typeface="+mj-lt"/>
                <a:ea typeface="Times New Roman" panose="02020603050405020304" pitchFamily="18" charset="0"/>
              </a:rPr>
              <a:t>AGORA, OBSERVEM ESTA IMAGEM:</a:t>
            </a:r>
          </a:p>
          <a:p>
            <a:endParaRPr lang="pt-BR" sz="2600" dirty="0">
              <a:solidFill>
                <a:schemeClr val="tx1"/>
              </a:solidFill>
              <a:latin typeface="+mj-lt"/>
              <a:ea typeface="Times New Roman" panose="02020603050405020304" pitchFamily="18" charset="0"/>
            </a:endParaRPr>
          </a:p>
          <a:p>
            <a:endParaRPr lang="pt-BR" sz="2600" dirty="0">
              <a:solidFill>
                <a:schemeClr val="tx1"/>
              </a:solidFill>
              <a:latin typeface="+mj-lt"/>
              <a:ea typeface="Times New Roman" panose="02020603050405020304" pitchFamily="18" charset="0"/>
            </a:endParaRPr>
          </a:p>
          <a:p>
            <a:endParaRPr lang="pt-BR" sz="2600" dirty="0">
              <a:solidFill>
                <a:schemeClr val="tx1"/>
              </a:solidFill>
              <a:latin typeface="+mj-lt"/>
              <a:ea typeface="Times New Roman" panose="02020603050405020304" pitchFamily="18" charset="0"/>
            </a:endParaRPr>
          </a:p>
          <a:p>
            <a:endParaRPr lang="pt-BR" sz="2600" dirty="0">
              <a:solidFill>
                <a:schemeClr val="tx1"/>
              </a:solidFill>
              <a:latin typeface="+mj-lt"/>
              <a:ea typeface="Times New Roman" panose="02020603050405020304" pitchFamily="18" charset="0"/>
            </a:endParaRPr>
          </a:p>
          <a:p>
            <a:endParaRPr lang="pt-BR" sz="2600" dirty="0">
              <a:solidFill>
                <a:schemeClr val="tx1"/>
              </a:solidFill>
              <a:latin typeface="+mj-lt"/>
              <a:ea typeface="Times New Roman" panose="02020603050405020304" pitchFamily="18" charset="0"/>
            </a:endParaRPr>
          </a:p>
          <a:p>
            <a:endParaRPr lang="pt-BR" sz="2600" dirty="0">
              <a:solidFill>
                <a:schemeClr val="tx1"/>
              </a:solidFill>
              <a:latin typeface="+mj-lt"/>
              <a:ea typeface="Times New Roman" panose="02020603050405020304" pitchFamily="18" charset="0"/>
            </a:endParaRPr>
          </a:p>
          <a:p>
            <a:endParaRPr lang="pt-BR" sz="2600" dirty="0">
              <a:solidFill>
                <a:schemeClr val="tx1"/>
              </a:solidFill>
              <a:latin typeface="+mj-lt"/>
              <a:ea typeface="Times New Roman" panose="02020603050405020304" pitchFamily="18" charset="0"/>
            </a:endParaRPr>
          </a:p>
          <a:p>
            <a:r>
              <a:rPr lang="pt-BR" sz="2600" dirty="0">
                <a:solidFill>
                  <a:schemeClr val="tx1"/>
                </a:solidFill>
                <a:latin typeface="+mj-lt"/>
                <a:ea typeface="Times New Roman" panose="02020603050405020304" pitchFamily="18" charset="0"/>
              </a:rPr>
              <a:t> </a:t>
            </a:r>
          </a:p>
          <a:p>
            <a:endParaRPr lang="pt-BR" sz="2600" dirty="0">
              <a:solidFill>
                <a:schemeClr val="tx1"/>
              </a:solidFill>
              <a:latin typeface="+mj-lt"/>
              <a:ea typeface="Times New Roman" panose="02020603050405020304" pitchFamily="18" charset="0"/>
            </a:endParaRPr>
          </a:p>
          <a:p>
            <a:endParaRPr lang="pt-BR" sz="2600" dirty="0">
              <a:solidFill>
                <a:schemeClr val="tx1"/>
              </a:solidFill>
              <a:latin typeface="+mj-lt"/>
              <a:ea typeface="Times New Roman" panose="02020603050405020304" pitchFamily="18" charset="0"/>
            </a:endParaRPr>
          </a:p>
          <a:p>
            <a:endParaRPr lang="pt-BR" sz="2600" dirty="0">
              <a:solidFill>
                <a:schemeClr val="tx1"/>
              </a:solidFill>
              <a:latin typeface="+mj-lt"/>
              <a:ea typeface="Times New Roman" panose="02020603050405020304" pitchFamily="18" charset="0"/>
            </a:endParaRPr>
          </a:p>
          <a:p>
            <a:endParaRPr lang="pt-BR" sz="2600" dirty="0">
              <a:solidFill>
                <a:schemeClr val="tx1"/>
              </a:solidFill>
              <a:latin typeface="+mj-lt"/>
              <a:ea typeface="Times New Roman" panose="02020603050405020304" pitchFamily="18" charset="0"/>
            </a:endParaRPr>
          </a:p>
          <a:p>
            <a:endParaRPr lang="pt-BR" sz="2600" dirty="0">
              <a:solidFill>
                <a:schemeClr val="tx1"/>
              </a:solidFill>
              <a:latin typeface="+mj-lt"/>
              <a:ea typeface="Times New Roman" panose="02020603050405020304" pitchFamily="18" charset="0"/>
            </a:endParaRPr>
          </a:p>
          <a:p>
            <a:endParaRPr lang="pt-BR" sz="2600" dirty="0">
              <a:solidFill>
                <a:schemeClr val="tx1"/>
              </a:solidFill>
              <a:latin typeface="+mj-lt"/>
              <a:ea typeface="Times New Roman" panose="02020603050405020304" pitchFamily="18" charset="0"/>
            </a:endParaRPr>
          </a:p>
          <a:p>
            <a:endParaRPr lang="pt-BR" sz="2600" dirty="0">
              <a:solidFill>
                <a:schemeClr val="tx1"/>
              </a:solidFill>
              <a:latin typeface="+mj-lt"/>
              <a:ea typeface="Times New Roman" panose="02020603050405020304" pitchFamily="18" charset="0"/>
            </a:endParaRPr>
          </a:p>
          <a:p>
            <a:endParaRPr lang="pt-BR" sz="2600" dirty="0">
              <a:solidFill>
                <a:schemeClr val="tx1"/>
              </a:solidFill>
              <a:latin typeface="+mj-lt"/>
              <a:ea typeface="Times New Roman" panose="02020603050405020304" pitchFamily="18" charset="0"/>
            </a:endParaRPr>
          </a:p>
          <a:p>
            <a:endParaRPr lang="pt-BR" sz="2600" dirty="0">
              <a:solidFill>
                <a:schemeClr val="tx1"/>
              </a:solidFill>
              <a:latin typeface="+mj-lt"/>
              <a:ea typeface="Times New Roman" panose="02020603050405020304" pitchFamily="18" charset="0"/>
            </a:endParaRPr>
          </a:p>
        </p:txBody>
      </p:sp>
      <p:pic>
        <p:nvPicPr>
          <p:cNvPr id="8" name="Imagem 7" descr="Diagrama&#10;&#10;Descrição gerada automaticamente com confiança média"/>
          <p:cNvPicPr>
            <a:picLocks noChangeAspect="1"/>
          </p:cNvPicPr>
          <p:nvPr/>
        </p:nvPicPr>
        <p:blipFill>
          <a:blip r:embed="rId3"/>
          <a:stretch>
            <a:fillRect/>
          </a:stretch>
        </p:blipFill>
        <p:spPr>
          <a:xfrm>
            <a:off x="1354289" y="1524948"/>
            <a:ext cx="8619699" cy="4847607"/>
          </a:xfrm>
          <a:prstGeom prst="rect">
            <a:avLst/>
          </a:prstGeom>
          <a:ln>
            <a:noFill/>
          </a:ln>
          <a:effectLst>
            <a:softEdge rad="112500"/>
          </a:effectLst>
        </p:spPr>
      </p:pic>
      <p:grpSp>
        <p:nvGrpSpPr>
          <p:cNvPr id="11" name="Agrupar 10">
            <a:extLst>
              <a:ext uri="{FF2B5EF4-FFF2-40B4-BE49-F238E27FC236}">
                <a16:creationId xmlns:a16="http://schemas.microsoft.com/office/drawing/2014/main" id="{DE87E6CF-380A-41C9-E13D-29210F9A66AD}"/>
              </a:ext>
            </a:extLst>
          </p:cNvPr>
          <p:cNvGrpSpPr/>
          <p:nvPr/>
        </p:nvGrpSpPr>
        <p:grpSpPr>
          <a:xfrm>
            <a:off x="10195560" y="6400848"/>
            <a:ext cx="1879398" cy="472392"/>
            <a:chOff x="10195560" y="6400848"/>
            <a:chExt cx="1879398" cy="472392"/>
          </a:xfrm>
        </p:grpSpPr>
        <p:pic>
          <p:nvPicPr>
            <p:cNvPr id="12" name="Imagem 11">
              <a:extLst>
                <a:ext uri="{FF2B5EF4-FFF2-40B4-BE49-F238E27FC236}">
                  <a16:creationId xmlns:a16="http://schemas.microsoft.com/office/drawing/2014/main" id="{732E24D8-86DD-50C1-CC88-40C7E0015059}"/>
                </a:ext>
              </a:extLst>
            </p:cNvPr>
            <p:cNvPicPr>
              <a:picLocks noChangeAspect="1"/>
            </p:cNvPicPr>
            <p:nvPr/>
          </p:nvPicPr>
          <p:blipFill>
            <a:blip r:embed="rId4"/>
            <a:srcRect/>
            <a:stretch/>
          </p:blipFill>
          <p:spPr>
            <a:xfrm>
              <a:off x="10195560" y="6400848"/>
              <a:ext cx="1879398" cy="457151"/>
            </a:xfrm>
            <a:prstGeom prst="rect">
              <a:avLst/>
            </a:prstGeom>
          </p:spPr>
        </p:pic>
        <p:sp>
          <p:nvSpPr>
            <p:cNvPr id="13" name="CaixaDeTexto 12">
              <a:extLst>
                <a:ext uri="{FF2B5EF4-FFF2-40B4-BE49-F238E27FC236}">
                  <a16:creationId xmlns:a16="http://schemas.microsoft.com/office/drawing/2014/main" id="{C9388475-D77C-2159-4285-773115DD12D5}"/>
                </a:ext>
              </a:extLst>
            </p:cNvPr>
            <p:cNvSpPr txBox="1"/>
            <p:nvPr/>
          </p:nvSpPr>
          <p:spPr>
            <a:xfrm>
              <a:off x="10347960" y="6493584"/>
              <a:ext cx="1275080" cy="379656"/>
            </a:xfrm>
            <a:prstGeom prst="rect">
              <a:avLst/>
            </a:prstGeom>
            <a:noFill/>
          </p:spPr>
          <p:txBody>
            <a:bodyPr wrap="square" rtlCol="0">
              <a:spAutoFit/>
            </a:bodyPr>
            <a:lstStyle/>
            <a:p>
              <a:r>
                <a:rPr lang="pt-BR" sz="1800" b="1">
                  <a:solidFill>
                    <a:schemeClr val="bg1"/>
                  </a:solidFill>
                  <a:effectLst>
                    <a:outerShdw blurRad="38100" dist="38100" dir="2700000" algn="tl">
                      <a:srgbClr val="000000">
                        <a:alpha val="43137"/>
                      </a:srgbClr>
                    </a:outerShdw>
                  </a:effectLst>
                  <a:latin typeface="Grandstander" pitchFamily="2" charset="0"/>
                </a:rPr>
                <a:t>CONTINUA</a:t>
              </a:r>
            </a:p>
          </p:txBody>
        </p:sp>
      </p:grpSp>
      <p:grpSp>
        <p:nvGrpSpPr>
          <p:cNvPr id="5" name="Agrupar 4">
            <a:extLst>
              <a:ext uri="{FF2B5EF4-FFF2-40B4-BE49-F238E27FC236}">
                <a16:creationId xmlns:a16="http://schemas.microsoft.com/office/drawing/2014/main" id="{D889DD73-23EC-C044-B6D3-E01D8E835222}"/>
              </a:ext>
            </a:extLst>
          </p:cNvPr>
          <p:cNvGrpSpPr/>
          <p:nvPr/>
        </p:nvGrpSpPr>
        <p:grpSpPr>
          <a:xfrm>
            <a:off x="8813339" y="393986"/>
            <a:ext cx="1994910" cy="447532"/>
            <a:chOff x="305605" y="2234344"/>
            <a:chExt cx="1994910" cy="447532"/>
          </a:xfrm>
        </p:grpSpPr>
        <p:sp>
          <p:nvSpPr>
            <p:cNvPr id="9" name="CaixaDeTexto 7">
              <a:extLst>
                <a:ext uri="{FF2B5EF4-FFF2-40B4-BE49-F238E27FC236}">
                  <a16:creationId xmlns:a16="http://schemas.microsoft.com/office/drawing/2014/main" id="{AF6841C1-F71C-C2B0-5570-6DBC038F95C4}"/>
                </a:ext>
              </a:extLst>
            </p:cNvPr>
            <p:cNvSpPr txBox="1"/>
            <p:nvPr/>
          </p:nvSpPr>
          <p:spPr>
            <a:xfrm>
              <a:off x="428151" y="2362131"/>
              <a:ext cx="1872364" cy="302955"/>
            </a:xfrm>
            <a:prstGeom prst="roundRect">
              <a:avLst>
                <a:gd name="adj" fmla="val 50000"/>
              </a:avLst>
            </a:prstGeom>
            <a:solidFill>
              <a:srgbClr val="BD68C1"/>
            </a:solidFill>
            <a:ln w="19050">
              <a:solidFill>
                <a:srgbClr val="A839AD"/>
              </a:solidFill>
            </a:ln>
          </p:spPr>
          <p:txBody>
            <a:bodyPr wrap="square" lIns="72000" tIns="0" rIns="108000" bIns="0"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r>
                <a:rPr lang="pt-BR" b="1" dirty="0">
                  <a:solidFill>
                    <a:schemeClr val="bg1"/>
                  </a:solidFill>
                  <a:latin typeface="Grandstander" pitchFamily="2" charset="0"/>
                  <a:cs typeface="Rubik Bold" panose="020B0604020202020204" charset="-79"/>
                </a:rPr>
                <a:t>TODOS JUNTOS</a:t>
              </a:r>
            </a:p>
          </p:txBody>
        </p:sp>
        <p:pic>
          <p:nvPicPr>
            <p:cNvPr id="10" name="Gráfico 1">
              <a:extLst>
                <a:ext uri="{FF2B5EF4-FFF2-40B4-BE49-F238E27FC236}">
                  <a16:creationId xmlns:a16="http://schemas.microsoft.com/office/drawing/2014/main" id="{337186EA-89C8-5DAA-BC6A-590FF862323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05605" y="2234344"/>
              <a:ext cx="463516" cy="447532"/>
            </a:xfrm>
            <a:prstGeom prst="rect">
              <a:avLst/>
            </a:prstGeom>
          </p:spPr>
        </p:pic>
      </p:grpSp>
      <p:pic>
        <p:nvPicPr>
          <p:cNvPr id="14" name="Google Shape;185;p6">
            <a:extLst>
              <a:ext uri="{FF2B5EF4-FFF2-40B4-BE49-F238E27FC236}">
                <a16:creationId xmlns:a16="http://schemas.microsoft.com/office/drawing/2014/main" id="{D0B363D8-D106-55CE-8977-76353324474D}"/>
              </a:ext>
            </a:extLst>
          </p:cNvPr>
          <p:cNvPicPr preferRelativeResize="0">
            <a:picLocks noChangeAspect="1"/>
          </p:cNvPicPr>
          <p:nvPr/>
        </p:nvPicPr>
        <p:blipFill rotWithShape="1">
          <a:blip r:embed="rId7">
            <a:alphaModFix/>
          </a:blip>
          <a:srcRect/>
          <a:stretch/>
        </p:blipFill>
        <p:spPr>
          <a:xfrm>
            <a:off x="10979726" y="415706"/>
            <a:ext cx="699446" cy="4680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m 9" descr="Desenho de personagem de desenho animado&#10;&#10;Descrição gerada automaticamente"/>
          <p:cNvPicPr>
            <a:picLocks noChangeAspect="1"/>
          </p:cNvPicPr>
          <p:nvPr/>
        </p:nvPicPr>
        <p:blipFill rotWithShape="1">
          <a:blip r:embed="rId3">
            <a:clrChange>
              <a:clrFrom>
                <a:srgbClr val="FFFFFF"/>
              </a:clrFrom>
              <a:clrTo>
                <a:srgbClr val="FFFFFF">
                  <a:alpha val="0"/>
                </a:srgbClr>
              </a:clrTo>
            </a:clrChange>
          </a:blip>
          <a:srcRect l="24120" t="13781" r="24135" b="14468"/>
          <a:stretch>
            <a:fillRect/>
          </a:stretch>
        </p:blipFill>
        <p:spPr>
          <a:xfrm>
            <a:off x="656974" y="3355530"/>
            <a:ext cx="1666635" cy="3047206"/>
          </a:xfrm>
          <a:prstGeom prst="rect">
            <a:avLst/>
          </a:prstGeom>
        </p:spPr>
      </p:pic>
      <p:sp>
        <p:nvSpPr>
          <p:cNvPr id="2" name="Espaço Reservado para Texto 1"/>
          <p:cNvSpPr>
            <a:spLocks noGrp="1"/>
          </p:cNvSpPr>
          <p:nvPr>
            <p:ph type="body" idx="1"/>
          </p:nvPr>
        </p:nvSpPr>
        <p:spPr>
          <a:xfrm>
            <a:off x="1490292" y="1111652"/>
            <a:ext cx="8089430" cy="4396000"/>
          </a:xfrm>
        </p:spPr>
        <p:txBody>
          <a:bodyPr/>
          <a:lstStyle/>
          <a:p>
            <a:r>
              <a:rPr lang="pt-BR" sz="3100" b="1" dirty="0">
                <a:solidFill>
                  <a:schemeClr val="tx1"/>
                </a:solidFill>
                <a:latin typeface="+mn-lt"/>
                <a:ea typeface="Times New Roman" panose="02020603050405020304" pitchFamily="18" charset="0"/>
              </a:rPr>
              <a:t>VOCÊ É UM BOM OBSERVADOR?</a:t>
            </a:r>
          </a:p>
          <a:p>
            <a:endParaRPr lang="pt-BR" dirty="0">
              <a:solidFill>
                <a:schemeClr val="tx1"/>
              </a:solidFill>
              <a:latin typeface="+mn-lt"/>
              <a:ea typeface="Times New Roman" panose="02020603050405020304" pitchFamily="18" charset="0"/>
            </a:endParaRPr>
          </a:p>
          <a:p>
            <a:endParaRPr lang="pt-BR" dirty="0">
              <a:solidFill>
                <a:schemeClr val="tx1"/>
              </a:solidFill>
              <a:latin typeface="+mn-lt"/>
              <a:ea typeface="Times New Roman" panose="02020603050405020304" pitchFamily="18" charset="0"/>
            </a:endParaRPr>
          </a:p>
          <a:p>
            <a:endParaRPr lang="pt-BR" dirty="0">
              <a:solidFill>
                <a:schemeClr val="tx1"/>
              </a:solidFill>
              <a:latin typeface="+mn-lt"/>
              <a:ea typeface="Times New Roman" panose="02020603050405020304" pitchFamily="18" charset="0"/>
            </a:endParaRPr>
          </a:p>
          <a:p>
            <a:endParaRPr lang="pt-BR" dirty="0">
              <a:solidFill>
                <a:schemeClr val="tx1"/>
              </a:solidFill>
              <a:latin typeface="+mn-lt"/>
              <a:ea typeface="Times New Roman" panose="02020603050405020304" pitchFamily="18" charset="0"/>
            </a:endParaRPr>
          </a:p>
          <a:p>
            <a:endParaRPr lang="pt-BR" dirty="0">
              <a:solidFill>
                <a:schemeClr val="tx1"/>
              </a:solidFill>
              <a:latin typeface="+mn-lt"/>
              <a:ea typeface="Times New Roman" panose="02020603050405020304" pitchFamily="18" charset="0"/>
            </a:endParaRPr>
          </a:p>
          <a:p>
            <a:endParaRPr lang="pt-BR" dirty="0">
              <a:solidFill>
                <a:schemeClr val="tx1"/>
              </a:solidFill>
              <a:latin typeface="+mn-lt"/>
              <a:ea typeface="Times New Roman" panose="02020603050405020304" pitchFamily="18" charset="0"/>
            </a:endParaRPr>
          </a:p>
          <a:p>
            <a:endParaRPr lang="pt-BR" dirty="0">
              <a:solidFill>
                <a:schemeClr val="tx1"/>
              </a:solidFill>
              <a:latin typeface="+mn-lt"/>
              <a:ea typeface="Times New Roman" panose="02020603050405020304" pitchFamily="18" charset="0"/>
            </a:endParaRPr>
          </a:p>
          <a:p>
            <a:endParaRPr lang="pt-BR" dirty="0">
              <a:solidFill>
                <a:schemeClr val="tx1"/>
              </a:solidFill>
              <a:latin typeface="+mn-lt"/>
              <a:ea typeface="Times New Roman" panose="02020603050405020304" pitchFamily="18" charset="0"/>
            </a:endParaRPr>
          </a:p>
          <a:p>
            <a:r>
              <a:rPr lang="pt-BR" dirty="0">
                <a:solidFill>
                  <a:schemeClr val="tx1"/>
                </a:solidFill>
                <a:latin typeface="+mn-lt"/>
                <a:ea typeface="Times New Roman" panose="02020603050405020304" pitchFamily="18" charset="0"/>
              </a:rPr>
              <a:t> </a:t>
            </a:r>
            <a:endParaRPr lang="pt-BR" sz="2399" dirty="0">
              <a:solidFill>
                <a:schemeClr val="tx1"/>
              </a:solidFill>
              <a:latin typeface="Calibri" panose="020F0502020204030204" pitchFamily="34" charset="0"/>
              <a:ea typeface="Times New Roman" panose="02020603050405020304" pitchFamily="18" charset="0"/>
            </a:endParaRPr>
          </a:p>
          <a:p>
            <a:endParaRPr lang="pt-BR" sz="2399" dirty="0">
              <a:solidFill>
                <a:schemeClr val="tx1"/>
              </a:solidFill>
              <a:latin typeface="Calibri" panose="020F0502020204030204" pitchFamily="34" charset="0"/>
              <a:ea typeface="Times New Roman" panose="02020603050405020304" pitchFamily="18" charset="0"/>
            </a:endParaRPr>
          </a:p>
          <a:p>
            <a:endParaRPr lang="pt-BR" sz="2399" dirty="0">
              <a:solidFill>
                <a:schemeClr val="tx1"/>
              </a:solidFill>
              <a:latin typeface="Calibri" panose="020F0502020204030204" pitchFamily="34" charset="0"/>
              <a:ea typeface="Times New Roman" panose="02020603050405020304" pitchFamily="18" charset="0"/>
            </a:endParaRPr>
          </a:p>
          <a:p>
            <a:endParaRPr lang="pt-BR" sz="2399" dirty="0">
              <a:solidFill>
                <a:schemeClr val="tx1"/>
              </a:solidFill>
              <a:latin typeface="Calibri" panose="020F0502020204030204" pitchFamily="34" charset="0"/>
              <a:ea typeface="Times New Roman" panose="02020603050405020304" pitchFamily="18" charset="0"/>
            </a:endParaRPr>
          </a:p>
          <a:p>
            <a:endParaRPr lang="pt-BR" sz="2399" dirty="0">
              <a:solidFill>
                <a:schemeClr val="tx1"/>
              </a:solidFill>
              <a:latin typeface="Calibri" panose="020F0502020204030204" pitchFamily="34" charset="0"/>
              <a:ea typeface="Times New Roman" panose="02020603050405020304" pitchFamily="18" charset="0"/>
            </a:endParaRPr>
          </a:p>
          <a:p>
            <a:endParaRPr lang="pt-BR" sz="2399" dirty="0">
              <a:solidFill>
                <a:schemeClr val="tx1"/>
              </a:solidFill>
              <a:latin typeface="Calibri" panose="020F0502020204030204" pitchFamily="34" charset="0"/>
              <a:ea typeface="Times New Roman" panose="02020603050405020304" pitchFamily="18" charset="0"/>
            </a:endParaRPr>
          </a:p>
          <a:p>
            <a:endParaRPr lang="pt-BR" sz="2399" dirty="0">
              <a:solidFill>
                <a:schemeClr val="tx1"/>
              </a:solidFill>
              <a:latin typeface="Calibri" panose="020F0502020204030204" pitchFamily="34" charset="0"/>
              <a:ea typeface="Times New Roman" panose="02020603050405020304" pitchFamily="18" charset="0"/>
            </a:endParaRPr>
          </a:p>
          <a:p>
            <a:endParaRPr lang="pt-BR" sz="2399" dirty="0">
              <a:solidFill>
                <a:schemeClr val="tx1"/>
              </a:solidFill>
              <a:latin typeface="Calibri" panose="020F0502020204030204" pitchFamily="34" charset="0"/>
              <a:ea typeface="Times New Roman" panose="02020603050405020304" pitchFamily="18" charset="0"/>
            </a:endParaRPr>
          </a:p>
          <a:p>
            <a:endParaRPr lang="pt-BR" sz="2399" dirty="0">
              <a:solidFill>
                <a:schemeClr val="tx1"/>
              </a:solidFill>
              <a:latin typeface="Calibri" panose="020F0502020204030204" pitchFamily="34" charset="0"/>
              <a:ea typeface="Times New Roman" panose="02020603050405020304" pitchFamily="18" charset="0"/>
            </a:endParaRPr>
          </a:p>
          <a:p>
            <a:endParaRPr lang="pt-BR" sz="2399" dirty="0">
              <a:solidFill>
                <a:schemeClr val="tx1"/>
              </a:solidFill>
              <a:latin typeface="Calibri" panose="020F0502020204030204" pitchFamily="34" charset="0"/>
              <a:ea typeface="Times New Roman" panose="02020603050405020304" pitchFamily="18" charset="0"/>
            </a:endParaRPr>
          </a:p>
        </p:txBody>
      </p:sp>
      <p:sp>
        <p:nvSpPr>
          <p:cNvPr id="3" name="Espaço Reservado para Texto 1"/>
          <p:cNvSpPr txBox="1"/>
          <p:nvPr/>
        </p:nvSpPr>
        <p:spPr>
          <a:xfrm>
            <a:off x="1577354" y="2035544"/>
            <a:ext cx="8476679" cy="1440550"/>
          </a:xfrm>
          <a:prstGeom prst="rect">
            <a:avLst/>
          </a:prstGeom>
          <a:noFill/>
          <a:ln>
            <a:noFill/>
          </a:ln>
        </p:spPr>
        <p:txBody>
          <a:bodyPr spcFirstLastPara="1" wrap="square" lIns="121868" tIns="121868" rIns="121868" bIns="121868" anchor="t" anchorCtr="0">
            <a:noAutofit/>
          </a:bodyPr>
          <a:lstStyle>
            <a:defPPr marR="0" lvl="0" algn="l" rtl="0">
              <a:lnSpc>
                <a:spcPct val="100000"/>
              </a:lnSpc>
              <a:spcBef>
                <a:spcPts val="0"/>
              </a:spcBef>
              <a:spcAft>
                <a:spcPts val="0"/>
              </a:spcAft>
            </a:defPPr>
            <a:lvl1pPr marL="101600" marR="0" lvl="0" indent="0" algn="l" rtl="0">
              <a:lnSpc>
                <a:spcPct val="100000"/>
              </a:lnSpc>
              <a:spcBef>
                <a:spcPts val="0"/>
              </a:spcBef>
              <a:spcAft>
                <a:spcPts val="0"/>
              </a:spcAft>
              <a:buClr>
                <a:srgbClr val="74489D"/>
              </a:buClr>
              <a:buSzPts val="2000"/>
              <a:buFont typeface="Lato" panose="020F0502020204030203"/>
              <a:buNone/>
              <a:defRPr sz="2000" b="0" i="0" u="none" strike="noStrike" cap="none" baseline="0">
                <a:solidFill>
                  <a:schemeClr val="dk1"/>
                </a:solidFill>
                <a:latin typeface="Arial" panose="020B0604020202020204" pitchFamily="34" charset="0"/>
                <a:ea typeface="Lato" panose="020F0502020204030203"/>
                <a:cs typeface="Lato" panose="020F0502020204030203"/>
                <a:sym typeface="Lato" panose="020F0502020204030203"/>
              </a:defRPr>
            </a:lvl1pPr>
            <a:lvl2pPr marL="914400" marR="0" lvl="1" indent="-355600" algn="l" rtl="0">
              <a:lnSpc>
                <a:spcPct val="100000"/>
              </a:lnSpc>
              <a:spcBef>
                <a:spcPts val="0"/>
              </a:spcBef>
              <a:spcAft>
                <a:spcPts val="0"/>
              </a:spcAft>
              <a:buClr>
                <a:srgbClr val="74489D"/>
              </a:buClr>
              <a:buSzPts val="2000"/>
              <a:buFont typeface="Lato" panose="020F0502020204030203"/>
              <a:buChar char="○"/>
              <a:defRPr sz="2000" b="0" i="0" u="none" strike="noStrike" cap="none">
                <a:solidFill>
                  <a:schemeClr val="dk1"/>
                </a:solidFill>
                <a:latin typeface="Lato" panose="020F0502020204030203"/>
                <a:ea typeface="Lato" panose="020F0502020204030203"/>
                <a:cs typeface="Lato" panose="020F0502020204030203"/>
                <a:sym typeface="Lato" panose="020F0502020204030203"/>
              </a:defRPr>
            </a:lvl2pPr>
            <a:lvl3pPr marL="1371600" marR="0" lvl="2" indent="-355600" algn="l" rtl="0">
              <a:lnSpc>
                <a:spcPct val="100000"/>
              </a:lnSpc>
              <a:spcBef>
                <a:spcPts val="0"/>
              </a:spcBef>
              <a:spcAft>
                <a:spcPts val="0"/>
              </a:spcAft>
              <a:buClr>
                <a:srgbClr val="74489D"/>
              </a:buClr>
              <a:buSzPts val="2000"/>
              <a:buFont typeface="Lato" panose="020F0502020204030203"/>
              <a:buChar char="○"/>
              <a:defRPr sz="2000" b="0" i="0" u="none" strike="noStrike" cap="none">
                <a:solidFill>
                  <a:schemeClr val="dk1"/>
                </a:solidFill>
                <a:latin typeface="Lato" panose="020F0502020204030203"/>
                <a:ea typeface="Lato" panose="020F0502020204030203"/>
                <a:cs typeface="Lato" panose="020F0502020204030203"/>
                <a:sym typeface="Lato" panose="020F0502020204030203"/>
              </a:defRPr>
            </a:lvl3pPr>
            <a:lvl4pPr marL="1828800" marR="0" lvl="3" indent="-355600" algn="l" rtl="0">
              <a:lnSpc>
                <a:spcPct val="100000"/>
              </a:lnSpc>
              <a:spcBef>
                <a:spcPts val="0"/>
              </a:spcBef>
              <a:spcAft>
                <a:spcPts val="0"/>
              </a:spcAft>
              <a:buClr>
                <a:srgbClr val="74489D"/>
              </a:buClr>
              <a:buSzPts val="2000"/>
              <a:buFont typeface="Lato" panose="020F0502020204030203"/>
              <a:buChar char="○"/>
              <a:defRPr sz="2000" b="0" i="0" u="none" strike="noStrike" cap="none">
                <a:solidFill>
                  <a:schemeClr val="dk1"/>
                </a:solidFill>
                <a:latin typeface="Lato" panose="020F0502020204030203"/>
                <a:ea typeface="Lato" panose="020F0502020204030203"/>
                <a:cs typeface="Lato" panose="020F0502020204030203"/>
                <a:sym typeface="Lato" panose="020F0502020204030203"/>
              </a:defRPr>
            </a:lvl4pPr>
            <a:lvl5pPr marL="2286000" marR="0" lvl="4" indent="-355600" algn="l" rtl="0">
              <a:lnSpc>
                <a:spcPct val="100000"/>
              </a:lnSpc>
              <a:spcBef>
                <a:spcPts val="0"/>
              </a:spcBef>
              <a:spcAft>
                <a:spcPts val="0"/>
              </a:spcAft>
              <a:buClr>
                <a:srgbClr val="74489D"/>
              </a:buClr>
              <a:buSzPts val="2000"/>
              <a:buFont typeface="Lato" panose="020F0502020204030203"/>
              <a:buChar char="○"/>
              <a:defRPr sz="2000" b="0" i="0" u="none" strike="noStrike" cap="none">
                <a:solidFill>
                  <a:schemeClr val="dk1"/>
                </a:solidFill>
                <a:latin typeface="Lato" panose="020F0502020204030203"/>
                <a:ea typeface="Lato" panose="020F0502020204030203"/>
                <a:cs typeface="Lato" panose="020F0502020204030203"/>
                <a:sym typeface="Lato" panose="020F0502020204030203"/>
              </a:defRPr>
            </a:lvl5pPr>
            <a:lvl6pPr marL="2743200" marR="0" lvl="5" indent="-355600" algn="l" rtl="0">
              <a:lnSpc>
                <a:spcPct val="100000"/>
              </a:lnSpc>
              <a:spcBef>
                <a:spcPts val="0"/>
              </a:spcBef>
              <a:spcAft>
                <a:spcPts val="0"/>
              </a:spcAft>
              <a:buClr>
                <a:srgbClr val="74489D"/>
              </a:buClr>
              <a:buSzPts val="2000"/>
              <a:buFont typeface="Lato" panose="020F0502020204030203"/>
              <a:buChar char="○"/>
              <a:defRPr sz="2000" b="0" i="0" u="none" strike="noStrike" cap="none">
                <a:solidFill>
                  <a:schemeClr val="dk1"/>
                </a:solidFill>
                <a:latin typeface="Lato" panose="020F0502020204030203"/>
                <a:ea typeface="Lato" panose="020F0502020204030203"/>
                <a:cs typeface="Lato" panose="020F0502020204030203"/>
                <a:sym typeface="Lato" panose="020F0502020204030203"/>
              </a:defRPr>
            </a:lvl6pPr>
            <a:lvl7pPr marL="3200400" marR="0" lvl="6" indent="-355600" algn="l" rtl="0">
              <a:lnSpc>
                <a:spcPct val="100000"/>
              </a:lnSpc>
              <a:spcBef>
                <a:spcPts val="0"/>
              </a:spcBef>
              <a:spcAft>
                <a:spcPts val="0"/>
              </a:spcAft>
              <a:buClr>
                <a:srgbClr val="74489D"/>
              </a:buClr>
              <a:buSzPts val="2000"/>
              <a:buFont typeface="Lato" panose="020F0502020204030203"/>
              <a:buChar char="○"/>
              <a:defRPr sz="2000" b="0" i="0" u="none" strike="noStrike" cap="none">
                <a:solidFill>
                  <a:schemeClr val="dk1"/>
                </a:solidFill>
                <a:latin typeface="Lato" panose="020F0502020204030203"/>
                <a:ea typeface="Lato" panose="020F0502020204030203"/>
                <a:cs typeface="Lato" panose="020F0502020204030203"/>
                <a:sym typeface="Lato" panose="020F0502020204030203"/>
              </a:defRPr>
            </a:lvl7pPr>
            <a:lvl8pPr marL="3657600" marR="0" lvl="7" indent="-355600" algn="l" rtl="0">
              <a:lnSpc>
                <a:spcPct val="100000"/>
              </a:lnSpc>
              <a:spcBef>
                <a:spcPts val="0"/>
              </a:spcBef>
              <a:spcAft>
                <a:spcPts val="0"/>
              </a:spcAft>
              <a:buClr>
                <a:srgbClr val="74489D"/>
              </a:buClr>
              <a:buSzPts val="2000"/>
              <a:buFont typeface="Lato" panose="020F0502020204030203"/>
              <a:buChar char="○"/>
              <a:defRPr sz="2000" b="0" i="0" u="none" strike="noStrike" cap="none">
                <a:solidFill>
                  <a:schemeClr val="dk1"/>
                </a:solidFill>
                <a:latin typeface="Lato" panose="020F0502020204030203"/>
                <a:ea typeface="Lato" panose="020F0502020204030203"/>
                <a:cs typeface="Lato" panose="020F0502020204030203"/>
                <a:sym typeface="Lato" panose="020F0502020204030203"/>
              </a:defRPr>
            </a:lvl8pPr>
            <a:lvl9pPr marL="4114800" marR="0" lvl="8" indent="-355600" algn="l" rtl="0">
              <a:lnSpc>
                <a:spcPct val="100000"/>
              </a:lnSpc>
              <a:spcBef>
                <a:spcPts val="0"/>
              </a:spcBef>
              <a:spcAft>
                <a:spcPts val="0"/>
              </a:spcAft>
              <a:buClr>
                <a:srgbClr val="74489D"/>
              </a:buClr>
              <a:buSzPts val="2000"/>
              <a:buFont typeface="Lato" panose="020F0502020204030203"/>
              <a:buChar char="○"/>
              <a:defRPr sz="2000" b="0" i="0" u="none" strike="noStrike" cap="none">
                <a:solidFill>
                  <a:schemeClr val="dk1"/>
                </a:solidFill>
                <a:latin typeface="Lato" panose="020F0502020204030203"/>
                <a:ea typeface="Lato" panose="020F0502020204030203"/>
                <a:cs typeface="Lato" panose="020F0502020204030203"/>
                <a:sym typeface="Lato" panose="020F0502020204030203"/>
              </a:defRPr>
            </a:lvl9pPr>
          </a:lstStyle>
          <a:p>
            <a:r>
              <a:rPr lang="pt-BR" sz="2600" dirty="0">
                <a:solidFill>
                  <a:schemeClr val="tx1"/>
                </a:solidFill>
                <a:latin typeface="+mn-lt"/>
                <a:ea typeface="Times New Roman" panose="02020603050405020304" pitchFamily="18" charset="0"/>
              </a:rPr>
              <a:t>EM TRIOS, ANALISEM A IMAGEM A SEGUIR E </a:t>
            </a:r>
          </a:p>
          <a:p>
            <a:r>
              <a:rPr lang="pt-BR" sz="2600" dirty="0">
                <a:solidFill>
                  <a:schemeClr val="tx1"/>
                </a:solidFill>
                <a:latin typeface="+mn-lt"/>
                <a:ea typeface="Times New Roman" panose="02020603050405020304" pitchFamily="18" charset="0"/>
              </a:rPr>
              <a:t>COMPARTILHEM COM A TURMA SUAS </a:t>
            </a:r>
          </a:p>
          <a:p>
            <a:r>
              <a:rPr lang="pt-BR" sz="2600" dirty="0">
                <a:solidFill>
                  <a:schemeClr val="tx1"/>
                </a:solidFill>
                <a:latin typeface="+mn-lt"/>
                <a:ea typeface="Times New Roman" panose="02020603050405020304" pitchFamily="18" charset="0"/>
              </a:rPr>
              <a:t>DESCOBERTAS. </a:t>
            </a:r>
          </a:p>
          <a:p>
            <a:endParaRPr lang="pt-BR" sz="2600" dirty="0">
              <a:solidFill>
                <a:schemeClr val="tx1"/>
              </a:solidFill>
              <a:latin typeface="Calibri" panose="020F0502020204030204" pitchFamily="34" charset="0"/>
              <a:ea typeface="Times New Roman" panose="02020603050405020304" pitchFamily="18" charset="0"/>
            </a:endParaRPr>
          </a:p>
          <a:p>
            <a:endParaRPr lang="pt-BR" sz="2600" dirty="0">
              <a:solidFill>
                <a:schemeClr val="tx1"/>
              </a:solidFill>
              <a:latin typeface="Calibri" panose="020F0502020204030204" pitchFamily="34" charset="0"/>
              <a:ea typeface="Times New Roman" panose="02020603050405020304" pitchFamily="18" charset="0"/>
            </a:endParaRPr>
          </a:p>
          <a:p>
            <a:endParaRPr lang="pt-BR" sz="2600" dirty="0">
              <a:solidFill>
                <a:schemeClr val="tx1"/>
              </a:solidFill>
              <a:latin typeface="Calibri" panose="020F0502020204030204" pitchFamily="34" charset="0"/>
              <a:ea typeface="Times New Roman" panose="02020603050405020304" pitchFamily="18" charset="0"/>
            </a:endParaRPr>
          </a:p>
          <a:p>
            <a:endParaRPr lang="pt-BR" sz="2600" dirty="0">
              <a:solidFill>
                <a:schemeClr val="tx1"/>
              </a:solidFill>
              <a:latin typeface="Calibri" panose="020F0502020204030204" pitchFamily="34" charset="0"/>
              <a:ea typeface="Times New Roman" panose="02020603050405020304" pitchFamily="18" charset="0"/>
            </a:endParaRPr>
          </a:p>
        </p:txBody>
      </p:sp>
      <p:pic>
        <p:nvPicPr>
          <p:cNvPr id="8" name="Imagem 7" descr="Desenho de personagem de desenho animado&#10;&#10;Descrição gerada automaticamente"/>
          <p:cNvPicPr>
            <a:picLocks noChangeAspect="1"/>
          </p:cNvPicPr>
          <p:nvPr/>
        </p:nvPicPr>
        <p:blipFill rotWithShape="1">
          <a:blip r:embed="rId4">
            <a:clrChange>
              <a:clrFrom>
                <a:srgbClr val="FFFFFF"/>
              </a:clrFrom>
              <a:clrTo>
                <a:srgbClr val="FFFFFF">
                  <a:alpha val="0"/>
                </a:srgbClr>
              </a:clrTo>
            </a:clrChange>
          </a:blip>
          <a:srcRect l="24418" t="15634" r="25768" b="15243"/>
          <a:stretch>
            <a:fillRect/>
          </a:stretch>
        </p:blipFill>
        <p:spPr>
          <a:xfrm>
            <a:off x="8454056" y="3019718"/>
            <a:ext cx="1567136" cy="2901462"/>
          </a:xfrm>
          <a:prstGeom prst="rect">
            <a:avLst/>
          </a:prstGeom>
        </p:spPr>
      </p:pic>
      <p:sp>
        <p:nvSpPr>
          <p:cNvPr id="12" name="CaixaDeTexto 11"/>
          <p:cNvSpPr txBox="1"/>
          <p:nvPr/>
        </p:nvSpPr>
        <p:spPr>
          <a:xfrm>
            <a:off x="2643921" y="4158859"/>
            <a:ext cx="6169418" cy="1323054"/>
          </a:xfrm>
          <a:prstGeom prst="rect">
            <a:avLst/>
          </a:prstGeom>
          <a:noFill/>
        </p:spPr>
        <p:txBody>
          <a:bodyPr wrap="square" rtlCol="0">
            <a:spAutoFit/>
          </a:bodyPr>
          <a:lstStyle/>
          <a:p>
            <a:r>
              <a:rPr lang="pt-BR" sz="2600" dirty="0">
                <a:solidFill>
                  <a:schemeClr val="tx1"/>
                </a:solidFill>
                <a:latin typeface="+mj-lt"/>
                <a:ea typeface="Times New Roman" panose="02020603050405020304" pitchFamily="18" charset="0"/>
              </a:rPr>
              <a:t>OBSERVEM O QUE ESTÁ ACONTECENDO E A QUANTIDADE DE OBJETOS E PESSOAS. </a:t>
            </a:r>
          </a:p>
        </p:txBody>
      </p:sp>
      <p:pic>
        <p:nvPicPr>
          <p:cNvPr id="15" name="Imagem 14" descr="Desenho de personagem de desenho animado&#10;&#10;Descrição gerada automaticamente"/>
          <p:cNvPicPr>
            <a:picLocks noChangeAspect="1"/>
          </p:cNvPicPr>
          <p:nvPr/>
        </p:nvPicPr>
        <p:blipFill rotWithShape="1">
          <a:blip r:embed="rId5">
            <a:clrChange>
              <a:clrFrom>
                <a:srgbClr val="FFFFFF"/>
              </a:clrFrom>
              <a:clrTo>
                <a:srgbClr val="FFFFFF">
                  <a:alpha val="0"/>
                </a:srgbClr>
              </a:clrTo>
            </a:clrChange>
          </a:blip>
          <a:srcRect l="19729" t="16650" r="21969" b="15049"/>
          <a:stretch>
            <a:fillRect/>
          </a:stretch>
        </p:blipFill>
        <p:spPr>
          <a:xfrm flipH="1">
            <a:off x="9930714" y="1111652"/>
            <a:ext cx="1987826" cy="3047206"/>
          </a:xfrm>
          <a:prstGeom prst="rect">
            <a:avLst/>
          </a:prstGeom>
        </p:spPr>
      </p:pic>
      <p:grpSp>
        <p:nvGrpSpPr>
          <p:cNvPr id="4" name="Agrupar 3">
            <a:extLst>
              <a:ext uri="{FF2B5EF4-FFF2-40B4-BE49-F238E27FC236}">
                <a16:creationId xmlns:a16="http://schemas.microsoft.com/office/drawing/2014/main" id="{63284C01-F55A-70AD-F972-92B6A7DB95E4}"/>
              </a:ext>
            </a:extLst>
          </p:cNvPr>
          <p:cNvGrpSpPr/>
          <p:nvPr/>
        </p:nvGrpSpPr>
        <p:grpSpPr>
          <a:xfrm>
            <a:off x="8813339" y="393986"/>
            <a:ext cx="1994910" cy="447532"/>
            <a:chOff x="305605" y="2234344"/>
            <a:chExt cx="1994910" cy="447532"/>
          </a:xfrm>
        </p:grpSpPr>
        <p:sp>
          <p:nvSpPr>
            <p:cNvPr id="6" name="CaixaDeTexto 7">
              <a:extLst>
                <a:ext uri="{FF2B5EF4-FFF2-40B4-BE49-F238E27FC236}">
                  <a16:creationId xmlns:a16="http://schemas.microsoft.com/office/drawing/2014/main" id="{C2564E7A-6603-1E79-885D-6AB67CF9C50C}"/>
                </a:ext>
              </a:extLst>
            </p:cNvPr>
            <p:cNvSpPr txBox="1"/>
            <p:nvPr/>
          </p:nvSpPr>
          <p:spPr>
            <a:xfrm>
              <a:off x="428151" y="2362131"/>
              <a:ext cx="1872364" cy="302955"/>
            </a:xfrm>
            <a:prstGeom prst="roundRect">
              <a:avLst>
                <a:gd name="adj" fmla="val 50000"/>
              </a:avLst>
            </a:prstGeom>
            <a:solidFill>
              <a:srgbClr val="BD68C1"/>
            </a:solidFill>
            <a:ln w="19050">
              <a:solidFill>
                <a:srgbClr val="A839AD"/>
              </a:solidFill>
            </a:ln>
          </p:spPr>
          <p:txBody>
            <a:bodyPr wrap="square" lIns="72000" tIns="0" rIns="108000" bIns="0"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r>
                <a:rPr lang="pt-BR" b="1" dirty="0">
                  <a:solidFill>
                    <a:schemeClr val="bg1"/>
                  </a:solidFill>
                  <a:latin typeface="Grandstander" pitchFamily="2" charset="0"/>
                  <a:cs typeface="Rubik Bold" panose="020B0604020202020204" charset="-79"/>
                </a:rPr>
                <a:t>TODOS JUNTOS</a:t>
              </a:r>
            </a:p>
          </p:txBody>
        </p:sp>
        <p:pic>
          <p:nvPicPr>
            <p:cNvPr id="7" name="Gráfico 1">
              <a:extLst>
                <a:ext uri="{FF2B5EF4-FFF2-40B4-BE49-F238E27FC236}">
                  <a16:creationId xmlns:a16="http://schemas.microsoft.com/office/drawing/2014/main" id="{89C60D49-249C-E437-A646-1C978261EFA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05605" y="2234344"/>
              <a:ext cx="463516" cy="447532"/>
            </a:xfrm>
            <a:prstGeom prst="rect">
              <a:avLst/>
            </a:prstGeom>
          </p:spPr>
        </p:pic>
      </p:grpSp>
      <p:grpSp>
        <p:nvGrpSpPr>
          <p:cNvPr id="9" name="Agrupar 8">
            <a:extLst>
              <a:ext uri="{FF2B5EF4-FFF2-40B4-BE49-F238E27FC236}">
                <a16:creationId xmlns:a16="http://schemas.microsoft.com/office/drawing/2014/main" id="{4CD164CE-43C2-4AFA-DAAA-EEBC5C65B16F}"/>
              </a:ext>
            </a:extLst>
          </p:cNvPr>
          <p:cNvGrpSpPr/>
          <p:nvPr/>
        </p:nvGrpSpPr>
        <p:grpSpPr>
          <a:xfrm>
            <a:off x="10195560" y="6400848"/>
            <a:ext cx="1879398" cy="472392"/>
            <a:chOff x="10195560" y="6400848"/>
            <a:chExt cx="1879398" cy="472392"/>
          </a:xfrm>
        </p:grpSpPr>
        <p:pic>
          <p:nvPicPr>
            <p:cNvPr id="11" name="Imagem 10">
              <a:extLst>
                <a:ext uri="{FF2B5EF4-FFF2-40B4-BE49-F238E27FC236}">
                  <a16:creationId xmlns:a16="http://schemas.microsoft.com/office/drawing/2014/main" id="{DEEA374B-22BC-E80B-F456-0FB7C03B44C5}"/>
                </a:ext>
              </a:extLst>
            </p:cNvPr>
            <p:cNvPicPr>
              <a:picLocks noChangeAspect="1"/>
            </p:cNvPicPr>
            <p:nvPr/>
          </p:nvPicPr>
          <p:blipFill>
            <a:blip r:embed="rId8"/>
            <a:srcRect/>
            <a:stretch/>
          </p:blipFill>
          <p:spPr>
            <a:xfrm>
              <a:off x="10195560" y="6400848"/>
              <a:ext cx="1879398" cy="457151"/>
            </a:xfrm>
            <a:prstGeom prst="rect">
              <a:avLst/>
            </a:prstGeom>
          </p:spPr>
        </p:pic>
        <p:sp>
          <p:nvSpPr>
            <p:cNvPr id="13" name="CaixaDeTexto 12">
              <a:extLst>
                <a:ext uri="{FF2B5EF4-FFF2-40B4-BE49-F238E27FC236}">
                  <a16:creationId xmlns:a16="http://schemas.microsoft.com/office/drawing/2014/main" id="{EC87BD92-F321-098A-BD1E-360E49C771DC}"/>
                </a:ext>
              </a:extLst>
            </p:cNvPr>
            <p:cNvSpPr txBox="1"/>
            <p:nvPr/>
          </p:nvSpPr>
          <p:spPr>
            <a:xfrm>
              <a:off x="10347960" y="6493584"/>
              <a:ext cx="1275080" cy="379656"/>
            </a:xfrm>
            <a:prstGeom prst="rect">
              <a:avLst/>
            </a:prstGeom>
            <a:noFill/>
          </p:spPr>
          <p:txBody>
            <a:bodyPr wrap="square" rtlCol="0">
              <a:spAutoFit/>
            </a:bodyPr>
            <a:lstStyle/>
            <a:p>
              <a:r>
                <a:rPr lang="pt-BR" sz="1800" b="1">
                  <a:solidFill>
                    <a:schemeClr val="bg1"/>
                  </a:solidFill>
                  <a:effectLst>
                    <a:outerShdw blurRad="38100" dist="38100" dir="2700000" algn="tl">
                      <a:srgbClr val="000000">
                        <a:alpha val="43137"/>
                      </a:srgbClr>
                    </a:outerShdw>
                  </a:effectLst>
                  <a:latin typeface="Grandstander" pitchFamily="2" charset="0"/>
                </a:rPr>
                <a:t>CONTINUA</a:t>
              </a:r>
            </a:p>
          </p:txBody>
        </p:sp>
      </p:grpSp>
      <p:pic>
        <p:nvPicPr>
          <p:cNvPr id="5" name="Google Shape;185;p6">
            <a:extLst>
              <a:ext uri="{FF2B5EF4-FFF2-40B4-BE49-F238E27FC236}">
                <a16:creationId xmlns:a16="http://schemas.microsoft.com/office/drawing/2014/main" id="{B163AEE2-74B5-5A9B-F7C6-0166616D2DBB}"/>
              </a:ext>
            </a:extLst>
          </p:cNvPr>
          <p:cNvPicPr preferRelativeResize="0">
            <a:picLocks noChangeAspect="1"/>
          </p:cNvPicPr>
          <p:nvPr/>
        </p:nvPicPr>
        <p:blipFill rotWithShape="1">
          <a:blip r:embed="rId9">
            <a:alphaModFix/>
          </a:blip>
          <a:srcRect/>
          <a:stretch/>
        </p:blipFill>
        <p:spPr>
          <a:xfrm>
            <a:off x="10979726" y="415706"/>
            <a:ext cx="699446" cy="4680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p:cNvSpPr>
            <a:spLocks noGrp="1"/>
          </p:cNvSpPr>
          <p:nvPr>
            <p:ph type="body" idx="1"/>
          </p:nvPr>
        </p:nvSpPr>
        <p:spPr>
          <a:xfrm>
            <a:off x="611491" y="914958"/>
            <a:ext cx="11097909" cy="746025"/>
          </a:xfrm>
        </p:spPr>
        <p:txBody>
          <a:bodyPr/>
          <a:lstStyle/>
          <a:p>
            <a:pPr marL="0"/>
            <a:r>
              <a:rPr lang="pt-BR" sz="2600" dirty="0">
                <a:solidFill>
                  <a:schemeClr val="tx1"/>
                </a:solidFill>
                <a:latin typeface="+mj-lt"/>
                <a:ea typeface="Times New Roman" panose="02020603050405020304" pitchFamily="18" charset="0"/>
              </a:rPr>
              <a:t>VAMOS VER SE VOCÊ É UM BOM OBSERVADOR!</a:t>
            </a:r>
          </a:p>
          <a:p>
            <a:endParaRPr lang="pt-BR" sz="2600" dirty="0">
              <a:solidFill>
                <a:schemeClr val="tx1"/>
              </a:solidFill>
              <a:latin typeface="+mj-lt"/>
              <a:ea typeface="Times New Roman" panose="02020603050405020304" pitchFamily="18" charset="0"/>
            </a:endParaRPr>
          </a:p>
          <a:p>
            <a:endParaRPr lang="pt-BR" sz="2600" dirty="0">
              <a:solidFill>
                <a:schemeClr val="tx1"/>
              </a:solidFill>
              <a:latin typeface="+mj-lt"/>
              <a:ea typeface="Times New Roman" panose="02020603050405020304" pitchFamily="18" charset="0"/>
            </a:endParaRPr>
          </a:p>
          <a:p>
            <a:endParaRPr lang="pt-BR" sz="2600" dirty="0">
              <a:solidFill>
                <a:schemeClr val="tx1"/>
              </a:solidFill>
              <a:latin typeface="+mj-lt"/>
              <a:ea typeface="Times New Roman" panose="02020603050405020304" pitchFamily="18" charset="0"/>
            </a:endParaRPr>
          </a:p>
          <a:p>
            <a:endParaRPr lang="pt-BR" sz="2600" dirty="0">
              <a:solidFill>
                <a:schemeClr val="tx1"/>
              </a:solidFill>
              <a:latin typeface="+mj-lt"/>
              <a:ea typeface="Times New Roman" panose="02020603050405020304" pitchFamily="18" charset="0"/>
            </a:endParaRPr>
          </a:p>
          <a:p>
            <a:endParaRPr lang="pt-BR" sz="2600" dirty="0">
              <a:solidFill>
                <a:schemeClr val="tx1"/>
              </a:solidFill>
              <a:latin typeface="+mj-lt"/>
              <a:ea typeface="Times New Roman" panose="02020603050405020304" pitchFamily="18" charset="0"/>
            </a:endParaRPr>
          </a:p>
          <a:p>
            <a:endParaRPr lang="pt-BR" sz="2600" dirty="0">
              <a:solidFill>
                <a:schemeClr val="tx1"/>
              </a:solidFill>
              <a:latin typeface="+mj-lt"/>
              <a:ea typeface="Times New Roman" panose="02020603050405020304" pitchFamily="18" charset="0"/>
            </a:endParaRPr>
          </a:p>
          <a:p>
            <a:r>
              <a:rPr lang="pt-BR" sz="2600" dirty="0">
                <a:solidFill>
                  <a:schemeClr val="tx1"/>
                </a:solidFill>
                <a:latin typeface="+mj-lt"/>
                <a:ea typeface="Times New Roman" panose="02020603050405020304" pitchFamily="18" charset="0"/>
              </a:rPr>
              <a:t> </a:t>
            </a:r>
          </a:p>
          <a:p>
            <a:endParaRPr lang="pt-BR" sz="2600" dirty="0">
              <a:solidFill>
                <a:schemeClr val="tx1"/>
              </a:solidFill>
              <a:latin typeface="+mj-lt"/>
              <a:ea typeface="Times New Roman" panose="02020603050405020304" pitchFamily="18" charset="0"/>
            </a:endParaRPr>
          </a:p>
          <a:p>
            <a:endParaRPr lang="pt-BR" sz="2600" dirty="0">
              <a:solidFill>
                <a:schemeClr val="tx1"/>
              </a:solidFill>
              <a:latin typeface="+mj-lt"/>
              <a:ea typeface="Times New Roman" panose="02020603050405020304" pitchFamily="18" charset="0"/>
            </a:endParaRPr>
          </a:p>
          <a:p>
            <a:endParaRPr lang="pt-BR" sz="2600" dirty="0">
              <a:solidFill>
                <a:schemeClr val="tx1"/>
              </a:solidFill>
              <a:latin typeface="+mj-lt"/>
              <a:ea typeface="Times New Roman" panose="02020603050405020304" pitchFamily="18" charset="0"/>
            </a:endParaRPr>
          </a:p>
          <a:p>
            <a:endParaRPr lang="pt-BR" sz="2600" dirty="0">
              <a:solidFill>
                <a:schemeClr val="tx1"/>
              </a:solidFill>
              <a:latin typeface="+mj-lt"/>
              <a:ea typeface="Times New Roman" panose="02020603050405020304" pitchFamily="18" charset="0"/>
            </a:endParaRPr>
          </a:p>
          <a:p>
            <a:endParaRPr lang="pt-BR" sz="2600" dirty="0">
              <a:solidFill>
                <a:schemeClr val="tx1"/>
              </a:solidFill>
              <a:latin typeface="+mj-lt"/>
              <a:ea typeface="Times New Roman" panose="02020603050405020304" pitchFamily="18" charset="0"/>
            </a:endParaRPr>
          </a:p>
          <a:p>
            <a:endParaRPr lang="pt-BR" sz="2600" dirty="0">
              <a:solidFill>
                <a:schemeClr val="tx1"/>
              </a:solidFill>
              <a:latin typeface="+mj-lt"/>
              <a:ea typeface="Times New Roman" panose="02020603050405020304" pitchFamily="18" charset="0"/>
            </a:endParaRPr>
          </a:p>
          <a:p>
            <a:endParaRPr lang="pt-BR" sz="2600" dirty="0">
              <a:solidFill>
                <a:schemeClr val="tx1"/>
              </a:solidFill>
              <a:latin typeface="+mj-lt"/>
              <a:ea typeface="Times New Roman" panose="02020603050405020304" pitchFamily="18" charset="0"/>
            </a:endParaRPr>
          </a:p>
          <a:p>
            <a:endParaRPr lang="pt-BR" sz="2600" dirty="0">
              <a:solidFill>
                <a:schemeClr val="tx1"/>
              </a:solidFill>
              <a:latin typeface="+mj-lt"/>
              <a:ea typeface="Times New Roman" panose="02020603050405020304" pitchFamily="18" charset="0"/>
            </a:endParaRPr>
          </a:p>
          <a:p>
            <a:endParaRPr lang="pt-BR" sz="2600" dirty="0">
              <a:solidFill>
                <a:schemeClr val="tx1"/>
              </a:solidFill>
              <a:latin typeface="+mj-lt"/>
              <a:ea typeface="Times New Roman" panose="02020603050405020304" pitchFamily="18" charset="0"/>
            </a:endParaRPr>
          </a:p>
        </p:txBody>
      </p:sp>
      <p:pic>
        <p:nvPicPr>
          <p:cNvPr id="5" name="Imagem 4" descr="Diagrama&#10;&#10;Descrição gerada automaticamente com confiança média"/>
          <p:cNvPicPr>
            <a:picLocks noChangeAspect="1"/>
          </p:cNvPicPr>
          <p:nvPr/>
        </p:nvPicPr>
        <p:blipFill>
          <a:blip r:embed="rId3"/>
          <a:stretch>
            <a:fillRect/>
          </a:stretch>
        </p:blipFill>
        <p:spPr>
          <a:xfrm>
            <a:off x="5960657" y="2001579"/>
            <a:ext cx="5854078" cy="3292257"/>
          </a:xfrm>
          <a:prstGeom prst="rect">
            <a:avLst/>
          </a:prstGeom>
          <a:ln>
            <a:noFill/>
          </a:ln>
          <a:effectLst>
            <a:softEdge rad="112500"/>
          </a:effectLst>
        </p:spPr>
      </p:pic>
      <p:sp>
        <p:nvSpPr>
          <p:cNvPr id="6" name="CaixaDeTexto 5"/>
          <p:cNvSpPr txBox="1"/>
          <p:nvPr/>
        </p:nvSpPr>
        <p:spPr>
          <a:xfrm>
            <a:off x="633552" y="1733429"/>
            <a:ext cx="5401868" cy="4062651"/>
          </a:xfrm>
          <a:prstGeom prst="rect">
            <a:avLst/>
          </a:prstGeom>
          <a:noFill/>
        </p:spPr>
        <p:txBody>
          <a:bodyPr wrap="square" rtlCol="0">
            <a:spAutoFit/>
          </a:bodyPr>
          <a:lstStyle/>
          <a:p>
            <a:pPr marL="457086" indent="-457086">
              <a:spcAft>
                <a:spcPts val="1200"/>
              </a:spcAft>
              <a:buClr>
                <a:srgbClr val="7030A0"/>
              </a:buClr>
              <a:buSzPct val="80000"/>
              <a:buFont typeface="Verdana" panose="020B0604030504040204" pitchFamily="34" charset="0"/>
              <a:buChar char="●"/>
            </a:pPr>
            <a:r>
              <a:rPr lang="pt-BR" sz="2600" dirty="0">
                <a:solidFill>
                  <a:schemeClr val="tx1"/>
                </a:solidFill>
              </a:rPr>
              <a:t>ONDE AS CRIANÇAS ESTÃO?</a:t>
            </a:r>
          </a:p>
          <a:p>
            <a:pPr marL="457086" indent="-457086">
              <a:spcAft>
                <a:spcPts val="1200"/>
              </a:spcAft>
              <a:buClr>
                <a:srgbClr val="7030A0"/>
              </a:buClr>
              <a:buSzPct val="80000"/>
              <a:buFont typeface="Verdana" panose="020B0604030504040204" pitchFamily="34" charset="0"/>
              <a:buChar char="●"/>
            </a:pPr>
            <a:r>
              <a:rPr lang="pt-BR" sz="2600" dirty="0">
                <a:solidFill>
                  <a:schemeClr val="tx1"/>
                </a:solidFill>
              </a:rPr>
              <a:t>O QUE ELAS ESTÃO FAZENDO?</a:t>
            </a:r>
          </a:p>
          <a:p>
            <a:pPr marL="457086" indent="-457086">
              <a:spcAft>
                <a:spcPts val="1200"/>
              </a:spcAft>
              <a:buClr>
                <a:srgbClr val="7030A0"/>
              </a:buClr>
              <a:buSzPct val="80000"/>
              <a:buFont typeface="Verdana" panose="020B0604030504040204" pitchFamily="34" charset="0"/>
              <a:buChar char="●"/>
            </a:pPr>
            <a:r>
              <a:rPr lang="pt-BR" sz="2600" dirty="0">
                <a:solidFill>
                  <a:schemeClr val="tx1"/>
                </a:solidFill>
              </a:rPr>
              <a:t>HÁ QUANTAS MENINAS?</a:t>
            </a:r>
          </a:p>
          <a:p>
            <a:pPr marL="457086" indent="-457086">
              <a:spcAft>
                <a:spcPts val="1200"/>
              </a:spcAft>
              <a:buClr>
                <a:srgbClr val="7030A0"/>
              </a:buClr>
              <a:buSzPct val="80000"/>
              <a:buFont typeface="Verdana" panose="020B0604030504040204" pitchFamily="34" charset="0"/>
              <a:buChar char="●"/>
            </a:pPr>
            <a:r>
              <a:rPr lang="pt-BR" sz="2600" dirty="0">
                <a:solidFill>
                  <a:schemeClr val="tx1"/>
                </a:solidFill>
              </a:rPr>
              <a:t>E QUANTOS MENINOS?</a:t>
            </a:r>
          </a:p>
          <a:p>
            <a:pPr marL="457086" indent="-457086">
              <a:spcAft>
                <a:spcPts val="1200"/>
              </a:spcAft>
              <a:buClr>
                <a:srgbClr val="7030A0"/>
              </a:buClr>
              <a:buSzPct val="80000"/>
              <a:buFont typeface="Verdana" panose="020B0604030504040204" pitchFamily="34" charset="0"/>
              <a:buChar char="●"/>
            </a:pPr>
            <a:r>
              <a:rPr lang="pt-BR" sz="2600" dirty="0">
                <a:solidFill>
                  <a:schemeClr val="tx1"/>
                </a:solidFill>
              </a:rPr>
              <a:t>E QUANTAS CRIANÇAS?</a:t>
            </a:r>
          </a:p>
          <a:p>
            <a:pPr marL="457086" indent="-457086">
              <a:spcAft>
                <a:spcPts val="1200"/>
              </a:spcAft>
              <a:buClr>
                <a:srgbClr val="7030A0"/>
              </a:buClr>
              <a:buSzPct val="80000"/>
              <a:buFont typeface="Verdana" panose="020B0604030504040204" pitchFamily="34" charset="0"/>
              <a:buChar char="●"/>
            </a:pPr>
            <a:r>
              <a:rPr lang="pt-BR" sz="2600" dirty="0">
                <a:solidFill>
                  <a:schemeClr val="tx1"/>
                </a:solidFill>
              </a:rPr>
              <a:t>QUANTAS PESSOAS HÁ NA IMAGEM? </a:t>
            </a:r>
          </a:p>
        </p:txBody>
      </p:sp>
      <p:grpSp>
        <p:nvGrpSpPr>
          <p:cNvPr id="3" name="Agrupar 2">
            <a:extLst>
              <a:ext uri="{FF2B5EF4-FFF2-40B4-BE49-F238E27FC236}">
                <a16:creationId xmlns:a16="http://schemas.microsoft.com/office/drawing/2014/main" id="{2E4AB7DE-ADFC-478E-4253-D2BBFFAFDD0C}"/>
              </a:ext>
            </a:extLst>
          </p:cNvPr>
          <p:cNvGrpSpPr/>
          <p:nvPr/>
        </p:nvGrpSpPr>
        <p:grpSpPr>
          <a:xfrm>
            <a:off x="9714490" y="357658"/>
            <a:ext cx="1994910" cy="447532"/>
            <a:chOff x="305605" y="2234344"/>
            <a:chExt cx="1994910" cy="447532"/>
          </a:xfrm>
        </p:grpSpPr>
        <p:sp>
          <p:nvSpPr>
            <p:cNvPr id="4" name="CaixaDeTexto 7">
              <a:extLst>
                <a:ext uri="{FF2B5EF4-FFF2-40B4-BE49-F238E27FC236}">
                  <a16:creationId xmlns:a16="http://schemas.microsoft.com/office/drawing/2014/main" id="{EC891A53-88C0-694F-DA0F-586CB38D22A0}"/>
                </a:ext>
              </a:extLst>
            </p:cNvPr>
            <p:cNvSpPr txBox="1"/>
            <p:nvPr/>
          </p:nvSpPr>
          <p:spPr>
            <a:xfrm>
              <a:off x="428151" y="2362131"/>
              <a:ext cx="1872364" cy="302955"/>
            </a:xfrm>
            <a:prstGeom prst="roundRect">
              <a:avLst>
                <a:gd name="adj" fmla="val 50000"/>
              </a:avLst>
            </a:prstGeom>
            <a:solidFill>
              <a:srgbClr val="BD68C1"/>
            </a:solidFill>
            <a:ln w="19050">
              <a:solidFill>
                <a:srgbClr val="A839AD"/>
              </a:solidFill>
            </a:ln>
          </p:spPr>
          <p:txBody>
            <a:bodyPr wrap="square" lIns="72000" tIns="0" rIns="108000" bIns="0"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r>
                <a:rPr lang="pt-BR" b="1" dirty="0">
                  <a:solidFill>
                    <a:schemeClr val="bg1"/>
                  </a:solidFill>
                  <a:latin typeface="Grandstander" pitchFamily="2" charset="0"/>
                  <a:cs typeface="Rubik Bold" panose="020B0604020202020204" charset="-79"/>
                </a:rPr>
                <a:t>TODOS JUNTOS</a:t>
              </a:r>
            </a:p>
          </p:txBody>
        </p:sp>
        <p:pic>
          <p:nvPicPr>
            <p:cNvPr id="7" name="Gráfico 1">
              <a:extLst>
                <a:ext uri="{FF2B5EF4-FFF2-40B4-BE49-F238E27FC236}">
                  <a16:creationId xmlns:a16="http://schemas.microsoft.com/office/drawing/2014/main" id="{D6BB8919-1114-D9AE-07B9-B5FF2CA4077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05605" y="2234344"/>
              <a:ext cx="463516" cy="447532"/>
            </a:xfrm>
            <a:prstGeom prst="rect">
              <a:avLst/>
            </a:prstGeom>
          </p:spPr>
        </p:pic>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Imagem 26" descr="Ícone&#10;&#10;Descrição gerada automaticamente"/>
          <p:cNvPicPr>
            <a:picLocks noChangeAspect="1"/>
          </p:cNvPicPr>
          <p:nvPr/>
        </p:nvPicPr>
        <p:blipFill>
          <a:blip r:embed="rId3"/>
          <a:stretch>
            <a:fillRect/>
          </a:stretch>
        </p:blipFill>
        <p:spPr>
          <a:xfrm>
            <a:off x="9232769" y="1179593"/>
            <a:ext cx="2563271" cy="2384853"/>
          </a:xfrm>
          <a:prstGeom prst="rect">
            <a:avLst/>
          </a:prstGeom>
        </p:spPr>
      </p:pic>
      <p:pic>
        <p:nvPicPr>
          <p:cNvPr id="7" name="Imagem 6"/>
          <p:cNvPicPr>
            <a:picLocks noChangeAspect="1"/>
          </p:cNvPicPr>
          <p:nvPr/>
        </p:nvPicPr>
        <p:blipFill>
          <a:blip r:embed="rId4"/>
          <a:stretch>
            <a:fillRect/>
          </a:stretch>
        </p:blipFill>
        <p:spPr>
          <a:xfrm>
            <a:off x="581739" y="1229443"/>
            <a:ext cx="11607086" cy="650127"/>
          </a:xfrm>
          <a:prstGeom prst="rect">
            <a:avLst/>
          </a:prstGeom>
        </p:spPr>
      </p:pic>
      <p:grpSp>
        <p:nvGrpSpPr>
          <p:cNvPr id="25" name="Agrupar 24"/>
          <p:cNvGrpSpPr/>
          <p:nvPr/>
        </p:nvGrpSpPr>
        <p:grpSpPr>
          <a:xfrm>
            <a:off x="1084271" y="3675749"/>
            <a:ext cx="8305643" cy="2332718"/>
            <a:chOff x="813415" y="2701541"/>
            <a:chExt cx="6230855" cy="1749994"/>
          </a:xfrm>
        </p:grpSpPr>
        <p:pic>
          <p:nvPicPr>
            <p:cNvPr id="16" name="Imagem 15" descr="Gráfico de bolhas&#10;&#10;Descrição gerada automaticamente"/>
            <p:cNvPicPr>
              <a:picLocks noChangeAspect="1"/>
            </p:cNvPicPr>
            <p:nvPr/>
          </p:nvPicPr>
          <p:blipFill rotWithShape="1">
            <a:blip r:embed="rId5">
              <a:clrChange>
                <a:clrFrom>
                  <a:srgbClr val="FFFFFF"/>
                </a:clrFrom>
                <a:clrTo>
                  <a:srgbClr val="FFFFFF">
                    <a:alpha val="0"/>
                  </a:srgbClr>
                </a:clrTo>
              </a:clrChange>
            </a:blip>
            <a:srcRect l="17551" t="7129" r="17801"/>
            <a:stretch>
              <a:fillRect/>
            </a:stretch>
          </p:blipFill>
          <p:spPr>
            <a:xfrm>
              <a:off x="990947" y="2715764"/>
              <a:ext cx="560659" cy="805435"/>
            </a:xfrm>
            <a:prstGeom prst="rect">
              <a:avLst/>
            </a:prstGeom>
          </p:spPr>
        </p:pic>
        <p:grpSp>
          <p:nvGrpSpPr>
            <p:cNvPr id="24" name="Agrupar 23"/>
            <p:cNvGrpSpPr/>
            <p:nvPr/>
          </p:nvGrpSpPr>
          <p:grpSpPr>
            <a:xfrm>
              <a:off x="813415" y="2701541"/>
              <a:ext cx="6230855" cy="1749994"/>
              <a:chOff x="755508" y="2484085"/>
              <a:chExt cx="6230855" cy="1749994"/>
            </a:xfrm>
          </p:grpSpPr>
          <p:grpSp>
            <p:nvGrpSpPr>
              <p:cNvPr id="19" name="Agrupar 18"/>
              <p:cNvGrpSpPr/>
              <p:nvPr/>
            </p:nvGrpSpPr>
            <p:grpSpPr>
              <a:xfrm>
                <a:off x="4402005" y="3368889"/>
                <a:ext cx="2584358" cy="818712"/>
                <a:chOff x="3753494" y="3815434"/>
                <a:chExt cx="2584358" cy="818712"/>
              </a:xfrm>
            </p:grpSpPr>
            <p:pic>
              <p:nvPicPr>
                <p:cNvPr id="10" name="Imagem 9" descr="Gráfico de bolhas&#10;&#10;Descrição gerada automaticamente"/>
                <p:cNvPicPr>
                  <a:picLocks noChangeAspect="1"/>
                </p:cNvPicPr>
                <p:nvPr/>
              </p:nvPicPr>
              <p:blipFill rotWithShape="1">
                <a:blip r:embed="rId5">
                  <a:clrChange>
                    <a:clrFrom>
                      <a:srgbClr val="FFFFFF"/>
                    </a:clrFrom>
                    <a:clrTo>
                      <a:srgbClr val="FFFFFF">
                        <a:alpha val="0"/>
                      </a:srgbClr>
                    </a:clrTo>
                  </a:clrChange>
                </a:blip>
                <a:srcRect l="17551" t="7129" r="17801"/>
                <a:stretch>
                  <a:fillRect/>
                </a:stretch>
              </p:blipFill>
              <p:spPr>
                <a:xfrm>
                  <a:off x="3753494" y="3828711"/>
                  <a:ext cx="560659" cy="805435"/>
                </a:xfrm>
                <a:prstGeom prst="rect">
                  <a:avLst/>
                </a:prstGeom>
              </p:spPr>
            </p:pic>
            <p:pic>
              <p:nvPicPr>
                <p:cNvPr id="11" name="Imagem 10" descr="Gráfico de bolhas&#10;&#10;Descrição gerada automaticamente"/>
                <p:cNvPicPr>
                  <a:picLocks noChangeAspect="1"/>
                </p:cNvPicPr>
                <p:nvPr/>
              </p:nvPicPr>
              <p:blipFill rotWithShape="1">
                <a:blip r:embed="rId5">
                  <a:clrChange>
                    <a:clrFrom>
                      <a:srgbClr val="FFFFFF"/>
                    </a:clrFrom>
                    <a:clrTo>
                      <a:srgbClr val="FFFFFF">
                        <a:alpha val="0"/>
                      </a:srgbClr>
                    </a:clrTo>
                  </a:clrChange>
                </a:blip>
                <a:srcRect l="17551" t="7129" r="17801"/>
                <a:stretch>
                  <a:fillRect/>
                </a:stretch>
              </p:blipFill>
              <p:spPr>
                <a:xfrm>
                  <a:off x="4431674" y="3828711"/>
                  <a:ext cx="560659" cy="805435"/>
                </a:xfrm>
                <a:prstGeom prst="rect">
                  <a:avLst/>
                </a:prstGeom>
              </p:spPr>
            </p:pic>
            <p:pic>
              <p:nvPicPr>
                <p:cNvPr id="12" name="Imagem 11" descr="Gráfico de bolhas&#10;&#10;Descrição gerada automaticamente"/>
                <p:cNvPicPr>
                  <a:picLocks noChangeAspect="1"/>
                </p:cNvPicPr>
                <p:nvPr/>
              </p:nvPicPr>
              <p:blipFill rotWithShape="1">
                <a:blip r:embed="rId5">
                  <a:clrChange>
                    <a:clrFrom>
                      <a:srgbClr val="FFFFFF"/>
                    </a:clrFrom>
                    <a:clrTo>
                      <a:srgbClr val="FFFFFF">
                        <a:alpha val="0"/>
                      </a:srgbClr>
                    </a:clrTo>
                  </a:clrChange>
                </a:blip>
                <a:srcRect l="17551" t="7129" r="17801"/>
                <a:stretch>
                  <a:fillRect/>
                </a:stretch>
              </p:blipFill>
              <p:spPr>
                <a:xfrm>
                  <a:off x="5109854" y="3815434"/>
                  <a:ext cx="560659" cy="805435"/>
                </a:xfrm>
                <a:prstGeom prst="rect">
                  <a:avLst/>
                </a:prstGeom>
              </p:spPr>
            </p:pic>
            <p:pic>
              <p:nvPicPr>
                <p:cNvPr id="13" name="Imagem 12" descr="Gráfico de bolhas&#10;&#10;Descrição gerada automaticamente"/>
                <p:cNvPicPr>
                  <a:picLocks noChangeAspect="1"/>
                </p:cNvPicPr>
                <p:nvPr/>
              </p:nvPicPr>
              <p:blipFill rotWithShape="1">
                <a:blip r:embed="rId5">
                  <a:clrChange>
                    <a:clrFrom>
                      <a:srgbClr val="FFFFFF"/>
                    </a:clrFrom>
                    <a:clrTo>
                      <a:srgbClr val="FFFFFF">
                        <a:alpha val="0"/>
                      </a:srgbClr>
                    </a:clrTo>
                  </a:clrChange>
                </a:blip>
                <a:srcRect l="17551" t="7129" r="17801"/>
                <a:stretch>
                  <a:fillRect/>
                </a:stretch>
              </p:blipFill>
              <p:spPr>
                <a:xfrm>
                  <a:off x="5777193" y="3828711"/>
                  <a:ext cx="560659" cy="805435"/>
                </a:xfrm>
                <a:prstGeom prst="rect">
                  <a:avLst/>
                </a:prstGeom>
              </p:spPr>
            </p:pic>
          </p:grpSp>
          <p:grpSp>
            <p:nvGrpSpPr>
              <p:cNvPr id="20" name="Agrupar 19"/>
              <p:cNvGrpSpPr/>
              <p:nvPr/>
            </p:nvGrpSpPr>
            <p:grpSpPr>
              <a:xfrm>
                <a:off x="5115807" y="2484085"/>
                <a:ext cx="1203217" cy="820606"/>
                <a:chOff x="5499162" y="2493021"/>
                <a:chExt cx="1203217" cy="820606"/>
              </a:xfrm>
            </p:grpSpPr>
            <p:pic>
              <p:nvPicPr>
                <p:cNvPr id="14" name="Imagem 13" descr="Gráfico de bolhas&#10;&#10;Descrição gerada automaticamente"/>
                <p:cNvPicPr>
                  <a:picLocks noChangeAspect="1"/>
                </p:cNvPicPr>
                <p:nvPr/>
              </p:nvPicPr>
              <p:blipFill rotWithShape="1">
                <a:blip r:embed="rId5">
                  <a:clrChange>
                    <a:clrFrom>
                      <a:srgbClr val="FFFFFF"/>
                    </a:clrFrom>
                    <a:clrTo>
                      <a:srgbClr val="FFFFFF">
                        <a:alpha val="0"/>
                      </a:srgbClr>
                    </a:clrTo>
                  </a:clrChange>
                </a:blip>
                <a:srcRect l="17551" t="7129" r="17801"/>
                <a:stretch>
                  <a:fillRect/>
                </a:stretch>
              </p:blipFill>
              <p:spPr>
                <a:xfrm>
                  <a:off x="5499162" y="2508192"/>
                  <a:ext cx="560659" cy="805435"/>
                </a:xfrm>
                <a:prstGeom prst="rect">
                  <a:avLst/>
                </a:prstGeom>
              </p:spPr>
            </p:pic>
            <p:pic>
              <p:nvPicPr>
                <p:cNvPr id="15" name="Imagem 14" descr="Gráfico de bolhas&#10;&#10;Descrição gerada automaticamente"/>
                <p:cNvPicPr>
                  <a:picLocks noChangeAspect="1"/>
                </p:cNvPicPr>
                <p:nvPr/>
              </p:nvPicPr>
              <p:blipFill rotWithShape="1">
                <a:blip r:embed="rId5">
                  <a:clrChange>
                    <a:clrFrom>
                      <a:srgbClr val="FFFFFF"/>
                    </a:clrFrom>
                    <a:clrTo>
                      <a:srgbClr val="FFFFFF">
                        <a:alpha val="0"/>
                      </a:srgbClr>
                    </a:clrTo>
                  </a:clrChange>
                </a:blip>
                <a:srcRect l="17551" t="7129" r="17801"/>
                <a:stretch>
                  <a:fillRect/>
                </a:stretch>
              </p:blipFill>
              <p:spPr>
                <a:xfrm>
                  <a:off x="6141720" y="2493021"/>
                  <a:ext cx="560659" cy="805435"/>
                </a:xfrm>
                <a:prstGeom prst="rect">
                  <a:avLst/>
                </a:prstGeom>
              </p:spPr>
            </p:pic>
          </p:grpSp>
          <p:grpSp>
            <p:nvGrpSpPr>
              <p:cNvPr id="18" name="Agrupar 17"/>
              <p:cNvGrpSpPr/>
              <p:nvPr/>
            </p:nvGrpSpPr>
            <p:grpSpPr>
              <a:xfrm>
                <a:off x="755508" y="2781292"/>
                <a:ext cx="1861046" cy="1452787"/>
                <a:chOff x="857250" y="3171777"/>
                <a:chExt cx="1861046" cy="1452787"/>
              </a:xfrm>
            </p:grpSpPr>
            <p:pic>
              <p:nvPicPr>
                <p:cNvPr id="4" name="Imagem 3" descr="Gráfico de bolhas&#10;&#10;Descrição gerada automaticamente"/>
                <p:cNvPicPr>
                  <a:picLocks noChangeAspect="1"/>
                </p:cNvPicPr>
                <p:nvPr/>
              </p:nvPicPr>
              <p:blipFill rotWithShape="1">
                <a:blip r:embed="rId5">
                  <a:clrChange>
                    <a:clrFrom>
                      <a:srgbClr val="FFFFFF"/>
                    </a:clrFrom>
                    <a:clrTo>
                      <a:srgbClr val="FFFFFF">
                        <a:alpha val="0"/>
                      </a:srgbClr>
                    </a:clrTo>
                  </a:clrChange>
                </a:blip>
                <a:srcRect l="17551" t="7129" r="17801"/>
                <a:stretch>
                  <a:fillRect/>
                </a:stretch>
              </p:blipFill>
              <p:spPr>
                <a:xfrm>
                  <a:off x="857250" y="3819129"/>
                  <a:ext cx="560659" cy="805435"/>
                </a:xfrm>
                <a:prstGeom prst="rect">
                  <a:avLst/>
                </a:prstGeom>
              </p:spPr>
            </p:pic>
            <p:pic>
              <p:nvPicPr>
                <p:cNvPr id="6" name="Imagem 5" descr="Gráfico de bolhas&#10;&#10;Descrição gerada automaticamente"/>
                <p:cNvPicPr>
                  <a:picLocks noChangeAspect="1"/>
                </p:cNvPicPr>
                <p:nvPr/>
              </p:nvPicPr>
              <p:blipFill rotWithShape="1">
                <a:blip r:embed="rId5">
                  <a:clrChange>
                    <a:clrFrom>
                      <a:srgbClr val="FFFFFF"/>
                    </a:clrFrom>
                    <a:clrTo>
                      <a:srgbClr val="FFFFFF">
                        <a:alpha val="0"/>
                      </a:srgbClr>
                    </a:clrTo>
                  </a:clrChange>
                </a:blip>
                <a:srcRect l="17551" t="7129" r="17801"/>
                <a:stretch>
                  <a:fillRect/>
                </a:stretch>
              </p:blipFill>
              <p:spPr>
                <a:xfrm>
                  <a:off x="1535430" y="3819129"/>
                  <a:ext cx="560659" cy="805435"/>
                </a:xfrm>
                <a:prstGeom prst="rect">
                  <a:avLst/>
                </a:prstGeom>
              </p:spPr>
            </p:pic>
            <p:pic>
              <p:nvPicPr>
                <p:cNvPr id="8" name="Imagem 7" descr="Gráfico de bolhas&#10;&#10;Descrição gerada automaticamente"/>
                <p:cNvPicPr>
                  <a:picLocks noChangeAspect="1"/>
                </p:cNvPicPr>
                <p:nvPr/>
              </p:nvPicPr>
              <p:blipFill rotWithShape="1">
                <a:blip r:embed="rId5">
                  <a:clrChange>
                    <a:clrFrom>
                      <a:srgbClr val="FFFFFF"/>
                    </a:clrFrom>
                    <a:clrTo>
                      <a:srgbClr val="FFFFFF">
                        <a:alpha val="0"/>
                      </a:srgbClr>
                    </a:clrTo>
                  </a:clrChange>
                </a:blip>
                <a:srcRect l="17551" t="7129" r="17801"/>
                <a:stretch>
                  <a:fillRect/>
                </a:stretch>
              </p:blipFill>
              <p:spPr>
                <a:xfrm>
                  <a:off x="2157637" y="3819128"/>
                  <a:ext cx="560659" cy="805435"/>
                </a:xfrm>
                <a:prstGeom prst="rect">
                  <a:avLst/>
                </a:prstGeom>
              </p:spPr>
            </p:pic>
            <p:sp>
              <p:nvSpPr>
                <p:cNvPr id="17" name="Retângulo: Cantos Arredondados 16"/>
                <p:cNvSpPr/>
                <p:nvPr/>
              </p:nvSpPr>
              <p:spPr>
                <a:xfrm>
                  <a:off x="1677340" y="3171777"/>
                  <a:ext cx="720000" cy="486000"/>
                </a:xfrm>
                <a:prstGeom prst="roundRect">
                  <a:avLst/>
                </a:prstGeom>
                <a:noFill/>
                <a:ln>
                  <a:solidFill>
                    <a:srgbClr val="7448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2487" dirty="0"/>
                </a:p>
              </p:txBody>
            </p:sp>
          </p:grpSp>
        </p:grpSp>
      </p:grpSp>
      <p:sp>
        <p:nvSpPr>
          <p:cNvPr id="2" name="Retângulo: Cantos Arredondados 1">
            <a:extLst>
              <a:ext uri="{FF2B5EF4-FFF2-40B4-BE49-F238E27FC236}">
                <a16:creationId xmlns:a16="http://schemas.microsoft.com/office/drawing/2014/main" id="{60369317-61F5-88A0-AA55-8A2E0A39DB92}"/>
              </a:ext>
            </a:extLst>
          </p:cNvPr>
          <p:cNvSpPr/>
          <p:nvPr/>
        </p:nvSpPr>
        <p:spPr>
          <a:xfrm>
            <a:off x="3679176" y="5298682"/>
            <a:ext cx="959750" cy="647831"/>
          </a:xfrm>
          <a:prstGeom prst="roundRect">
            <a:avLst/>
          </a:prstGeom>
          <a:noFill/>
          <a:ln>
            <a:solidFill>
              <a:srgbClr val="7448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2487" dirty="0"/>
          </a:p>
        </p:txBody>
      </p:sp>
      <p:sp>
        <p:nvSpPr>
          <p:cNvPr id="3" name="Retângulo: Cantos Arredondados 2">
            <a:extLst>
              <a:ext uri="{FF2B5EF4-FFF2-40B4-BE49-F238E27FC236}">
                <a16:creationId xmlns:a16="http://schemas.microsoft.com/office/drawing/2014/main" id="{54E0AB49-5D27-D90F-D763-545DC2E93A40}"/>
              </a:ext>
            </a:extLst>
          </p:cNvPr>
          <p:cNvSpPr/>
          <p:nvPr/>
        </p:nvSpPr>
        <p:spPr>
          <a:xfrm>
            <a:off x="8642563" y="4071923"/>
            <a:ext cx="959750" cy="647831"/>
          </a:xfrm>
          <a:prstGeom prst="roundRect">
            <a:avLst/>
          </a:prstGeom>
          <a:noFill/>
          <a:ln>
            <a:solidFill>
              <a:srgbClr val="7448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2487" dirty="0"/>
          </a:p>
        </p:txBody>
      </p:sp>
      <p:sp>
        <p:nvSpPr>
          <p:cNvPr id="5" name="Retângulo: Cantos Arredondados 4">
            <a:extLst>
              <a:ext uri="{FF2B5EF4-FFF2-40B4-BE49-F238E27FC236}">
                <a16:creationId xmlns:a16="http://schemas.microsoft.com/office/drawing/2014/main" id="{054F6E9F-EA8C-61D5-58F9-E06E1B5055FD}"/>
              </a:ext>
            </a:extLst>
          </p:cNvPr>
          <p:cNvSpPr/>
          <p:nvPr/>
        </p:nvSpPr>
        <p:spPr>
          <a:xfrm>
            <a:off x="9476371" y="5280984"/>
            <a:ext cx="959750" cy="647831"/>
          </a:xfrm>
          <a:prstGeom prst="roundRect">
            <a:avLst/>
          </a:prstGeom>
          <a:noFill/>
          <a:ln>
            <a:solidFill>
              <a:srgbClr val="7448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2487" dirty="0"/>
          </a:p>
        </p:txBody>
      </p:sp>
      <p:sp>
        <p:nvSpPr>
          <p:cNvPr id="21" name="CaixaDeTexto 20">
            <a:extLst>
              <a:ext uri="{FF2B5EF4-FFF2-40B4-BE49-F238E27FC236}">
                <a16:creationId xmlns:a16="http://schemas.microsoft.com/office/drawing/2014/main" id="{80DA5BC8-EA37-F5A6-CDD6-E5C6BC42F1B5}"/>
              </a:ext>
            </a:extLst>
          </p:cNvPr>
          <p:cNvSpPr txBox="1"/>
          <p:nvPr/>
        </p:nvSpPr>
        <p:spPr>
          <a:xfrm>
            <a:off x="546995" y="999319"/>
            <a:ext cx="8685774" cy="2246769"/>
          </a:xfrm>
          <a:prstGeom prst="rect">
            <a:avLst/>
          </a:prstGeom>
          <a:noFill/>
        </p:spPr>
        <p:txBody>
          <a:bodyPr wrap="square">
            <a:spAutoFit/>
          </a:bodyPr>
          <a:lstStyle/>
          <a:p>
            <a:pPr marR="128661">
              <a:spcAft>
                <a:spcPts val="1200"/>
              </a:spcAft>
              <a:buClr>
                <a:srgbClr val="7030A0"/>
              </a:buClr>
              <a:buSzPct val="100000"/>
              <a:tabLst>
                <a:tab pos="429153" algn="l"/>
              </a:tabLst>
            </a:pPr>
            <a:r>
              <a:rPr lang="pt-PT" sz="2600" b="1" spc="-40" dirty="0">
                <a:solidFill>
                  <a:srgbClr val="74489D"/>
                </a:solidFill>
                <a:latin typeface="+mn-lt"/>
                <a:ea typeface="Segoe Print" panose="02000600000000000000" charset="0"/>
                <a:cs typeface="Segoe Print" panose="02000600000000000000" charset="0"/>
              </a:rPr>
              <a:t>1.</a:t>
            </a:r>
            <a:r>
              <a:rPr lang="pt-PT" sz="2600" spc="-40" dirty="0">
                <a:solidFill>
                  <a:schemeClr val="tx1"/>
                </a:solidFill>
                <a:latin typeface="+mn-lt"/>
                <a:ea typeface="Segoe Print" panose="02000600000000000000" charset="0"/>
                <a:cs typeface="Segoe Print" panose="02000600000000000000" charset="0"/>
              </a:rPr>
              <a:t> TIA CIDA RESOLVEU FAZER UM BOLO DE MILHO. </a:t>
            </a:r>
            <a:br>
              <a:rPr lang="pt-PT" sz="2600" spc="-40" dirty="0">
                <a:solidFill>
                  <a:schemeClr val="tx1"/>
                </a:solidFill>
                <a:latin typeface="+mn-lt"/>
                <a:ea typeface="Segoe Print" panose="02000600000000000000" charset="0"/>
                <a:cs typeface="Segoe Print" panose="02000600000000000000" charset="0"/>
              </a:rPr>
            </a:br>
            <a:r>
              <a:rPr lang="pt-PT" sz="2600" spc="-40" dirty="0">
                <a:solidFill>
                  <a:schemeClr val="tx1"/>
                </a:solidFill>
                <a:latin typeface="+mn-lt"/>
                <a:ea typeface="Segoe Print" panose="02000600000000000000" charset="0"/>
                <a:cs typeface="Segoe Print" panose="02000600000000000000" charset="0"/>
              </a:rPr>
              <a:t>ELA USOU ALGUNS INGREDIENTES, DENTRE </a:t>
            </a:r>
            <a:r>
              <a:rPr lang="pt-PT" sz="2600" dirty="0">
                <a:solidFill>
                  <a:schemeClr val="tx1"/>
                </a:solidFill>
                <a:latin typeface="+mn-lt"/>
                <a:ea typeface="Segoe Print" panose="02000600000000000000" charset="0"/>
                <a:cs typeface="Segoe Print" panose="02000600000000000000" charset="0"/>
              </a:rPr>
              <a:t>ELES, ALGUNS OVOS. </a:t>
            </a:r>
          </a:p>
          <a:p>
            <a:pPr marL="457086" marR="128661" lvl="1" indent="-457086">
              <a:buClr>
                <a:srgbClr val="7030A0"/>
              </a:buClr>
              <a:buSzPct val="100000"/>
              <a:buFont typeface="Verdana" panose="020B0604030504040204" pitchFamily="34" charset="0"/>
              <a:buChar char="●"/>
              <a:tabLst>
                <a:tab pos="429153" algn="l"/>
              </a:tabLst>
            </a:pPr>
            <a:r>
              <a:rPr lang="pt-BR" sz="2600" dirty="0">
                <a:solidFill>
                  <a:schemeClr val="tx1"/>
                </a:solidFill>
                <a:latin typeface="+mn-lt"/>
                <a:ea typeface="Segoe Print" panose="02000600000000000000" charset="0"/>
                <a:cs typeface="Segoe Print" panose="02000600000000000000" charset="0"/>
              </a:rPr>
              <a:t>CONTE OS OVOS E ESCREVA O NÚMERO CORRESPONDENTE</a:t>
            </a:r>
            <a:r>
              <a:rPr lang="pt-PT" sz="2600" dirty="0">
                <a:solidFill>
                  <a:schemeClr val="tx1"/>
                </a:solidFill>
                <a:latin typeface="+mn-lt"/>
                <a:ea typeface="Segoe Print" panose="02000600000000000000" charset="0"/>
                <a:cs typeface="Segoe Print" panose="02000600000000000000" charset="0"/>
              </a:rPr>
              <a:t>.</a:t>
            </a:r>
            <a:endParaRPr lang="pt-BR" sz="2600" dirty="0">
              <a:solidFill>
                <a:schemeClr val="tx1"/>
              </a:solidFill>
              <a:latin typeface="+mn-lt"/>
              <a:ea typeface="Segoe Print" panose="02000600000000000000" charset="0"/>
              <a:cs typeface="Segoe Print" panose="02000600000000000000" charset="0"/>
            </a:endParaRPr>
          </a:p>
        </p:txBody>
      </p:sp>
      <p:pic>
        <p:nvPicPr>
          <p:cNvPr id="9" name="Google Shape;198;p6">
            <a:extLst>
              <a:ext uri="{FF2B5EF4-FFF2-40B4-BE49-F238E27FC236}">
                <a16:creationId xmlns:a16="http://schemas.microsoft.com/office/drawing/2014/main" id="{E1F154C3-89A9-B769-B741-3C5BCC30CA12}"/>
              </a:ext>
            </a:extLst>
          </p:cNvPr>
          <p:cNvPicPr preferRelativeResize="0">
            <a:picLocks noChangeAspect="1"/>
          </p:cNvPicPr>
          <p:nvPr/>
        </p:nvPicPr>
        <p:blipFill rotWithShape="1">
          <a:blip r:embed="rId6">
            <a:alphaModFix/>
          </a:blip>
          <a:srcRect/>
          <a:stretch/>
        </p:blipFill>
        <p:spPr>
          <a:xfrm>
            <a:off x="11218311" y="501967"/>
            <a:ext cx="577729" cy="4680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Imagem 26" descr="Ícone&#10;&#10;Descrição gerada automaticamente"/>
          <p:cNvPicPr>
            <a:picLocks noChangeAspect="1"/>
          </p:cNvPicPr>
          <p:nvPr/>
        </p:nvPicPr>
        <p:blipFill>
          <a:blip r:embed="rId3"/>
          <a:stretch>
            <a:fillRect/>
          </a:stretch>
        </p:blipFill>
        <p:spPr>
          <a:xfrm>
            <a:off x="9232769" y="1179593"/>
            <a:ext cx="2563271" cy="2384853"/>
          </a:xfrm>
          <a:prstGeom prst="rect">
            <a:avLst/>
          </a:prstGeom>
        </p:spPr>
      </p:pic>
      <p:pic>
        <p:nvPicPr>
          <p:cNvPr id="7" name="Imagem 6"/>
          <p:cNvPicPr>
            <a:picLocks noChangeAspect="1"/>
          </p:cNvPicPr>
          <p:nvPr/>
        </p:nvPicPr>
        <p:blipFill>
          <a:blip r:embed="rId4"/>
          <a:stretch>
            <a:fillRect/>
          </a:stretch>
        </p:blipFill>
        <p:spPr>
          <a:xfrm>
            <a:off x="581739" y="1229443"/>
            <a:ext cx="11607086" cy="650127"/>
          </a:xfrm>
          <a:prstGeom prst="rect">
            <a:avLst/>
          </a:prstGeom>
        </p:spPr>
      </p:pic>
      <p:grpSp>
        <p:nvGrpSpPr>
          <p:cNvPr id="25" name="Agrupar 24"/>
          <p:cNvGrpSpPr/>
          <p:nvPr/>
        </p:nvGrpSpPr>
        <p:grpSpPr>
          <a:xfrm>
            <a:off x="1084271" y="3691448"/>
            <a:ext cx="9407596" cy="2332718"/>
            <a:chOff x="813415" y="2701541"/>
            <a:chExt cx="7057535" cy="1749994"/>
          </a:xfrm>
        </p:grpSpPr>
        <p:pic>
          <p:nvPicPr>
            <p:cNvPr id="16" name="Imagem 15" descr="Gráfico de bolhas&#10;&#10;Descrição gerada automaticamente"/>
            <p:cNvPicPr>
              <a:picLocks noChangeAspect="1"/>
            </p:cNvPicPr>
            <p:nvPr/>
          </p:nvPicPr>
          <p:blipFill rotWithShape="1">
            <a:blip r:embed="rId5">
              <a:clrChange>
                <a:clrFrom>
                  <a:srgbClr val="FFFFFF"/>
                </a:clrFrom>
                <a:clrTo>
                  <a:srgbClr val="FFFFFF">
                    <a:alpha val="0"/>
                  </a:srgbClr>
                </a:clrTo>
              </a:clrChange>
            </a:blip>
            <a:srcRect l="17551" t="7129" r="17801"/>
            <a:stretch>
              <a:fillRect/>
            </a:stretch>
          </p:blipFill>
          <p:spPr>
            <a:xfrm>
              <a:off x="990947" y="2715764"/>
              <a:ext cx="560659" cy="805435"/>
            </a:xfrm>
            <a:prstGeom prst="rect">
              <a:avLst/>
            </a:prstGeom>
          </p:spPr>
        </p:pic>
        <p:grpSp>
          <p:nvGrpSpPr>
            <p:cNvPr id="24" name="Agrupar 23"/>
            <p:cNvGrpSpPr/>
            <p:nvPr/>
          </p:nvGrpSpPr>
          <p:grpSpPr>
            <a:xfrm>
              <a:off x="813415" y="2701541"/>
              <a:ext cx="7057535" cy="1749994"/>
              <a:chOff x="755508" y="2484085"/>
              <a:chExt cx="7057535" cy="1749994"/>
            </a:xfrm>
          </p:grpSpPr>
          <p:grpSp>
            <p:nvGrpSpPr>
              <p:cNvPr id="19" name="Agrupar 18"/>
              <p:cNvGrpSpPr/>
              <p:nvPr/>
            </p:nvGrpSpPr>
            <p:grpSpPr>
              <a:xfrm>
                <a:off x="4402005" y="3368889"/>
                <a:ext cx="2584358" cy="818712"/>
                <a:chOff x="3753494" y="3815434"/>
                <a:chExt cx="2584358" cy="818712"/>
              </a:xfrm>
            </p:grpSpPr>
            <p:pic>
              <p:nvPicPr>
                <p:cNvPr id="10" name="Imagem 9" descr="Gráfico de bolhas&#10;&#10;Descrição gerada automaticamente"/>
                <p:cNvPicPr>
                  <a:picLocks noChangeAspect="1"/>
                </p:cNvPicPr>
                <p:nvPr/>
              </p:nvPicPr>
              <p:blipFill rotWithShape="1">
                <a:blip r:embed="rId5">
                  <a:clrChange>
                    <a:clrFrom>
                      <a:srgbClr val="FFFFFF"/>
                    </a:clrFrom>
                    <a:clrTo>
                      <a:srgbClr val="FFFFFF">
                        <a:alpha val="0"/>
                      </a:srgbClr>
                    </a:clrTo>
                  </a:clrChange>
                </a:blip>
                <a:srcRect l="17551" t="7129" r="17801"/>
                <a:stretch>
                  <a:fillRect/>
                </a:stretch>
              </p:blipFill>
              <p:spPr>
                <a:xfrm>
                  <a:off x="3753494" y="3828711"/>
                  <a:ext cx="560659" cy="805435"/>
                </a:xfrm>
                <a:prstGeom prst="rect">
                  <a:avLst/>
                </a:prstGeom>
              </p:spPr>
            </p:pic>
            <p:pic>
              <p:nvPicPr>
                <p:cNvPr id="11" name="Imagem 10" descr="Gráfico de bolhas&#10;&#10;Descrição gerada automaticamente"/>
                <p:cNvPicPr>
                  <a:picLocks noChangeAspect="1"/>
                </p:cNvPicPr>
                <p:nvPr/>
              </p:nvPicPr>
              <p:blipFill rotWithShape="1">
                <a:blip r:embed="rId5">
                  <a:clrChange>
                    <a:clrFrom>
                      <a:srgbClr val="FFFFFF"/>
                    </a:clrFrom>
                    <a:clrTo>
                      <a:srgbClr val="FFFFFF">
                        <a:alpha val="0"/>
                      </a:srgbClr>
                    </a:clrTo>
                  </a:clrChange>
                </a:blip>
                <a:srcRect l="17551" t="7129" r="17801"/>
                <a:stretch>
                  <a:fillRect/>
                </a:stretch>
              </p:blipFill>
              <p:spPr>
                <a:xfrm>
                  <a:off x="4431674" y="3828711"/>
                  <a:ext cx="560659" cy="805435"/>
                </a:xfrm>
                <a:prstGeom prst="rect">
                  <a:avLst/>
                </a:prstGeom>
              </p:spPr>
            </p:pic>
            <p:pic>
              <p:nvPicPr>
                <p:cNvPr id="12" name="Imagem 11" descr="Gráfico de bolhas&#10;&#10;Descrição gerada automaticamente"/>
                <p:cNvPicPr>
                  <a:picLocks noChangeAspect="1"/>
                </p:cNvPicPr>
                <p:nvPr/>
              </p:nvPicPr>
              <p:blipFill rotWithShape="1">
                <a:blip r:embed="rId5">
                  <a:clrChange>
                    <a:clrFrom>
                      <a:srgbClr val="FFFFFF"/>
                    </a:clrFrom>
                    <a:clrTo>
                      <a:srgbClr val="FFFFFF">
                        <a:alpha val="0"/>
                      </a:srgbClr>
                    </a:clrTo>
                  </a:clrChange>
                </a:blip>
                <a:srcRect l="17551" t="7129" r="17801"/>
                <a:stretch>
                  <a:fillRect/>
                </a:stretch>
              </p:blipFill>
              <p:spPr>
                <a:xfrm>
                  <a:off x="5109854" y="3815434"/>
                  <a:ext cx="560659" cy="805435"/>
                </a:xfrm>
                <a:prstGeom prst="rect">
                  <a:avLst/>
                </a:prstGeom>
              </p:spPr>
            </p:pic>
            <p:pic>
              <p:nvPicPr>
                <p:cNvPr id="13" name="Imagem 12" descr="Gráfico de bolhas&#10;&#10;Descrição gerada automaticamente"/>
                <p:cNvPicPr>
                  <a:picLocks noChangeAspect="1"/>
                </p:cNvPicPr>
                <p:nvPr/>
              </p:nvPicPr>
              <p:blipFill rotWithShape="1">
                <a:blip r:embed="rId5">
                  <a:clrChange>
                    <a:clrFrom>
                      <a:srgbClr val="FFFFFF"/>
                    </a:clrFrom>
                    <a:clrTo>
                      <a:srgbClr val="FFFFFF">
                        <a:alpha val="0"/>
                      </a:srgbClr>
                    </a:clrTo>
                  </a:clrChange>
                </a:blip>
                <a:srcRect l="17551" t="7129" r="17801"/>
                <a:stretch>
                  <a:fillRect/>
                </a:stretch>
              </p:blipFill>
              <p:spPr>
                <a:xfrm>
                  <a:off x="5777193" y="3828711"/>
                  <a:ext cx="560659" cy="805435"/>
                </a:xfrm>
                <a:prstGeom prst="rect">
                  <a:avLst/>
                </a:prstGeom>
              </p:spPr>
            </p:pic>
          </p:grpSp>
          <p:grpSp>
            <p:nvGrpSpPr>
              <p:cNvPr id="20" name="Agrupar 19"/>
              <p:cNvGrpSpPr/>
              <p:nvPr/>
            </p:nvGrpSpPr>
            <p:grpSpPr>
              <a:xfrm>
                <a:off x="5115807" y="2484085"/>
                <a:ext cx="1203217" cy="820606"/>
                <a:chOff x="5499162" y="2493021"/>
                <a:chExt cx="1203217" cy="820606"/>
              </a:xfrm>
            </p:grpSpPr>
            <p:pic>
              <p:nvPicPr>
                <p:cNvPr id="14" name="Imagem 13" descr="Gráfico de bolhas&#10;&#10;Descrição gerada automaticamente"/>
                <p:cNvPicPr>
                  <a:picLocks noChangeAspect="1"/>
                </p:cNvPicPr>
                <p:nvPr/>
              </p:nvPicPr>
              <p:blipFill rotWithShape="1">
                <a:blip r:embed="rId5">
                  <a:clrChange>
                    <a:clrFrom>
                      <a:srgbClr val="FFFFFF"/>
                    </a:clrFrom>
                    <a:clrTo>
                      <a:srgbClr val="FFFFFF">
                        <a:alpha val="0"/>
                      </a:srgbClr>
                    </a:clrTo>
                  </a:clrChange>
                </a:blip>
                <a:srcRect l="17551" t="7129" r="17801"/>
                <a:stretch>
                  <a:fillRect/>
                </a:stretch>
              </p:blipFill>
              <p:spPr>
                <a:xfrm>
                  <a:off x="5499162" y="2508192"/>
                  <a:ext cx="560659" cy="805435"/>
                </a:xfrm>
                <a:prstGeom prst="rect">
                  <a:avLst/>
                </a:prstGeom>
              </p:spPr>
            </p:pic>
            <p:pic>
              <p:nvPicPr>
                <p:cNvPr id="15" name="Imagem 14" descr="Gráfico de bolhas&#10;&#10;Descrição gerada automaticamente"/>
                <p:cNvPicPr>
                  <a:picLocks noChangeAspect="1"/>
                </p:cNvPicPr>
                <p:nvPr/>
              </p:nvPicPr>
              <p:blipFill rotWithShape="1">
                <a:blip r:embed="rId5">
                  <a:clrChange>
                    <a:clrFrom>
                      <a:srgbClr val="FFFFFF"/>
                    </a:clrFrom>
                    <a:clrTo>
                      <a:srgbClr val="FFFFFF">
                        <a:alpha val="0"/>
                      </a:srgbClr>
                    </a:clrTo>
                  </a:clrChange>
                </a:blip>
                <a:srcRect l="17551" t="7129" r="17801"/>
                <a:stretch>
                  <a:fillRect/>
                </a:stretch>
              </p:blipFill>
              <p:spPr>
                <a:xfrm>
                  <a:off x="6141720" y="2493021"/>
                  <a:ext cx="560659" cy="805435"/>
                </a:xfrm>
                <a:prstGeom prst="rect">
                  <a:avLst/>
                </a:prstGeom>
              </p:spPr>
            </p:pic>
          </p:grpSp>
          <p:grpSp>
            <p:nvGrpSpPr>
              <p:cNvPr id="18" name="Agrupar 17"/>
              <p:cNvGrpSpPr/>
              <p:nvPr/>
            </p:nvGrpSpPr>
            <p:grpSpPr>
              <a:xfrm>
                <a:off x="755508" y="2763382"/>
                <a:ext cx="1861046" cy="1470697"/>
                <a:chOff x="857250" y="3153867"/>
                <a:chExt cx="1861046" cy="1470697"/>
              </a:xfrm>
            </p:grpSpPr>
            <p:pic>
              <p:nvPicPr>
                <p:cNvPr id="4" name="Imagem 3" descr="Gráfico de bolhas&#10;&#10;Descrição gerada automaticamente"/>
                <p:cNvPicPr>
                  <a:picLocks noChangeAspect="1"/>
                </p:cNvPicPr>
                <p:nvPr/>
              </p:nvPicPr>
              <p:blipFill rotWithShape="1">
                <a:blip r:embed="rId5">
                  <a:clrChange>
                    <a:clrFrom>
                      <a:srgbClr val="FFFFFF"/>
                    </a:clrFrom>
                    <a:clrTo>
                      <a:srgbClr val="FFFFFF">
                        <a:alpha val="0"/>
                      </a:srgbClr>
                    </a:clrTo>
                  </a:clrChange>
                </a:blip>
                <a:srcRect l="17551" t="7129" r="17801"/>
                <a:stretch>
                  <a:fillRect/>
                </a:stretch>
              </p:blipFill>
              <p:spPr>
                <a:xfrm>
                  <a:off x="857250" y="3819129"/>
                  <a:ext cx="560659" cy="805435"/>
                </a:xfrm>
                <a:prstGeom prst="rect">
                  <a:avLst/>
                </a:prstGeom>
              </p:spPr>
            </p:pic>
            <p:pic>
              <p:nvPicPr>
                <p:cNvPr id="6" name="Imagem 5" descr="Gráfico de bolhas&#10;&#10;Descrição gerada automaticamente"/>
                <p:cNvPicPr>
                  <a:picLocks noChangeAspect="1"/>
                </p:cNvPicPr>
                <p:nvPr/>
              </p:nvPicPr>
              <p:blipFill rotWithShape="1">
                <a:blip r:embed="rId5">
                  <a:clrChange>
                    <a:clrFrom>
                      <a:srgbClr val="FFFFFF"/>
                    </a:clrFrom>
                    <a:clrTo>
                      <a:srgbClr val="FFFFFF">
                        <a:alpha val="0"/>
                      </a:srgbClr>
                    </a:clrTo>
                  </a:clrChange>
                </a:blip>
                <a:srcRect l="17551" t="7129" r="17801"/>
                <a:stretch>
                  <a:fillRect/>
                </a:stretch>
              </p:blipFill>
              <p:spPr>
                <a:xfrm>
                  <a:off x="1535430" y="3819129"/>
                  <a:ext cx="560659" cy="805435"/>
                </a:xfrm>
                <a:prstGeom prst="rect">
                  <a:avLst/>
                </a:prstGeom>
              </p:spPr>
            </p:pic>
            <p:pic>
              <p:nvPicPr>
                <p:cNvPr id="8" name="Imagem 7" descr="Gráfico de bolhas&#10;&#10;Descrição gerada automaticamente"/>
                <p:cNvPicPr>
                  <a:picLocks noChangeAspect="1"/>
                </p:cNvPicPr>
                <p:nvPr/>
              </p:nvPicPr>
              <p:blipFill rotWithShape="1">
                <a:blip r:embed="rId5">
                  <a:clrChange>
                    <a:clrFrom>
                      <a:srgbClr val="FFFFFF"/>
                    </a:clrFrom>
                    <a:clrTo>
                      <a:srgbClr val="FFFFFF">
                        <a:alpha val="0"/>
                      </a:srgbClr>
                    </a:clrTo>
                  </a:clrChange>
                </a:blip>
                <a:srcRect l="17551" t="7129" r="17801"/>
                <a:stretch>
                  <a:fillRect/>
                </a:stretch>
              </p:blipFill>
              <p:spPr>
                <a:xfrm>
                  <a:off x="2157637" y="3819128"/>
                  <a:ext cx="560659" cy="805435"/>
                </a:xfrm>
                <a:prstGeom prst="rect">
                  <a:avLst/>
                </a:prstGeom>
              </p:spPr>
            </p:pic>
            <p:sp>
              <p:nvSpPr>
                <p:cNvPr id="17" name="Retângulo: Cantos Arredondados 16"/>
                <p:cNvSpPr/>
                <p:nvPr/>
              </p:nvSpPr>
              <p:spPr>
                <a:xfrm>
                  <a:off x="1677340" y="3153867"/>
                  <a:ext cx="720000" cy="486000"/>
                </a:xfrm>
                <a:prstGeom prst="roundRect">
                  <a:avLst/>
                </a:prstGeom>
                <a:noFill/>
                <a:ln>
                  <a:solidFill>
                    <a:srgbClr val="7448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3466" b="1" dirty="0">
                      <a:solidFill>
                        <a:schemeClr val="tx1"/>
                      </a:solidFill>
                    </a:rPr>
                    <a:t>1</a:t>
                  </a:r>
                </a:p>
              </p:txBody>
            </p:sp>
          </p:grpSp>
          <p:sp>
            <p:nvSpPr>
              <p:cNvPr id="21" name="Retângulo: Cantos Arredondados 20"/>
              <p:cNvSpPr/>
              <p:nvPr/>
            </p:nvSpPr>
            <p:spPr>
              <a:xfrm>
                <a:off x="6396755" y="2781976"/>
                <a:ext cx="720000" cy="486000"/>
              </a:xfrm>
              <a:prstGeom prst="roundRect">
                <a:avLst/>
              </a:prstGeom>
              <a:noFill/>
              <a:ln>
                <a:solidFill>
                  <a:srgbClr val="7448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3466" b="1" dirty="0">
                    <a:solidFill>
                      <a:schemeClr val="tx1"/>
                    </a:solidFill>
                  </a:rPr>
                  <a:t>2</a:t>
                </a:r>
              </a:p>
            </p:txBody>
          </p:sp>
          <p:sp>
            <p:nvSpPr>
              <p:cNvPr id="22" name="Retângulo: Cantos Arredondados 21"/>
              <p:cNvSpPr/>
              <p:nvPr/>
            </p:nvSpPr>
            <p:spPr>
              <a:xfrm>
                <a:off x="7093043" y="3670457"/>
                <a:ext cx="720000" cy="486000"/>
              </a:xfrm>
              <a:prstGeom prst="roundRect">
                <a:avLst/>
              </a:prstGeom>
              <a:noFill/>
              <a:ln>
                <a:solidFill>
                  <a:srgbClr val="7448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3466" b="1" dirty="0">
                    <a:solidFill>
                      <a:schemeClr val="tx1"/>
                    </a:solidFill>
                  </a:rPr>
                  <a:t>4</a:t>
                </a:r>
              </a:p>
            </p:txBody>
          </p:sp>
          <p:sp>
            <p:nvSpPr>
              <p:cNvPr id="23" name="Retângulo: Cantos Arredondados 22"/>
              <p:cNvSpPr/>
              <p:nvPr/>
            </p:nvSpPr>
            <p:spPr>
              <a:xfrm>
                <a:off x="2723234" y="3675563"/>
                <a:ext cx="720000" cy="486000"/>
              </a:xfrm>
              <a:prstGeom prst="roundRect">
                <a:avLst/>
              </a:prstGeom>
              <a:noFill/>
              <a:ln>
                <a:solidFill>
                  <a:srgbClr val="7448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3466" b="1" dirty="0">
                    <a:solidFill>
                      <a:schemeClr val="tx1"/>
                    </a:solidFill>
                  </a:rPr>
                  <a:t>3</a:t>
                </a:r>
              </a:p>
            </p:txBody>
          </p:sp>
        </p:grpSp>
      </p:grpSp>
      <p:sp>
        <p:nvSpPr>
          <p:cNvPr id="9" name="Título 2">
            <a:extLst>
              <a:ext uri="{FF2B5EF4-FFF2-40B4-BE49-F238E27FC236}">
                <a16:creationId xmlns:a16="http://schemas.microsoft.com/office/drawing/2014/main" id="{E3810983-1E20-93D5-3FEE-02AC41AF6CAC}"/>
              </a:ext>
            </a:extLst>
          </p:cNvPr>
          <p:cNvSpPr>
            <a:spLocks noGrp="1"/>
          </p:cNvSpPr>
          <p:nvPr>
            <p:ph type="title"/>
          </p:nvPr>
        </p:nvSpPr>
        <p:spPr>
          <a:xfrm>
            <a:off x="8961668" y="349730"/>
            <a:ext cx="2789193" cy="615523"/>
          </a:xfrm>
        </p:spPr>
        <p:txBody>
          <a:bodyPr/>
          <a:lstStyle/>
          <a:p>
            <a:r>
              <a:rPr lang="pt-BR" sz="2800" dirty="0">
                <a:solidFill>
                  <a:schemeClr val="tx1"/>
                </a:solidFill>
              </a:rPr>
              <a:t>CORREÇÃO</a:t>
            </a:r>
          </a:p>
        </p:txBody>
      </p:sp>
      <p:pic>
        <p:nvPicPr>
          <p:cNvPr id="26" name="Google Shape;184;p6">
            <a:extLst>
              <a:ext uri="{FF2B5EF4-FFF2-40B4-BE49-F238E27FC236}">
                <a16:creationId xmlns:a16="http://schemas.microsoft.com/office/drawing/2014/main" id="{87DCCD71-5838-4887-CC45-21761EF29595}"/>
              </a:ext>
            </a:extLst>
          </p:cNvPr>
          <p:cNvPicPr preferRelativeResize="0">
            <a:picLocks noChangeAspect="1"/>
          </p:cNvPicPr>
          <p:nvPr/>
        </p:nvPicPr>
        <p:blipFill rotWithShape="1">
          <a:blip r:embed="rId6">
            <a:alphaModFix/>
          </a:blip>
          <a:srcRect/>
          <a:stretch/>
        </p:blipFill>
        <p:spPr>
          <a:xfrm>
            <a:off x="11381221" y="390039"/>
            <a:ext cx="414819" cy="468000"/>
          </a:xfrm>
          <a:prstGeom prst="rect">
            <a:avLst/>
          </a:prstGeom>
          <a:noFill/>
          <a:ln>
            <a:noFill/>
          </a:ln>
        </p:spPr>
      </p:pic>
      <p:sp>
        <p:nvSpPr>
          <p:cNvPr id="28" name="CaixaDeTexto 27">
            <a:extLst>
              <a:ext uri="{FF2B5EF4-FFF2-40B4-BE49-F238E27FC236}">
                <a16:creationId xmlns:a16="http://schemas.microsoft.com/office/drawing/2014/main" id="{14091F09-CE99-3D12-ED07-4ACBDF9E4DC0}"/>
              </a:ext>
            </a:extLst>
          </p:cNvPr>
          <p:cNvSpPr txBox="1"/>
          <p:nvPr/>
        </p:nvSpPr>
        <p:spPr>
          <a:xfrm>
            <a:off x="546995" y="999319"/>
            <a:ext cx="8685774" cy="2246769"/>
          </a:xfrm>
          <a:prstGeom prst="rect">
            <a:avLst/>
          </a:prstGeom>
          <a:noFill/>
        </p:spPr>
        <p:txBody>
          <a:bodyPr wrap="square">
            <a:spAutoFit/>
          </a:bodyPr>
          <a:lstStyle/>
          <a:p>
            <a:pPr marR="128661">
              <a:spcAft>
                <a:spcPts val="1200"/>
              </a:spcAft>
              <a:buClr>
                <a:srgbClr val="7030A0"/>
              </a:buClr>
              <a:buSzPct val="100000"/>
              <a:tabLst>
                <a:tab pos="429153" algn="l"/>
              </a:tabLst>
            </a:pPr>
            <a:r>
              <a:rPr lang="pt-PT" sz="2600" b="1" spc="-40" dirty="0">
                <a:solidFill>
                  <a:srgbClr val="74489D"/>
                </a:solidFill>
                <a:latin typeface="+mn-lt"/>
                <a:ea typeface="Segoe Print" panose="02000600000000000000" charset="0"/>
                <a:cs typeface="Segoe Print" panose="02000600000000000000" charset="0"/>
              </a:rPr>
              <a:t>1.</a:t>
            </a:r>
            <a:r>
              <a:rPr lang="pt-PT" sz="2600" spc="-40" dirty="0">
                <a:solidFill>
                  <a:schemeClr val="tx1"/>
                </a:solidFill>
                <a:latin typeface="+mn-lt"/>
                <a:ea typeface="Segoe Print" panose="02000600000000000000" charset="0"/>
                <a:cs typeface="Segoe Print" panose="02000600000000000000" charset="0"/>
              </a:rPr>
              <a:t> TIA CIDA RESOLVEU FAZER UM BOLO DE MILHO. </a:t>
            </a:r>
            <a:br>
              <a:rPr lang="pt-PT" sz="2600" spc="-40" dirty="0">
                <a:solidFill>
                  <a:schemeClr val="tx1"/>
                </a:solidFill>
                <a:latin typeface="+mn-lt"/>
                <a:ea typeface="Segoe Print" panose="02000600000000000000" charset="0"/>
                <a:cs typeface="Segoe Print" panose="02000600000000000000" charset="0"/>
              </a:rPr>
            </a:br>
            <a:r>
              <a:rPr lang="pt-PT" sz="2600" spc="-40" dirty="0">
                <a:solidFill>
                  <a:schemeClr val="tx1"/>
                </a:solidFill>
                <a:latin typeface="+mn-lt"/>
                <a:ea typeface="Segoe Print" panose="02000600000000000000" charset="0"/>
                <a:cs typeface="Segoe Print" panose="02000600000000000000" charset="0"/>
              </a:rPr>
              <a:t>ELA USOU ALGUNS INGREDIENTES, DENTRE </a:t>
            </a:r>
            <a:r>
              <a:rPr lang="pt-PT" sz="2600" dirty="0">
                <a:solidFill>
                  <a:schemeClr val="tx1"/>
                </a:solidFill>
                <a:latin typeface="+mn-lt"/>
                <a:ea typeface="Segoe Print" panose="02000600000000000000" charset="0"/>
                <a:cs typeface="Segoe Print" panose="02000600000000000000" charset="0"/>
              </a:rPr>
              <a:t>ELES, ALGUNS OVOS. </a:t>
            </a:r>
          </a:p>
          <a:p>
            <a:pPr marL="457086" marR="128661" lvl="1" indent="-457086">
              <a:buClr>
                <a:srgbClr val="7030A0"/>
              </a:buClr>
              <a:buSzPct val="100000"/>
              <a:buFont typeface="Verdana" panose="020B0604030504040204" pitchFamily="34" charset="0"/>
              <a:buChar char="●"/>
              <a:tabLst>
                <a:tab pos="429153" algn="l"/>
              </a:tabLst>
            </a:pPr>
            <a:r>
              <a:rPr lang="pt-BR" sz="2600" dirty="0">
                <a:solidFill>
                  <a:schemeClr val="tx1"/>
                </a:solidFill>
                <a:latin typeface="+mn-lt"/>
                <a:ea typeface="Segoe Print" panose="02000600000000000000" charset="0"/>
                <a:cs typeface="Segoe Print" panose="02000600000000000000" charset="0"/>
              </a:rPr>
              <a:t>CONTE OS OVOS E ESCREVA O NÚMERO CORRESPONDENTE</a:t>
            </a:r>
            <a:r>
              <a:rPr lang="pt-PT" sz="2600" dirty="0">
                <a:solidFill>
                  <a:schemeClr val="tx1"/>
                </a:solidFill>
                <a:latin typeface="+mn-lt"/>
                <a:ea typeface="Segoe Print" panose="02000600000000000000" charset="0"/>
                <a:cs typeface="Segoe Print" panose="02000600000000000000" charset="0"/>
              </a:rPr>
              <a:t>.</a:t>
            </a:r>
            <a:endParaRPr lang="pt-BR" sz="2600" dirty="0">
              <a:solidFill>
                <a:schemeClr val="tx1"/>
              </a:solidFill>
              <a:latin typeface="+mn-lt"/>
              <a:ea typeface="Segoe Print" panose="02000600000000000000" charset="0"/>
              <a:cs typeface="Segoe Print" panose="02000600000000000000"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m 6"/>
          <p:cNvPicPr>
            <a:picLocks noChangeAspect="1"/>
          </p:cNvPicPr>
          <p:nvPr/>
        </p:nvPicPr>
        <p:blipFill>
          <a:blip r:embed="rId3"/>
          <a:stretch>
            <a:fillRect/>
          </a:stretch>
        </p:blipFill>
        <p:spPr>
          <a:xfrm>
            <a:off x="581739" y="1229443"/>
            <a:ext cx="11607086" cy="650127"/>
          </a:xfrm>
          <a:prstGeom prst="rect">
            <a:avLst/>
          </a:prstGeom>
        </p:spPr>
      </p:pic>
      <p:sp>
        <p:nvSpPr>
          <p:cNvPr id="9" name="CaixaDeTexto 8"/>
          <p:cNvSpPr txBox="1"/>
          <p:nvPr/>
        </p:nvSpPr>
        <p:spPr>
          <a:xfrm>
            <a:off x="531363" y="892979"/>
            <a:ext cx="11210949" cy="1323054"/>
          </a:xfrm>
          <a:prstGeom prst="rect">
            <a:avLst/>
          </a:prstGeom>
          <a:noFill/>
        </p:spPr>
        <p:txBody>
          <a:bodyPr wrap="square">
            <a:spAutoFit/>
          </a:bodyPr>
          <a:lstStyle/>
          <a:p>
            <a:pPr marR="128661">
              <a:buClr>
                <a:srgbClr val="7030A0"/>
              </a:buClr>
              <a:buSzPct val="100000"/>
              <a:tabLst>
                <a:tab pos="429153" algn="l"/>
              </a:tabLst>
            </a:pPr>
            <a:r>
              <a:rPr lang="pt-BR" sz="2600" b="1" dirty="0">
                <a:solidFill>
                  <a:srgbClr val="74489D"/>
                </a:solidFill>
                <a:latin typeface="+mn-lt"/>
              </a:rPr>
              <a:t>2.</a:t>
            </a:r>
            <a:r>
              <a:rPr lang="pt-BR" sz="2600" dirty="0">
                <a:solidFill>
                  <a:schemeClr val="tx1"/>
                </a:solidFill>
                <a:latin typeface="+mn-lt"/>
              </a:rPr>
              <a:t> TIA CIDA TAMBÉM USOU LEITE E AÇÚCAR PARA FAZER O BOLO. CIRCULE A FIGURA QUE MOSTRA O QUE ELA USOU PARA MEDIR OS INGREDIENTES.</a:t>
            </a:r>
            <a:endParaRPr lang="pt-PT" sz="2600" spc="-80" dirty="0">
              <a:solidFill>
                <a:schemeClr val="tx1"/>
              </a:solidFill>
              <a:latin typeface="+mn-lt"/>
              <a:ea typeface="Segoe Print" panose="02000600000000000000" charset="0"/>
              <a:cs typeface="Segoe Print" panose="02000600000000000000" charset="0"/>
            </a:endParaRPr>
          </a:p>
        </p:txBody>
      </p:sp>
      <p:pic>
        <p:nvPicPr>
          <p:cNvPr id="10" name="Imagem 9" descr="Ícone&#10;&#10;Descrição gerada automaticamente"/>
          <p:cNvPicPr>
            <a:picLocks noChangeAspect="1"/>
          </p:cNvPicPr>
          <p:nvPr/>
        </p:nvPicPr>
        <p:blipFill>
          <a:blip r:embed="rId4"/>
          <a:stretch>
            <a:fillRect/>
          </a:stretch>
        </p:blipFill>
        <p:spPr>
          <a:xfrm>
            <a:off x="4520429" y="2292301"/>
            <a:ext cx="3176824" cy="2955699"/>
          </a:xfrm>
          <a:prstGeom prst="rect">
            <a:avLst/>
          </a:prstGeom>
        </p:spPr>
      </p:pic>
      <p:pic>
        <p:nvPicPr>
          <p:cNvPr id="8" name="Imagem 7" descr="Xícara de café ao lado de um copo&#10;&#10;Descrição gerada automaticamente"/>
          <p:cNvPicPr>
            <a:picLocks noChangeAspect="1"/>
          </p:cNvPicPr>
          <p:nvPr/>
        </p:nvPicPr>
        <p:blipFill rotWithShape="1">
          <a:blip r:embed="rId5"/>
          <a:srcRect l="11144" t="14759" r="10241" b="23354"/>
          <a:stretch>
            <a:fillRect/>
          </a:stretch>
        </p:blipFill>
        <p:spPr>
          <a:xfrm>
            <a:off x="7321080" y="5427836"/>
            <a:ext cx="1325535" cy="1043490"/>
          </a:xfrm>
          <a:prstGeom prst="rect">
            <a:avLst/>
          </a:prstGeom>
        </p:spPr>
      </p:pic>
      <p:grpSp>
        <p:nvGrpSpPr>
          <p:cNvPr id="14" name="Agrupar 13"/>
          <p:cNvGrpSpPr/>
          <p:nvPr/>
        </p:nvGrpSpPr>
        <p:grpSpPr>
          <a:xfrm>
            <a:off x="2964978" y="4131151"/>
            <a:ext cx="1555451" cy="2233699"/>
            <a:chOff x="697230" y="1844728"/>
            <a:chExt cx="1166892" cy="1675711"/>
          </a:xfrm>
        </p:grpSpPr>
        <p:pic>
          <p:nvPicPr>
            <p:cNvPr id="12" name="Imagem 11" descr="Ícone&#10;&#10;Descrição gerada automaticamente"/>
            <p:cNvPicPr>
              <a:picLocks noChangeAspect="1"/>
            </p:cNvPicPr>
            <p:nvPr/>
          </p:nvPicPr>
          <p:blipFill rotWithShape="1">
            <a:blip r:embed="rId6"/>
            <a:srcRect l="20795" t="8133" r="22366" b="10243"/>
            <a:stretch>
              <a:fillRect/>
            </a:stretch>
          </p:blipFill>
          <p:spPr>
            <a:xfrm flipH="1">
              <a:off x="697230" y="1844728"/>
              <a:ext cx="1166892" cy="1675711"/>
            </a:xfrm>
            <a:prstGeom prst="rect">
              <a:avLst/>
            </a:prstGeom>
          </p:spPr>
        </p:pic>
        <p:sp>
          <p:nvSpPr>
            <p:cNvPr id="13" name="Elipse 12"/>
            <p:cNvSpPr/>
            <p:nvPr/>
          </p:nvSpPr>
          <p:spPr>
            <a:xfrm>
              <a:off x="1195180" y="2571750"/>
              <a:ext cx="565040" cy="491490"/>
            </a:xfrm>
            <a:prstGeom prst="ellipse">
              <a:avLst/>
            </a:prstGeom>
            <a:solidFill>
              <a:schemeClr val="accent1">
                <a:lumMod val="60000"/>
                <a:lumOff val="40000"/>
              </a:schemeClr>
            </a:solidFill>
            <a:ln>
              <a:noFill/>
            </a:ln>
            <a:scene3d>
              <a:camera prst="isometricOffAxis1Righ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2487" dirty="0"/>
            </a:p>
          </p:txBody>
        </p:sp>
      </p:grpSp>
      <p:grpSp>
        <p:nvGrpSpPr>
          <p:cNvPr id="18" name="Agrupar 17"/>
          <p:cNvGrpSpPr/>
          <p:nvPr/>
        </p:nvGrpSpPr>
        <p:grpSpPr>
          <a:xfrm>
            <a:off x="456434" y="2583309"/>
            <a:ext cx="1691199" cy="1889269"/>
            <a:chOff x="4103370" y="3600449"/>
            <a:chExt cx="1268730" cy="1417321"/>
          </a:xfrm>
        </p:grpSpPr>
        <p:pic>
          <p:nvPicPr>
            <p:cNvPr id="16" name="Imagem 15" descr="Diagrama&#10;&#10;Descrição gerada automaticamente"/>
            <p:cNvPicPr>
              <a:picLocks noChangeAspect="1"/>
            </p:cNvPicPr>
            <p:nvPr/>
          </p:nvPicPr>
          <p:blipFill rotWithShape="1">
            <a:blip r:embed="rId7"/>
            <a:srcRect l="49979" t="72554" r="30340" b="536"/>
            <a:stretch>
              <a:fillRect/>
            </a:stretch>
          </p:blipFill>
          <p:spPr>
            <a:xfrm>
              <a:off x="4103370" y="3600449"/>
              <a:ext cx="1268730" cy="1417321"/>
            </a:xfrm>
            <a:prstGeom prst="rect">
              <a:avLst/>
            </a:prstGeom>
          </p:spPr>
        </p:pic>
        <p:sp>
          <p:nvSpPr>
            <p:cNvPr id="17" name="Elipse 16"/>
            <p:cNvSpPr/>
            <p:nvPr/>
          </p:nvSpPr>
          <p:spPr>
            <a:xfrm>
              <a:off x="4297680" y="4353637"/>
              <a:ext cx="697230" cy="31465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2487" dirty="0"/>
            </a:p>
          </p:txBody>
        </p:sp>
      </p:grpSp>
      <p:pic>
        <p:nvPicPr>
          <p:cNvPr id="22" name="Imagem 21" descr="Gráfico de pizza&#10;&#10;Descrição gerada automaticamente"/>
          <p:cNvPicPr>
            <a:picLocks noChangeAspect="1"/>
          </p:cNvPicPr>
          <p:nvPr/>
        </p:nvPicPr>
        <p:blipFill rotWithShape="1">
          <a:blip r:embed="rId8"/>
          <a:srcRect l="8433" t="13217" r="5765" b="16405"/>
          <a:stretch>
            <a:fillRect/>
          </a:stretch>
        </p:blipFill>
        <p:spPr>
          <a:xfrm>
            <a:off x="8642348" y="2779222"/>
            <a:ext cx="3057538" cy="2035580"/>
          </a:xfrm>
          <a:prstGeom prst="rect">
            <a:avLst/>
          </a:prstGeom>
        </p:spPr>
      </p:pic>
      <p:grpSp>
        <p:nvGrpSpPr>
          <p:cNvPr id="3" name="Agrupar 2">
            <a:extLst>
              <a:ext uri="{FF2B5EF4-FFF2-40B4-BE49-F238E27FC236}">
                <a16:creationId xmlns:a16="http://schemas.microsoft.com/office/drawing/2014/main" id="{BF527270-714B-2ACF-4C2D-B27CE01293E6}"/>
              </a:ext>
            </a:extLst>
          </p:cNvPr>
          <p:cNvGrpSpPr/>
          <p:nvPr/>
        </p:nvGrpSpPr>
        <p:grpSpPr>
          <a:xfrm>
            <a:off x="10195560" y="6400848"/>
            <a:ext cx="1879398" cy="472392"/>
            <a:chOff x="10195560" y="6400848"/>
            <a:chExt cx="1879398" cy="472392"/>
          </a:xfrm>
        </p:grpSpPr>
        <p:pic>
          <p:nvPicPr>
            <p:cNvPr id="4" name="Imagem 3">
              <a:extLst>
                <a:ext uri="{FF2B5EF4-FFF2-40B4-BE49-F238E27FC236}">
                  <a16:creationId xmlns:a16="http://schemas.microsoft.com/office/drawing/2014/main" id="{1AED3990-F29B-0458-D592-858523456B4B}"/>
                </a:ext>
              </a:extLst>
            </p:cNvPr>
            <p:cNvPicPr>
              <a:picLocks noChangeAspect="1"/>
            </p:cNvPicPr>
            <p:nvPr/>
          </p:nvPicPr>
          <p:blipFill>
            <a:blip r:embed="rId9"/>
            <a:srcRect/>
            <a:stretch/>
          </p:blipFill>
          <p:spPr>
            <a:xfrm>
              <a:off x="10195560" y="6400848"/>
              <a:ext cx="1879398" cy="457151"/>
            </a:xfrm>
            <a:prstGeom prst="rect">
              <a:avLst/>
            </a:prstGeom>
          </p:spPr>
        </p:pic>
        <p:sp>
          <p:nvSpPr>
            <p:cNvPr id="6" name="CaixaDeTexto 5">
              <a:extLst>
                <a:ext uri="{FF2B5EF4-FFF2-40B4-BE49-F238E27FC236}">
                  <a16:creationId xmlns:a16="http://schemas.microsoft.com/office/drawing/2014/main" id="{EA8336D5-02DB-87E5-8320-850F97889932}"/>
                </a:ext>
              </a:extLst>
            </p:cNvPr>
            <p:cNvSpPr txBox="1"/>
            <p:nvPr/>
          </p:nvSpPr>
          <p:spPr>
            <a:xfrm>
              <a:off x="10347960" y="6493584"/>
              <a:ext cx="1275080" cy="379656"/>
            </a:xfrm>
            <a:prstGeom prst="rect">
              <a:avLst/>
            </a:prstGeom>
            <a:noFill/>
          </p:spPr>
          <p:txBody>
            <a:bodyPr wrap="square" rtlCol="0">
              <a:spAutoFit/>
            </a:bodyPr>
            <a:lstStyle/>
            <a:p>
              <a:r>
                <a:rPr lang="pt-BR" sz="1800" b="1" dirty="0">
                  <a:solidFill>
                    <a:schemeClr val="bg1"/>
                  </a:solidFill>
                  <a:effectLst>
                    <a:outerShdw blurRad="38100" dist="38100" dir="2700000" algn="tl">
                      <a:srgbClr val="000000">
                        <a:alpha val="43137"/>
                      </a:srgbClr>
                    </a:outerShdw>
                  </a:effectLst>
                  <a:latin typeface="Grandstander" pitchFamily="2" charset="0"/>
                </a:rPr>
                <a:t>CONTINUA</a:t>
              </a:r>
            </a:p>
          </p:txBody>
        </p:sp>
      </p:grpSp>
      <p:pic>
        <p:nvPicPr>
          <p:cNvPr id="2" name="Google Shape;341;p30">
            <a:extLst>
              <a:ext uri="{FF2B5EF4-FFF2-40B4-BE49-F238E27FC236}">
                <a16:creationId xmlns:a16="http://schemas.microsoft.com/office/drawing/2014/main" id="{E4338F8B-3A3F-08E6-E64C-E08C90DAFB1F}"/>
              </a:ext>
            </a:extLst>
          </p:cNvPr>
          <p:cNvPicPr preferRelativeResize="0"/>
          <p:nvPr/>
        </p:nvPicPr>
        <p:blipFill rotWithShape="1">
          <a:blip r:embed="rId10">
            <a:alphaModFix/>
          </a:blip>
          <a:srcRect/>
          <a:stretch/>
        </p:blipFill>
        <p:spPr>
          <a:xfrm>
            <a:off x="11205176" y="444185"/>
            <a:ext cx="537136" cy="468000"/>
          </a:xfrm>
          <a:prstGeom prst="rect">
            <a:avLst/>
          </a:prstGeom>
          <a:noFill/>
          <a:ln>
            <a:noFill/>
          </a:ln>
        </p:spPr>
      </p:pic>
    </p:spTree>
  </p:cSld>
  <p:clrMapOvr>
    <a:masterClrMapping/>
  </p:clrMapOvr>
</p:sld>
</file>

<file path=ppt/theme/theme1.xml><?xml version="1.0" encoding="utf-8"?>
<a:theme xmlns:a="http://schemas.openxmlformats.org/drawingml/2006/main" name="2026 MA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2026 MAT" id="{8AFDCE05-8396-40B4-BE85-5B403656AE7C}" vid="{133E047C-2644-4E78-A92F-6E932E14D0CD}"/>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6fbeb102-8e9f-472b-adc1-a7108b369a00" xsi:nil="true"/>
    <lcf76f155ced4ddcb4097134ff3c332f xmlns="7700c5b6-cec6-4932-ab65-4424302d85df">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o" ma:contentTypeID="0x0101007F21DD28DD41C34BB26B27A198B61028" ma:contentTypeVersion="16" ma:contentTypeDescription="Crie um novo documento." ma:contentTypeScope="" ma:versionID="aa271c5d318c85f66687f94006af10f8">
  <xsd:schema xmlns:xsd="http://www.w3.org/2001/XMLSchema" xmlns:xs="http://www.w3.org/2001/XMLSchema" xmlns:p="http://schemas.microsoft.com/office/2006/metadata/properties" xmlns:ns2="7700c5b6-cec6-4932-ab65-4424302d85df" xmlns:ns3="6fbeb102-8e9f-472b-adc1-a7108b369a00" targetNamespace="http://schemas.microsoft.com/office/2006/metadata/properties" ma:root="true" ma:fieldsID="1094412222b5621b24c86f2f3faf0e10" ns2:_="" ns3:_="">
    <xsd:import namespace="7700c5b6-cec6-4932-ab65-4424302d85df"/>
    <xsd:import namespace="6fbeb102-8e9f-472b-adc1-a7108b369a0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700c5b6-cec6-4932-ab65-4424302d85d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Marcações de imagem" ma:readOnly="false" ma:fieldId="{5cf76f15-5ced-4ddc-b409-7134ff3c332f}" ma:taxonomyMulti="true" ma:sspId="a85b3961-dbc6-48b8-bc39-d38047892866"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Location" ma:index="22" nillable="true" ma:displayName="Location" ma:indexed="true" ma:internalName="MediaServiceLocation" ma:readOnly="true">
      <xsd:simpleType>
        <xsd:restriction base="dms:Text"/>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fbeb102-8e9f-472b-adc1-a7108b369a00" elementFormDefault="qualified">
    <xsd:import namespace="http://schemas.microsoft.com/office/2006/documentManagement/types"/>
    <xsd:import namespace="http://schemas.microsoft.com/office/infopath/2007/PartnerControls"/>
    <xsd:element name="SharedWithUsers" ma:index="12" nillable="true" ma:displayName="Compartilhado com"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Detalhes de Compartilhado Com" ma:internalName="SharedWithDetails" ma:readOnly="true">
      <xsd:simpleType>
        <xsd:restriction base="dms:Note">
          <xsd:maxLength value="255"/>
        </xsd:restriction>
      </xsd:simpleType>
    </xsd:element>
    <xsd:element name="TaxCatchAll" ma:index="16" nillable="true" ma:displayName="Taxonomy Catch All Column" ma:hidden="true" ma:list="{86da8504-40be-47e3-b753-f2039a36043c}" ma:internalName="TaxCatchAll" ma:showField="CatchAllData" ma:web="6fbeb102-8e9f-472b-adc1-a7108b369a0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ú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0C204D7-8738-4FCC-AFC3-0C8EF0D82567}">
  <ds:schemaRefs/>
</ds:datastoreItem>
</file>

<file path=customXml/itemProps2.xml><?xml version="1.0" encoding="utf-8"?>
<ds:datastoreItem xmlns:ds="http://schemas.openxmlformats.org/officeDocument/2006/customXml" ds:itemID="{4FE85D10-B6A2-4B2F-830A-6252098F4D50}">
  <ds:schemaRefs>
    <ds:schemaRef ds:uri="http://purl.org/dc/dcmitype/"/>
    <ds:schemaRef ds:uri="7700c5b6-cec6-4932-ab65-4424302d85df"/>
    <ds:schemaRef ds:uri="http://www.w3.org/XML/1998/namespace"/>
    <ds:schemaRef ds:uri="http://schemas.microsoft.com/office/2006/documentManagement/types"/>
    <ds:schemaRef ds:uri="6fbeb102-8e9f-472b-adc1-a7108b369a00"/>
    <ds:schemaRef ds:uri="http://schemas.microsoft.com/office/infopath/2007/PartnerControls"/>
    <ds:schemaRef ds:uri="http://schemas.openxmlformats.org/package/2006/metadata/core-properties"/>
    <ds:schemaRef ds:uri="http://schemas.microsoft.com/office/2006/metadata/properties"/>
    <ds:schemaRef ds:uri="http://purl.org/dc/terms/"/>
    <ds:schemaRef ds:uri="http://purl.org/dc/elements/1.1/"/>
  </ds:schemaRefs>
</ds:datastoreItem>
</file>

<file path=customXml/itemProps3.xml><?xml version="1.0" encoding="utf-8"?>
<ds:datastoreItem xmlns:ds="http://schemas.openxmlformats.org/officeDocument/2006/customXml" ds:itemID="{C0F8822B-53E0-403E-8BA1-0701F6980E29}"/>
</file>

<file path=docProps/app.xml><?xml version="1.0" encoding="utf-8"?>
<Properties xmlns="http://schemas.openxmlformats.org/officeDocument/2006/extended-properties" xmlns:vt="http://schemas.openxmlformats.org/officeDocument/2006/docPropsVTypes">
  <Template>2026 MAT</Template>
  <TotalTime>602</TotalTime>
  <Words>3043</Words>
  <Application>Microsoft Office PowerPoint</Application>
  <PresentationFormat>Personalizar</PresentationFormat>
  <Paragraphs>231</Paragraphs>
  <Slides>35</Slides>
  <Notes>35</Notes>
  <HiddenSlides>0</HiddenSlides>
  <MMClips>0</MMClips>
  <ScaleCrop>false</ScaleCrop>
  <HeadingPairs>
    <vt:vector size="6" baseType="variant">
      <vt:variant>
        <vt:lpstr>Fontes usadas</vt:lpstr>
      </vt:variant>
      <vt:variant>
        <vt:i4>10</vt:i4>
      </vt:variant>
      <vt:variant>
        <vt:lpstr>Tema</vt:lpstr>
      </vt:variant>
      <vt:variant>
        <vt:i4>1</vt:i4>
      </vt:variant>
      <vt:variant>
        <vt:lpstr>Títulos de slides</vt:lpstr>
      </vt:variant>
      <vt:variant>
        <vt:i4>35</vt:i4>
      </vt:variant>
    </vt:vector>
  </HeadingPairs>
  <TitlesOfParts>
    <vt:vector size="46" baseType="lpstr">
      <vt:lpstr>Verdana</vt:lpstr>
      <vt:lpstr>Segoe UI</vt:lpstr>
      <vt:lpstr>Wingdings</vt:lpstr>
      <vt:lpstr>Grandstander Medium</vt:lpstr>
      <vt:lpstr>Calibri</vt:lpstr>
      <vt:lpstr>Arial</vt:lpstr>
      <vt:lpstr>Lato</vt:lpstr>
      <vt:lpstr>Grandstander SemiBold</vt:lpstr>
      <vt:lpstr>Times New Roman</vt:lpstr>
      <vt:lpstr>Grandstander</vt:lpstr>
      <vt:lpstr>2026 MAT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CORREÇÃO</vt:lpstr>
      <vt:lpstr>Apresentação do PowerPoint</vt:lpstr>
      <vt:lpstr>CORREÇÃO</vt:lpstr>
      <vt:lpstr>Apresentação do PowerPoint</vt:lpstr>
      <vt:lpstr>CORREÇÃO</vt:lpstr>
      <vt:lpstr>Apresentação do PowerPoint</vt:lpstr>
      <vt:lpstr>CORREÇÃO</vt:lpstr>
      <vt:lpstr>Apresentação do PowerPoint</vt:lpstr>
      <vt:lpstr>CORREÇÃO</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Viviane Da Costa Batista Pereira</dc:creator>
  <cp:lastModifiedBy>Viviane Da Costa Batista Pereira</cp:lastModifiedBy>
  <cp:revision>105</cp:revision>
  <dcterms:created xsi:type="dcterms:W3CDTF">2024-05-20T13:03:02Z</dcterms:created>
  <dcterms:modified xsi:type="dcterms:W3CDTF">2025-11-14T14:40:38Z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0x0101007F21DD28DD41C34BB26B27A198B61028</vt:lpwstr>
  </property>
  <property fmtid="{D5CDD505-2E9C-101B-9397-08002B2CF9AE}" pid="3" name="MediaServiceImageTags">
    <vt:lpwstr/>
  </property>
  <property fmtid="{D5CDD505-2E9C-101B-9397-08002B2CF9AE}" pid="4" name="ICV">
    <vt:lpwstr>020974EC8004452C95C8880979337E9E_12</vt:lpwstr>
  </property>
  <property fmtid="{D5CDD505-2E9C-101B-9397-08002B2CF9AE}" pid="5" name="KSOProductBuildVer">
    <vt:lpwstr>1046-12.2.0.16909</vt:lpwstr>
  </property>
</Properties>
</file>