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055137175649649E-2"/>
          <c:y val="0.12567163355148306"/>
          <c:w val="0.90046786524565781"/>
          <c:h val="0.7308876592671684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Sheet1!$A$2:$A$6</c:f>
              <c:strCache>
                <c:ptCount val="5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4.3</c:v>
                </c:pt>
                <c:pt idx="1">
                  <c:v>2.5</c:v>
                </c:pt>
                <c:pt idx="2">
                  <c:v>3</c:v>
                </c:pt>
                <c:pt idx="3">
                  <c:v>4.5</c:v>
                </c:pt>
                <c:pt idx="4">
                  <c:v>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C6A-4A91-A042-F509136359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4224304"/>
        <c:axId val="444227664"/>
      </c:lineChart>
      <c:catAx>
        <c:axId val="444224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7664"/>
        <c:crosses val="autoZero"/>
        <c:auto val="1"/>
        <c:lblAlgn val="ctr"/>
        <c:lblOffset val="100"/>
        <c:noMultiLvlLbl val="0"/>
      </c:catAx>
      <c:valAx>
        <c:axId val="444227664"/>
        <c:scaling>
          <c:orientation val="minMax"/>
          <c:max val="8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4304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113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289C83-AF4B-2CD4-FED3-7DAEA4C81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A8D1E312-D788-0E5F-15F2-7A1B1F6A22C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8D1E312-D788-0E5F-15F2-7A1B1F6A22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9E7C230F-2497-8484-C64C-47EB5BADD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Line Chart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AE750436-E860-4A60-2A94-B64F1B639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FC0DEB90-F589-9A77-7714-CDB03DACB77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99A8DD-E446-8E6E-E188-7B5B9D43A1E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5" name="Chart Placeholder 12">
            <a:extLst>
              <a:ext uri="{FF2B5EF4-FFF2-40B4-BE49-F238E27FC236}">
                <a16:creationId xmlns:a16="http://schemas.microsoft.com/office/drawing/2014/main" id="{0C4E31EB-C1FB-13B8-8509-3CB03903902C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11083925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928293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1589</TotalTime>
  <Words>14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Line Chart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143</cp:revision>
  <dcterms:created xsi:type="dcterms:W3CDTF">2025-07-09T10:57:17Z</dcterms:created>
  <dcterms:modified xsi:type="dcterms:W3CDTF">2025-10-22T09:42:13Z</dcterms:modified>
  <cp:category/>
</cp:coreProperties>
</file>