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8" r:id="rId3"/>
    <p:sldId id="261" r:id="rId4"/>
    <p:sldId id="290" r:id="rId5"/>
    <p:sldId id="285" r:id="rId6"/>
    <p:sldId id="286" r:id="rId7"/>
    <p:sldId id="291" r:id="rId8"/>
    <p:sldId id="287" r:id="rId9"/>
    <p:sldId id="280" r:id="rId10"/>
    <p:sldId id="289" r:id="rId11"/>
    <p:sldId id="288" r:id="rId12"/>
    <p:sldId id="284" r:id="rId13"/>
    <p:sldId id="262" r:id="rId14"/>
    <p:sldId id="263" r:id="rId15"/>
    <p:sldId id="264" r:id="rId16"/>
    <p:sldId id="266" r:id="rId17"/>
    <p:sldId id="267" r:id="rId18"/>
    <p:sldId id="268" r:id="rId19"/>
    <p:sldId id="271"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4" pos="6422" userDrawn="1">
          <p15:clr>
            <a:srgbClr val="A4A3A4"/>
          </p15:clr>
        </p15:guide>
        <p15:guide id="5" orient="horz" pos="1684" userDrawn="1">
          <p15:clr>
            <a:srgbClr val="A4A3A4"/>
          </p15:clr>
        </p15:guide>
        <p15:guide id="6" orient="horz" pos="3906" userDrawn="1">
          <p15:clr>
            <a:srgbClr val="A4A3A4"/>
          </p15:clr>
        </p15:guide>
        <p15:guide id="7" pos="127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AC5D"/>
    <a:srgbClr val="D88A9E"/>
    <a:srgbClr val="A1739D"/>
    <a:srgbClr val="68BAAA"/>
    <a:srgbClr val="F4A74A"/>
    <a:srgbClr val="D1758E"/>
    <a:srgbClr val="5F3158"/>
    <a:srgbClr val="774F71"/>
    <a:srgbClr val="F7C17F"/>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74" autoAdjust="0"/>
    <p:restoredTop sz="93837" autoAdjust="0"/>
  </p:normalViewPr>
  <p:slideViewPr>
    <p:cSldViewPr snapToGrid="0" showGuides="1">
      <p:cViewPr varScale="1">
        <p:scale>
          <a:sx n="80" d="100"/>
          <a:sy n="80" d="100"/>
        </p:scale>
        <p:origin x="62" y="86"/>
      </p:cViewPr>
      <p:guideLst>
        <p:guide pos="6422"/>
        <p:guide orient="horz" pos="1684"/>
        <p:guide orient="horz" pos="3906"/>
        <p:guide pos="127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系列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25000"/>
                      </a:schemeClr>
                    </a:solidFill>
                    <a:latin typeface="+mn-lt"/>
                    <a:ea typeface="+mn-ea"/>
                    <a:cs typeface="+mn-cs"/>
                  </a:defRPr>
                </a:pPr>
                <a:endParaRPr lang="zh-TW"/>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类别 1</c:v>
                </c:pt>
                <c:pt idx="1">
                  <c:v>类别 2</c:v>
                </c:pt>
                <c:pt idx="2">
                  <c:v>类别 3</c:v>
                </c:pt>
                <c:pt idx="3">
                  <c:v>类别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EB41-4418-B551-272090853EC5}"/>
            </c:ext>
          </c:extLst>
        </c:ser>
        <c:ser>
          <c:idx val="1"/>
          <c:order val="1"/>
          <c:tx>
            <c:strRef>
              <c:f>Sheet1!$C$1</c:f>
              <c:strCache>
                <c:ptCount val="1"/>
                <c:pt idx="0">
                  <c:v>系列 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lumMod val="65000"/>
                      </a:schemeClr>
                    </a:solidFill>
                    <a:latin typeface="+mn-lt"/>
                    <a:ea typeface="+mn-ea"/>
                    <a:cs typeface="+mn-cs"/>
                  </a:defRPr>
                </a:pPr>
                <a:endParaRPr lang="zh-TW"/>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类别 1</c:v>
                </c:pt>
                <c:pt idx="1">
                  <c:v>类别 2</c:v>
                </c:pt>
                <c:pt idx="2">
                  <c:v>类别 3</c:v>
                </c:pt>
                <c:pt idx="3">
                  <c:v>类别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EB41-4418-B551-272090853EC5}"/>
            </c:ext>
          </c:extLst>
        </c:ser>
        <c:ser>
          <c:idx val="2"/>
          <c:order val="2"/>
          <c:tx>
            <c:strRef>
              <c:f>Sheet1!$D$1</c:f>
              <c:strCache>
                <c:ptCount val="1"/>
                <c:pt idx="0">
                  <c:v>系列 3</c:v>
                </c:pt>
              </c:strCache>
            </c:strRef>
          </c:tx>
          <c:spPr>
            <a:solidFill>
              <a:srgbClr val="EDAC5D"/>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lumMod val="65000"/>
                      </a:schemeClr>
                    </a:solidFill>
                    <a:latin typeface="+mn-lt"/>
                    <a:ea typeface="+mn-ea"/>
                    <a:cs typeface="+mn-cs"/>
                  </a:defRPr>
                </a:pPr>
                <a:endParaRPr lang="zh-TW"/>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类别 1</c:v>
                </c:pt>
                <c:pt idx="1">
                  <c:v>类别 2</c:v>
                </c:pt>
                <c:pt idx="2">
                  <c:v>类别 3</c:v>
                </c:pt>
                <c:pt idx="3">
                  <c:v>类别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EB41-4418-B551-272090853EC5}"/>
            </c:ext>
          </c:extLst>
        </c:ser>
        <c:dLbls>
          <c:dLblPos val="outEnd"/>
          <c:showLegendKey val="0"/>
          <c:showVal val="1"/>
          <c:showCatName val="0"/>
          <c:showSerName val="0"/>
          <c:showPercent val="0"/>
          <c:showBubbleSize val="0"/>
        </c:dLbls>
        <c:gapWidth val="219"/>
        <c:axId val="-2051122672"/>
        <c:axId val="-2051128656"/>
      </c:barChart>
      <c:catAx>
        <c:axId val="-2051122672"/>
        <c:scaling>
          <c:orientation val="minMax"/>
        </c:scaling>
        <c:delete val="0"/>
        <c:axPos val="b"/>
        <c:numFmt formatCode="General" sourceLinked="1"/>
        <c:majorTickMark val="none"/>
        <c:minorTickMark val="none"/>
        <c:tickLblPos val="nextTo"/>
        <c:spPr>
          <a:noFill/>
          <a:ln w="9525" cap="flat" cmpd="sng" algn="ctr">
            <a:solidFill>
              <a:schemeClr val="bg1">
                <a:lumMod val="75000"/>
              </a:schemeClr>
            </a:solidFill>
            <a:round/>
            <a:tailEnd type="triangle"/>
          </a:ln>
          <a:effectLst/>
        </c:spPr>
        <c:txPr>
          <a:bodyPr rot="-60000000" spcFirstLastPara="1" vertOverflow="ellipsis" vert="horz" wrap="square" anchor="ctr" anchorCtr="1"/>
          <a:lstStyle/>
          <a:p>
            <a:pPr>
              <a:defRPr sz="1197" b="0" i="0" u="none" strike="noStrike" kern="1200" baseline="0">
                <a:solidFill>
                  <a:schemeClr val="bg1">
                    <a:lumMod val="50000"/>
                  </a:schemeClr>
                </a:solidFill>
                <a:latin typeface="+mn-lt"/>
                <a:ea typeface="+mn-ea"/>
                <a:cs typeface="+mn-cs"/>
              </a:defRPr>
            </a:pPr>
            <a:endParaRPr lang="zh-TW"/>
          </a:p>
        </c:txPr>
        <c:crossAx val="-2051128656"/>
        <c:crosses val="autoZero"/>
        <c:auto val="1"/>
        <c:lblAlgn val="ctr"/>
        <c:lblOffset val="100"/>
        <c:noMultiLvlLbl val="0"/>
      </c:catAx>
      <c:valAx>
        <c:axId val="-2051128656"/>
        <c:scaling>
          <c:orientation val="minMax"/>
        </c:scaling>
        <c:delete val="0"/>
        <c:axPos val="l"/>
        <c:numFmt formatCode="General" sourceLinked="1"/>
        <c:majorTickMark val="none"/>
        <c:minorTickMark val="none"/>
        <c:tickLblPos val="nextTo"/>
        <c:spPr>
          <a:noFill/>
          <a:ln>
            <a:solidFill>
              <a:schemeClr val="bg1">
                <a:lumMod val="75000"/>
              </a:schemeClr>
            </a:solidFill>
            <a:tailEnd type="triangle"/>
          </a:ln>
          <a:effectLst/>
        </c:spPr>
        <c:txPr>
          <a:bodyPr rot="-60000000" spcFirstLastPara="1" vertOverflow="ellipsis" vert="horz" wrap="square" anchor="ctr" anchorCtr="1"/>
          <a:lstStyle/>
          <a:p>
            <a:pPr>
              <a:defRPr sz="1197" b="0" i="0" u="none" strike="noStrike" kern="1200" baseline="0">
                <a:solidFill>
                  <a:schemeClr val="bg1">
                    <a:lumMod val="50000"/>
                  </a:schemeClr>
                </a:solidFill>
                <a:latin typeface="+mn-lt"/>
                <a:ea typeface="+mn-ea"/>
                <a:cs typeface="+mn-cs"/>
              </a:defRPr>
            </a:pPr>
            <a:endParaRPr lang="zh-TW"/>
          </a:p>
        </c:txPr>
        <c:crossAx val="-20511226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bg1">
                  <a:lumMod val="50000"/>
                </a:schemeClr>
              </a:solidFill>
              <a:latin typeface="+mn-lt"/>
              <a:ea typeface="+mn-ea"/>
              <a:cs typeface="+mn-cs"/>
            </a:defRPr>
          </a:pPr>
          <a:endParaRPr lang="zh-TW"/>
        </a:p>
      </c:txPr>
    </c:legend>
    <c:plotVisOnly val="1"/>
    <c:dispBlanksAs val="gap"/>
    <c:showDLblsOverMax val="0"/>
  </c:chart>
  <c:spPr>
    <a:noFill/>
    <a:ln>
      <a:noFill/>
    </a:ln>
    <a:effectLst/>
  </c:spPr>
  <c:txPr>
    <a:bodyPr/>
    <a:lstStyle/>
    <a:p>
      <a:pPr>
        <a:defRPr>
          <a:solidFill>
            <a:schemeClr val="bg1">
              <a:lumMod val="50000"/>
            </a:schemeClr>
          </a:solidFill>
        </a:defRPr>
      </a:pPr>
      <a:endParaRPr lang="zh-TW"/>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销售额</c:v>
                </c:pt>
              </c:strCache>
            </c:strRef>
          </c:tx>
          <c:spPr>
            <a:ln>
              <a:noFill/>
            </a:ln>
          </c:spPr>
          <c:dPt>
            <c:idx val="0"/>
            <c:bubble3D val="0"/>
            <c:spPr>
              <a:solidFill>
                <a:srgbClr val="EDAC5D"/>
              </a:solidFill>
              <a:ln w="19050">
                <a:noFill/>
              </a:ln>
              <a:effectLst/>
            </c:spPr>
            <c:extLst>
              <c:ext xmlns:c16="http://schemas.microsoft.com/office/drawing/2014/chart" uri="{C3380CC4-5D6E-409C-BE32-E72D297353CC}">
                <c16:uniqueId val="{00000001-B10B-41AC-BC92-54E744B234DD}"/>
              </c:ext>
            </c:extLst>
          </c:dPt>
          <c:dPt>
            <c:idx val="1"/>
            <c:bubble3D val="0"/>
            <c:spPr>
              <a:noFill/>
              <a:ln w="19050">
                <a:noFill/>
              </a:ln>
              <a:effectLst/>
            </c:spPr>
            <c:extLst>
              <c:ext xmlns:c16="http://schemas.microsoft.com/office/drawing/2014/chart" uri="{C3380CC4-5D6E-409C-BE32-E72D297353CC}">
                <c16:uniqueId val="{00000002-B10B-41AC-BC92-54E744B234DD}"/>
              </c:ext>
            </c:extLst>
          </c:dPt>
          <c:cat>
            <c:strRef>
              <c:f>Sheet1!$A$2:$A$5</c:f>
              <c:strCache>
                <c:ptCount val="2"/>
                <c:pt idx="0">
                  <c:v>第一季度</c:v>
                </c:pt>
                <c:pt idx="1">
                  <c:v>第二季度</c:v>
                </c:pt>
              </c:strCache>
            </c:strRef>
          </c:cat>
          <c:val>
            <c:numRef>
              <c:f>Sheet1!$B$2:$B$5</c:f>
              <c:numCache>
                <c:formatCode>General</c:formatCode>
                <c:ptCount val="2"/>
                <c:pt idx="0">
                  <c:v>8.1999999999999993</c:v>
                </c:pt>
                <c:pt idx="1">
                  <c:v>3.2</c:v>
                </c:pt>
              </c:numCache>
            </c:numRef>
          </c:val>
          <c:extLst>
            <c:ext xmlns:c16="http://schemas.microsoft.com/office/drawing/2014/chart" uri="{C3380CC4-5D6E-409C-BE32-E72D297353CC}">
              <c16:uniqueId val="{00000000-B10B-41AC-BC92-54E744B234DD}"/>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zh-TW"/>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销售额</c:v>
                </c:pt>
              </c:strCache>
            </c:strRef>
          </c:tx>
          <c:spPr>
            <a:ln>
              <a:noFill/>
            </a:ln>
          </c:spPr>
          <c:dPt>
            <c:idx val="0"/>
            <c:bubble3D val="0"/>
            <c:spPr>
              <a:solidFill>
                <a:schemeClr val="accent2"/>
              </a:solidFill>
              <a:ln w="19050">
                <a:noFill/>
              </a:ln>
              <a:effectLst/>
            </c:spPr>
            <c:extLst>
              <c:ext xmlns:c16="http://schemas.microsoft.com/office/drawing/2014/chart" uri="{C3380CC4-5D6E-409C-BE32-E72D297353CC}">
                <c16:uniqueId val="{00000001-B10B-41AC-BC92-54E744B234DD}"/>
              </c:ext>
            </c:extLst>
          </c:dPt>
          <c:dPt>
            <c:idx val="1"/>
            <c:bubble3D val="0"/>
            <c:spPr>
              <a:noFill/>
              <a:ln w="19050">
                <a:noFill/>
              </a:ln>
              <a:effectLst/>
            </c:spPr>
            <c:extLst>
              <c:ext xmlns:c16="http://schemas.microsoft.com/office/drawing/2014/chart" uri="{C3380CC4-5D6E-409C-BE32-E72D297353CC}">
                <c16:uniqueId val="{00000002-B10B-41AC-BC92-54E744B234DD}"/>
              </c:ext>
            </c:extLst>
          </c:dPt>
          <c:cat>
            <c:strRef>
              <c:f>Sheet1!$A$2:$A$5</c:f>
              <c:strCache>
                <c:ptCount val="2"/>
                <c:pt idx="0">
                  <c:v>第一季度</c:v>
                </c:pt>
                <c:pt idx="1">
                  <c:v>第二季度</c:v>
                </c:pt>
              </c:strCache>
            </c:strRef>
          </c:cat>
          <c:val>
            <c:numRef>
              <c:f>Sheet1!$B$2:$B$5</c:f>
              <c:numCache>
                <c:formatCode>General</c:formatCode>
                <c:ptCount val="2"/>
                <c:pt idx="0">
                  <c:v>4.2</c:v>
                </c:pt>
                <c:pt idx="1">
                  <c:v>3.2</c:v>
                </c:pt>
              </c:numCache>
            </c:numRef>
          </c:val>
          <c:extLst>
            <c:ext xmlns:c16="http://schemas.microsoft.com/office/drawing/2014/chart" uri="{C3380CC4-5D6E-409C-BE32-E72D297353CC}">
              <c16:uniqueId val="{00000000-B10B-41AC-BC92-54E744B234DD}"/>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zh-TW"/>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销售额</c:v>
                </c:pt>
              </c:strCache>
            </c:strRef>
          </c:tx>
          <c:spPr>
            <a:ln>
              <a:noFill/>
            </a:ln>
          </c:spPr>
          <c:dPt>
            <c:idx val="0"/>
            <c:bubble3D val="0"/>
            <c:spPr>
              <a:solidFill>
                <a:schemeClr val="accent1"/>
              </a:solidFill>
              <a:ln w="19050">
                <a:noFill/>
              </a:ln>
              <a:effectLst/>
            </c:spPr>
            <c:extLst>
              <c:ext xmlns:c16="http://schemas.microsoft.com/office/drawing/2014/chart" uri="{C3380CC4-5D6E-409C-BE32-E72D297353CC}">
                <c16:uniqueId val="{00000001-B10B-41AC-BC92-54E744B234DD}"/>
              </c:ext>
            </c:extLst>
          </c:dPt>
          <c:dPt>
            <c:idx val="1"/>
            <c:bubble3D val="0"/>
            <c:spPr>
              <a:noFill/>
              <a:ln w="19050">
                <a:noFill/>
              </a:ln>
              <a:effectLst/>
            </c:spPr>
            <c:extLst>
              <c:ext xmlns:c16="http://schemas.microsoft.com/office/drawing/2014/chart" uri="{C3380CC4-5D6E-409C-BE32-E72D297353CC}">
                <c16:uniqueId val="{00000002-B10B-41AC-BC92-54E744B234DD}"/>
              </c:ext>
            </c:extLst>
          </c:dPt>
          <c:cat>
            <c:strRef>
              <c:f>Sheet1!$A$2:$A$5</c:f>
              <c:strCache>
                <c:ptCount val="2"/>
                <c:pt idx="0">
                  <c:v>第一季度</c:v>
                </c:pt>
                <c:pt idx="1">
                  <c:v>第二季度</c:v>
                </c:pt>
              </c:strCache>
            </c:strRef>
          </c:cat>
          <c:val>
            <c:numRef>
              <c:f>Sheet1!$B$2:$B$5</c:f>
              <c:numCache>
                <c:formatCode>General</c:formatCode>
                <c:ptCount val="2"/>
                <c:pt idx="0">
                  <c:v>2.4</c:v>
                </c:pt>
                <c:pt idx="1">
                  <c:v>3.2</c:v>
                </c:pt>
              </c:numCache>
            </c:numRef>
          </c:val>
          <c:extLst>
            <c:ext xmlns:c16="http://schemas.microsoft.com/office/drawing/2014/chart" uri="{C3380CC4-5D6E-409C-BE32-E72D297353CC}">
              <c16:uniqueId val="{00000000-B10B-41AC-BC92-54E744B234DD}"/>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zh-TW"/>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销售额</c:v>
                </c:pt>
              </c:strCache>
            </c:strRef>
          </c:tx>
          <c:spPr>
            <a:ln>
              <a:noFill/>
            </a:ln>
          </c:spPr>
          <c:dPt>
            <c:idx val="0"/>
            <c:bubble3D val="0"/>
            <c:spPr>
              <a:solidFill>
                <a:schemeClr val="accent4"/>
              </a:solidFill>
              <a:ln w="19050">
                <a:noFill/>
              </a:ln>
              <a:effectLst/>
            </c:spPr>
            <c:extLst>
              <c:ext xmlns:c16="http://schemas.microsoft.com/office/drawing/2014/chart" uri="{C3380CC4-5D6E-409C-BE32-E72D297353CC}">
                <c16:uniqueId val="{00000001-B10B-41AC-BC92-54E744B234DD}"/>
              </c:ext>
            </c:extLst>
          </c:dPt>
          <c:dPt>
            <c:idx val="1"/>
            <c:bubble3D val="0"/>
            <c:spPr>
              <a:noFill/>
              <a:ln w="19050">
                <a:noFill/>
              </a:ln>
              <a:effectLst/>
            </c:spPr>
            <c:extLst>
              <c:ext xmlns:c16="http://schemas.microsoft.com/office/drawing/2014/chart" uri="{C3380CC4-5D6E-409C-BE32-E72D297353CC}">
                <c16:uniqueId val="{00000002-B10B-41AC-BC92-54E744B234DD}"/>
              </c:ext>
            </c:extLst>
          </c:dPt>
          <c:cat>
            <c:strRef>
              <c:f>Sheet1!$A$2:$A$5</c:f>
              <c:strCache>
                <c:ptCount val="2"/>
                <c:pt idx="0">
                  <c:v>第一季度</c:v>
                </c:pt>
                <c:pt idx="1">
                  <c:v>第二季度</c:v>
                </c:pt>
              </c:strCache>
            </c:strRef>
          </c:cat>
          <c:val>
            <c:numRef>
              <c:f>Sheet1!$B$2:$B$5</c:f>
              <c:numCache>
                <c:formatCode>General</c:formatCode>
                <c:ptCount val="2"/>
                <c:pt idx="0">
                  <c:v>7</c:v>
                </c:pt>
                <c:pt idx="1">
                  <c:v>3.2</c:v>
                </c:pt>
              </c:numCache>
            </c:numRef>
          </c:val>
          <c:extLst>
            <c:ext xmlns:c16="http://schemas.microsoft.com/office/drawing/2014/chart" uri="{C3380CC4-5D6E-409C-BE32-E72D297353CC}">
              <c16:uniqueId val="{00000000-B10B-41AC-BC92-54E744B234DD}"/>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zh-TW"/>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27387C-0F71-47AA-8625-78B4CEAC1B41}" type="datetimeFigureOut">
              <a:rPr lang="zh-CN" altLang="en-US" smtClean="0"/>
              <a:t>2023/10/11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3449A1-6881-4E18-9118-9CA8B6351369}" type="slidenum">
              <a:rPr lang="zh-CN" altLang="en-US" smtClean="0"/>
              <a:t>‹#›</a:t>
            </a:fld>
            <a:endParaRPr lang="zh-CN" altLang="en-US"/>
          </a:p>
        </p:txBody>
      </p:sp>
    </p:spTree>
    <p:extLst>
      <p:ext uri="{BB962C8B-B14F-4D97-AF65-F5344CB8AC3E}">
        <p14:creationId xmlns:p14="http://schemas.microsoft.com/office/powerpoint/2010/main" val="10173923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a:t>https://reurl.cc/main/tw</a:t>
            </a:r>
            <a:endParaRPr lang="zh-TW" altLang="en-US" dirty="0"/>
          </a:p>
        </p:txBody>
      </p:sp>
      <p:sp>
        <p:nvSpPr>
          <p:cNvPr id="4" name="投影片編號版面配置區 3"/>
          <p:cNvSpPr>
            <a:spLocks noGrp="1"/>
          </p:cNvSpPr>
          <p:nvPr>
            <p:ph type="sldNum" sz="quarter" idx="5"/>
          </p:nvPr>
        </p:nvSpPr>
        <p:spPr/>
        <p:txBody>
          <a:bodyPr/>
          <a:lstStyle/>
          <a:p>
            <a:fld id="{193449A1-6881-4E18-9118-9CA8B6351369}" type="slidenum">
              <a:rPr lang="zh-CN" altLang="en-US" smtClean="0"/>
              <a:t>10</a:t>
            </a:fld>
            <a:endParaRPr lang="zh-CN" altLang="en-US"/>
          </a:p>
        </p:txBody>
      </p:sp>
    </p:spTree>
    <p:extLst>
      <p:ext uri="{BB962C8B-B14F-4D97-AF65-F5344CB8AC3E}">
        <p14:creationId xmlns:p14="http://schemas.microsoft.com/office/powerpoint/2010/main" val="1544639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a:t>https://reurl.cc/main/tw</a:t>
            </a:r>
            <a:endParaRPr lang="zh-TW" altLang="en-US" dirty="0"/>
          </a:p>
        </p:txBody>
      </p:sp>
      <p:sp>
        <p:nvSpPr>
          <p:cNvPr id="4" name="投影片編號版面配置區 3"/>
          <p:cNvSpPr>
            <a:spLocks noGrp="1"/>
          </p:cNvSpPr>
          <p:nvPr>
            <p:ph type="sldNum" sz="quarter" idx="5"/>
          </p:nvPr>
        </p:nvSpPr>
        <p:spPr/>
        <p:txBody>
          <a:bodyPr/>
          <a:lstStyle/>
          <a:p>
            <a:fld id="{193449A1-6881-4E18-9118-9CA8B6351369}" type="slidenum">
              <a:rPr lang="zh-CN" altLang="en-US" smtClean="0"/>
              <a:t>11</a:t>
            </a:fld>
            <a:endParaRPr lang="zh-CN" altLang="en-US"/>
          </a:p>
        </p:txBody>
      </p:sp>
    </p:spTree>
    <p:extLst>
      <p:ext uri="{BB962C8B-B14F-4D97-AF65-F5344CB8AC3E}">
        <p14:creationId xmlns:p14="http://schemas.microsoft.com/office/powerpoint/2010/main" val="3285344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endParaRPr lang="en-US" dirty="0"/>
          </a:p>
        </p:txBody>
      </p:sp>
      <p:sp>
        <p:nvSpPr>
          <p:cNvPr id="4" name="Date Placeholder 3"/>
          <p:cNvSpPr>
            <a:spLocks noGrp="1"/>
          </p:cNvSpPr>
          <p:nvPr>
            <p:ph type="dt" sz="half" idx="10"/>
          </p:nvPr>
        </p:nvSpPr>
        <p:spPr/>
        <p:txBody>
          <a:bodyPr/>
          <a:lstStyle/>
          <a:p>
            <a:fld id="{E1E637E6-C72E-4811-A999-7E3B3249467C}" type="datetimeFigureOut">
              <a:rPr lang="zh-CN" altLang="en-US" smtClean="0"/>
              <a:t>2023/10/11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39BEF3-C642-43F7-A951-ECBD4B381009}" type="slidenum">
              <a:rPr lang="zh-CN" altLang="en-US" smtClean="0"/>
              <a:t>‹#›</a:t>
            </a:fld>
            <a:endParaRPr lang="zh-CN" altLang="en-US"/>
          </a:p>
        </p:txBody>
      </p:sp>
    </p:spTree>
    <p:extLst>
      <p:ext uri="{BB962C8B-B14F-4D97-AF65-F5344CB8AC3E}">
        <p14:creationId xmlns:p14="http://schemas.microsoft.com/office/powerpoint/2010/main" val="3958921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E1E637E6-C72E-4811-A999-7E3B3249467C}" type="datetimeFigureOut">
              <a:rPr lang="zh-CN" altLang="en-US" smtClean="0"/>
              <a:t>2023/10/11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39BEF3-C642-43F7-A951-ECBD4B381009}" type="slidenum">
              <a:rPr lang="zh-CN" altLang="en-US" smtClean="0"/>
              <a:t>‹#›</a:t>
            </a:fld>
            <a:endParaRPr lang="zh-CN" altLang="en-US"/>
          </a:p>
        </p:txBody>
      </p:sp>
    </p:spTree>
    <p:extLst>
      <p:ext uri="{BB962C8B-B14F-4D97-AF65-F5344CB8AC3E}">
        <p14:creationId xmlns:p14="http://schemas.microsoft.com/office/powerpoint/2010/main" val="3884309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E1E637E6-C72E-4811-A999-7E3B3249467C}" type="datetimeFigureOut">
              <a:rPr lang="zh-CN" altLang="en-US" smtClean="0"/>
              <a:t>2023/10/11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39BEF3-C642-43F7-A951-ECBD4B381009}" type="slidenum">
              <a:rPr lang="zh-CN" altLang="en-US" smtClean="0"/>
              <a:t>‹#›</a:t>
            </a:fld>
            <a:endParaRPr lang="zh-CN" altLang="en-US"/>
          </a:p>
        </p:txBody>
      </p:sp>
    </p:spTree>
    <p:extLst>
      <p:ext uri="{BB962C8B-B14F-4D97-AF65-F5344CB8AC3E}">
        <p14:creationId xmlns:p14="http://schemas.microsoft.com/office/powerpoint/2010/main" val="1573567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E1E637E6-C72E-4811-A999-7E3B3249467C}" type="datetimeFigureOut">
              <a:rPr lang="zh-CN" altLang="en-US" smtClean="0"/>
              <a:t>2023/10/11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39BEF3-C642-43F7-A951-ECBD4B381009}" type="slidenum">
              <a:rPr lang="zh-CN" altLang="en-US" smtClean="0"/>
              <a:t>‹#›</a:t>
            </a:fld>
            <a:endParaRPr lang="zh-CN" altLang="en-US"/>
          </a:p>
        </p:txBody>
      </p:sp>
    </p:spTree>
    <p:extLst>
      <p:ext uri="{BB962C8B-B14F-4D97-AF65-F5344CB8AC3E}">
        <p14:creationId xmlns:p14="http://schemas.microsoft.com/office/powerpoint/2010/main" val="2243266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E1E637E6-C72E-4811-A999-7E3B3249467C}" type="datetimeFigureOut">
              <a:rPr lang="zh-CN" altLang="en-US" smtClean="0"/>
              <a:t>2023/10/11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39BEF3-C642-43F7-A951-ECBD4B381009}" type="slidenum">
              <a:rPr lang="zh-CN" altLang="en-US" smtClean="0"/>
              <a:t>‹#›</a:t>
            </a:fld>
            <a:endParaRPr lang="zh-CN" altLang="en-US"/>
          </a:p>
        </p:txBody>
      </p:sp>
    </p:spTree>
    <p:extLst>
      <p:ext uri="{BB962C8B-B14F-4D97-AF65-F5344CB8AC3E}">
        <p14:creationId xmlns:p14="http://schemas.microsoft.com/office/powerpoint/2010/main" val="2293202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E1E637E6-C72E-4811-A999-7E3B3249467C}" type="datetimeFigureOut">
              <a:rPr lang="zh-CN" altLang="en-US" smtClean="0"/>
              <a:t>2023/10/11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39BEF3-C642-43F7-A951-ECBD4B381009}" type="slidenum">
              <a:rPr lang="zh-CN" altLang="en-US" smtClean="0"/>
              <a:t>‹#›</a:t>
            </a:fld>
            <a:endParaRPr lang="zh-CN" altLang="en-US"/>
          </a:p>
        </p:txBody>
      </p:sp>
    </p:spTree>
    <p:extLst>
      <p:ext uri="{BB962C8B-B14F-4D97-AF65-F5344CB8AC3E}">
        <p14:creationId xmlns:p14="http://schemas.microsoft.com/office/powerpoint/2010/main" val="3815371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E1E637E6-C72E-4811-A999-7E3B3249467C}" type="datetimeFigureOut">
              <a:rPr lang="zh-CN" altLang="en-US" smtClean="0"/>
              <a:t>2023/10/11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3D39BEF3-C642-43F7-A951-ECBD4B381009}" type="slidenum">
              <a:rPr lang="zh-CN" altLang="en-US" smtClean="0"/>
              <a:t>‹#›</a:t>
            </a:fld>
            <a:endParaRPr lang="zh-CN" altLang="en-US"/>
          </a:p>
        </p:txBody>
      </p:sp>
    </p:spTree>
    <p:extLst>
      <p:ext uri="{BB962C8B-B14F-4D97-AF65-F5344CB8AC3E}">
        <p14:creationId xmlns:p14="http://schemas.microsoft.com/office/powerpoint/2010/main" val="4196833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E1E637E6-C72E-4811-A999-7E3B3249467C}" type="datetimeFigureOut">
              <a:rPr lang="zh-CN" altLang="en-US" smtClean="0"/>
              <a:t>2023/10/11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3D39BEF3-C642-43F7-A951-ECBD4B381009}" type="slidenum">
              <a:rPr lang="zh-CN" altLang="en-US" smtClean="0"/>
              <a:t>‹#›</a:t>
            </a:fld>
            <a:endParaRPr lang="zh-CN" altLang="en-US"/>
          </a:p>
        </p:txBody>
      </p:sp>
    </p:spTree>
    <p:extLst>
      <p:ext uri="{BB962C8B-B14F-4D97-AF65-F5344CB8AC3E}">
        <p14:creationId xmlns:p14="http://schemas.microsoft.com/office/powerpoint/2010/main" val="86978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E637E6-C72E-4811-A999-7E3B3249467C}" type="datetimeFigureOut">
              <a:rPr lang="zh-CN" altLang="en-US" smtClean="0"/>
              <a:t>2023/10/11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3D39BEF3-C642-43F7-A951-ECBD4B381009}" type="slidenum">
              <a:rPr lang="zh-CN" altLang="en-US" smtClean="0"/>
              <a:t>‹#›</a:t>
            </a:fld>
            <a:endParaRPr lang="zh-CN" altLang="en-US"/>
          </a:p>
        </p:txBody>
      </p:sp>
    </p:spTree>
    <p:extLst>
      <p:ext uri="{BB962C8B-B14F-4D97-AF65-F5344CB8AC3E}">
        <p14:creationId xmlns:p14="http://schemas.microsoft.com/office/powerpoint/2010/main" val="3221883130"/>
      </p:ext>
    </p:extLst>
  </p:cSld>
  <p:clrMapOvr>
    <a:masterClrMapping/>
  </p:clrMapOvr>
  <p:extLst>
    <p:ext uri="{DCECCB84-F9BA-43D5-87BE-67443E8EF086}">
      <p15:sldGuideLst xmlns:p15="http://schemas.microsoft.com/office/powerpoint/2012/main">
        <p15:guide id="1" orient="horz" pos="777" userDrawn="1">
          <p15:clr>
            <a:srgbClr val="FBAE40"/>
          </p15:clr>
        </p15:guide>
        <p15:guide id="2" pos="3840" userDrawn="1">
          <p15:clr>
            <a:srgbClr val="FBAE40"/>
          </p15:clr>
        </p15:guide>
        <p15:guide id="3" pos="189" userDrawn="1">
          <p15:clr>
            <a:srgbClr val="FBAE40"/>
          </p15:clr>
        </p15:guide>
        <p15:guide id="4" pos="7491" userDrawn="1">
          <p15:clr>
            <a:srgbClr val="FBAE40"/>
          </p15:clr>
        </p15:guide>
        <p15:guide id="5" orient="horz" pos="4133"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Date Placeholder 4"/>
          <p:cNvSpPr>
            <a:spLocks noGrp="1"/>
          </p:cNvSpPr>
          <p:nvPr>
            <p:ph type="dt" sz="half" idx="10"/>
          </p:nvPr>
        </p:nvSpPr>
        <p:spPr/>
        <p:txBody>
          <a:bodyPr/>
          <a:lstStyle/>
          <a:p>
            <a:fld id="{E1E637E6-C72E-4811-A999-7E3B3249467C}" type="datetimeFigureOut">
              <a:rPr lang="zh-CN" altLang="en-US" smtClean="0"/>
              <a:t>2023/10/11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39BEF3-C642-43F7-A951-ECBD4B381009}" type="slidenum">
              <a:rPr lang="zh-CN" altLang="en-US" smtClean="0"/>
              <a:t>‹#›</a:t>
            </a:fld>
            <a:endParaRPr lang="zh-CN" altLang="en-US"/>
          </a:p>
        </p:txBody>
      </p:sp>
    </p:spTree>
    <p:extLst>
      <p:ext uri="{BB962C8B-B14F-4D97-AF65-F5344CB8AC3E}">
        <p14:creationId xmlns:p14="http://schemas.microsoft.com/office/powerpoint/2010/main" val="647489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Date Placeholder 4"/>
          <p:cNvSpPr>
            <a:spLocks noGrp="1"/>
          </p:cNvSpPr>
          <p:nvPr>
            <p:ph type="dt" sz="half" idx="10"/>
          </p:nvPr>
        </p:nvSpPr>
        <p:spPr/>
        <p:txBody>
          <a:bodyPr/>
          <a:lstStyle/>
          <a:p>
            <a:fld id="{E1E637E6-C72E-4811-A999-7E3B3249467C}" type="datetimeFigureOut">
              <a:rPr lang="zh-CN" altLang="en-US" smtClean="0"/>
              <a:t>2023/10/11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39BEF3-C642-43F7-A951-ECBD4B381009}" type="slidenum">
              <a:rPr lang="zh-CN" altLang="en-US" smtClean="0"/>
              <a:t>‹#›</a:t>
            </a:fld>
            <a:endParaRPr lang="zh-CN" altLang="en-US"/>
          </a:p>
        </p:txBody>
      </p:sp>
    </p:spTree>
    <p:extLst>
      <p:ext uri="{BB962C8B-B14F-4D97-AF65-F5344CB8AC3E}">
        <p14:creationId xmlns:p14="http://schemas.microsoft.com/office/powerpoint/2010/main" val="1466682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E637E6-C72E-4811-A999-7E3B3249467C}" type="datetimeFigureOut">
              <a:rPr lang="zh-CN" altLang="en-US" smtClean="0"/>
              <a:t>2023/10/11</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39BEF3-C642-43F7-A951-ECBD4B381009}" type="slidenum">
              <a:rPr lang="zh-CN" altLang="en-US" smtClean="0"/>
              <a:t>‹#›</a:t>
            </a:fld>
            <a:endParaRPr lang="zh-CN" altLang="en-US"/>
          </a:p>
        </p:txBody>
      </p:sp>
    </p:spTree>
    <p:extLst>
      <p:ext uri="{BB962C8B-B14F-4D97-AF65-F5344CB8AC3E}">
        <p14:creationId xmlns:p14="http://schemas.microsoft.com/office/powerpoint/2010/main" val="397959822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7.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_rels/slide1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7.xml"/><Relationship Id="rId5" Type="http://schemas.openxmlformats.org/officeDocument/2006/relationships/chart" Target="../charts/chart5.xml"/><Relationship Id="rId4" Type="http://schemas.openxmlformats.org/officeDocument/2006/relationships/chart" Target="../charts/char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文本框 4"/>
          <p:cNvSpPr txBox="1"/>
          <p:nvPr/>
        </p:nvSpPr>
        <p:spPr>
          <a:xfrm>
            <a:off x="273132" y="2186967"/>
            <a:ext cx="9323305" cy="1723549"/>
          </a:xfrm>
          <a:prstGeom prst="rect">
            <a:avLst/>
          </a:prstGeom>
          <a:noFill/>
        </p:spPr>
        <p:txBody>
          <a:bodyPr wrap="square" rtlCol="0">
            <a:spAutoFit/>
          </a:bodyPr>
          <a:lstStyle/>
          <a:p>
            <a:pPr algn="ctr"/>
            <a:r>
              <a:rPr lang="zh-TW" altLang="en-US" sz="10600" b="1" dirty="0">
                <a:solidFill>
                  <a:schemeClr val="tx1">
                    <a:lumMod val="50000"/>
                  </a:schemeClr>
                </a:solidFill>
                <a:latin typeface="微軟正黑體" panose="020B0604030504040204" pitchFamily="34" charset="-120"/>
                <a:ea typeface="微軟正黑體" panose="020B0604030504040204" pitchFamily="34" charset="-120"/>
              </a:rPr>
              <a:t>主題</a:t>
            </a:r>
            <a:endParaRPr lang="zh-CN" altLang="en-US" sz="10600" b="1" dirty="0">
              <a:solidFill>
                <a:schemeClr val="tx1">
                  <a:lumMod val="50000"/>
                </a:schemeClr>
              </a:solidFill>
              <a:latin typeface="微軟正黑體" panose="020B0604030504040204" pitchFamily="34" charset="-120"/>
              <a:ea typeface="微軟正黑體" panose="020B0604030504040204" pitchFamily="34" charset="-120"/>
            </a:endParaRPr>
          </a:p>
        </p:txBody>
      </p:sp>
      <p:grpSp>
        <p:nvGrpSpPr>
          <p:cNvPr id="41" name="组合 40"/>
          <p:cNvGrpSpPr/>
          <p:nvPr/>
        </p:nvGrpSpPr>
        <p:grpSpPr>
          <a:xfrm>
            <a:off x="0" y="1047263"/>
            <a:ext cx="3994068" cy="931705"/>
            <a:chOff x="-23530" y="2881356"/>
            <a:chExt cx="3348000" cy="931705"/>
          </a:xfrm>
        </p:grpSpPr>
        <p:sp>
          <p:nvSpPr>
            <p:cNvPr id="36" name="矩形 35"/>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37" name="矩形 36"/>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38" name="矩形 37"/>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39" name="矩形 38"/>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grpSp>
        <p:nvGrpSpPr>
          <p:cNvPr id="45" name="组合 44"/>
          <p:cNvGrpSpPr/>
          <p:nvPr/>
        </p:nvGrpSpPr>
        <p:grpSpPr>
          <a:xfrm rot="16200000">
            <a:off x="6898280" y="2921997"/>
            <a:ext cx="6775703" cy="931705"/>
            <a:chOff x="-23530" y="2881356"/>
            <a:chExt cx="3348000" cy="931705"/>
          </a:xfrm>
        </p:grpSpPr>
        <p:sp>
          <p:nvSpPr>
            <p:cNvPr id="46" name="矩形 45"/>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47" name="矩形 46"/>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48" name="矩形 47"/>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49" name="矩形 48"/>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grpSp>
        <p:nvGrpSpPr>
          <p:cNvPr id="4" name="组合 3"/>
          <p:cNvGrpSpPr/>
          <p:nvPr/>
        </p:nvGrpSpPr>
        <p:grpSpPr>
          <a:xfrm>
            <a:off x="8201024" y="5068307"/>
            <a:ext cx="1395413" cy="517725"/>
            <a:chOff x="8201024" y="5068307"/>
            <a:chExt cx="1395413" cy="517725"/>
          </a:xfrm>
        </p:grpSpPr>
        <p:sp>
          <p:nvSpPr>
            <p:cNvPr id="50" name="矩形: 圆角 49"/>
            <p:cNvSpPr/>
            <p:nvPr/>
          </p:nvSpPr>
          <p:spPr>
            <a:xfrm>
              <a:off x="8201024" y="5068307"/>
              <a:ext cx="1395413" cy="517725"/>
            </a:xfrm>
            <a:prstGeom prst="roundRect">
              <a:avLst>
                <a:gd name="adj" fmla="val 26871"/>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200">
                <a:latin typeface="微軟正黑體" panose="020B0604030504040204" pitchFamily="34" charset="-120"/>
                <a:ea typeface="微軟正黑體" panose="020B0604030504040204" pitchFamily="34" charset="-120"/>
              </a:endParaRPr>
            </a:p>
          </p:txBody>
        </p:sp>
        <p:sp>
          <p:nvSpPr>
            <p:cNvPr id="51" name="文本框 50"/>
            <p:cNvSpPr txBox="1"/>
            <p:nvPr/>
          </p:nvSpPr>
          <p:spPr>
            <a:xfrm>
              <a:off x="8255792" y="5127114"/>
              <a:ext cx="1285875" cy="430887"/>
            </a:xfrm>
            <a:prstGeom prst="rect">
              <a:avLst/>
            </a:prstGeom>
            <a:noFill/>
          </p:spPr>
          <p:txBody>
            <a:bodyPr wrap="square" rtlCol="0">
              <a:spAutoFit/>
            </a:bodyPr>
            <a:lstStyle/>
            <a:p>
              <a:pPr algn="ctr"/>
              <a:r>
                <a:rPr lang="zh-TW" altLang="en-US" sz="2200" b="0" i="0" dirty="0">
                  <a:effectLst/>
                  <a:latin typeface="微軟正黑體" panose="020B0604030504040204" pitchFamily="34" charset="-120"/>
                  <a:ea typeface="微軟正黑體" panose="020B0604030504040204" pitchFamily="34" charset="-120"/>
                </a:rPr>
                <a:t>陳家樂</a:t>
              </a:r>
              <a:endParaRPr lang="zh-CN" altLang="en-US" sz="2200" dirty="0">
                <a:solidFill>
                  <a:schemeClr val="bg1"/>
                </a:solidFill>
                <a:latin typeface="微軟正黑體" panose="020B0604030504040204" pitchFamily="34" charset="-120"/>
                <a:ea typeface="微軟正黑體" panose="020B0604030504040204" pitchFamily="34" charset="-120"/>
              </a:endParaRPr>
            </a:p>
          </p:txBody>
        </p:sp>
      </p:grpSp>
      <p:grpSp>
        <p:nvGrpSpPr>
          <p:cNvPr id="3" name="组合 2"/>
          <p:cNvGrpSpPr/>
          <p:nvPr/>
        </p:nvGrpSpPr>
        <p:grpSpPr>
          <a:xfrm>
            <a:off x="6707978" y="5068306"/>
            <a:ext cx="1395413" cy="517725"/>
            <a:chOff x="6707978" y="5068306"/>
            <a:chExt cx="1395413" cy="517725"/>
          </a:xfrm>
        </p:grpSpPr>
        <p:sp>
          <p:nvSpPr>
            <p:cNvPr id="52" name="矩形: 圆角 51"/>
            <p:cNvSpPr/>
            <p:nvPr/>
          </p:nvSpPr>
          <p:spPr>
            <a:xfrm>
              <a:off x="6707978" y="5068306"/>
              <a:ext cx="1395413" cy="517725"/>
            </a:xfrm>
            <a:prstGeom prst="roundRect">
              <a:avLst>
                <a:gd name="adj" fmla="val 2687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200">
                <a:latin typeface="微軟正黑體" panose="020B0604030504040204" pitchFamily="34" charset="-120"/>
                <a:ea typeface="微軟正黑體" panose="020B0604030504040204" pitchFamily="34" charset="-120"/>
              </a:endParaRPr>
            </a:p>
          </p:txBody>
        </p:sp>
        <p:sp>
          <p:nvSpPr>
            <p:cNvPr id="53" name="文本框 52"/>
            <p:cNvSpPr txBox="1"/>
            <p:nvPr/>
          </p:nvSpPr>
          <p:spPr>
            <a:xfrm>
              <a:off x="6762746" y="5127113"/>
              <a:ext cx="1285875" cy="430887"/>
            </a:xfrm>
            <a:prstGeom prst="rect">
              <a:avLst/>
            </a:prstGeom>
            <a:noFill/>
          </p:spPr>
          <p:txBody>
            <a:bodyPr wrap="square" rtlCol="0">
              <a:spAutoFit/>
            </a:bodyPr>
            <a:lstStyle/>
            <a:p>
              <a:pPr algn="ctr"/>
              <a:r>
                <a:rPr lang="zh-TW" altLang="en-US" sz="2200" b="0" i="0" dirty="0">
                  <a:effectLst/>
                  <a:latin typeface="微軟正黑體" panose="020B0604030504040204" pitchFamily="34" charset="-120"/>
                  <a:ea typeface="微軟正黑體" panose="020B0604030504040204" pitchFamily="34" charset="-120"/>
                </a:rPr>
                <a:t>李昀澔</a:t>
              </a:r>
              <a:endParaRPr lang="zh-CN" altLang="en-US" sz="2200" dirty="0">
                <a:solidFill>
                  <a:schemeClr val="bg1"/>
                </a:solidFill>
                <a:latin typeface="微軟正黑體" panose="020B0604030504040204" pitchFamily="34" charset="-120"/>
                <a:ea typeface="微軟正黑體" panose="020B0604030504040204" pitchFamily="34" charset="-120"/>
              </a:endParaRPr>
            </a:p>
          </p:txBody>
        </p:sp>
      </p:grpSp>
      <p:grpSp>
        <p:nvGrpSpPr>
          <p:cNvPr id="2" name="组合 1"/>
          <p:cNvGrpSpPr/>
          <p:nvPr/>
        </p:nvGrpSpPr>
        <p:grpSpPr>
          <a:xfrm>
            <a:off x="5214932" y="5067923"/>
            <a:ext cx="1395413" cy="517725"/>
            <a:chOff x="5214932" y="5067923"/>
            <a:chExt cx="1395413" cy="517725"/>
          </a:xfrm>
        </p:grpSpPr>
        <p:sp>
          <p:nvSpPr>
            <p:cNvPr id="54" name="矩形: 圆角 53"/>
            <p:cNvSpPr/>
            <p:nvPr/>
          </p:nvSpPr>
          <p:spPr>
            <a:xfrm>
              <a:off x="5214932" y="5067923"/>
              <a:ext cx="1395413" cy="517725"/>
            </a:xfrm>
            <a:prstGeom prst="roundRect">
              <a:avLst>
                <a:gd name="adj" fmla="val 26871"/>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200">
                <a:latin typeface="微軟正黑體" panose="020B0604030504040204" pitchFamily="34" charset="-120"/>
                <a:ea typeface="微軟正黑體" panose="020B0604030504040204" pitchFamily="34" charset="-120"/>
              </a:endParaRPr>
            </a:p>
          </p:txBody>
        </p:sp>
        <p:sp>
          <p:nvSpPr>
            <p:cNvPr id="55" name="文本框 54"/>
            <p:cNvSpPr txBox="1"/>
            <p:nvPr/>
          </p:nvSpPr>
          <p:spPr>
            <a:xfrm>
              <a:off x="5281605" y="5132314"/>
              <a:ext cx="1285875" cy="430887"/>
            </a:xfrm>
            <a:prstGeom prst="rect">
              <a:avLst/>
            </a:prstGeom>
            <a:noFill/>
          </p:spPr>
          <p:txBody>
            <a:bodyPr wrap="square" rtlCol="0">
              <a:spAutoFit/>
            </a:bodyPr>
            <a:lstStyle/>
            <a:p>
              <a:pPr algn="ctr"/>
              <a:r>
                <a:rPr lang="zh-TW" altLang="en-US" sz="2200" dirty="0">
                  <a:solidFill>
                    <a:schemeClr val="bg1"/>
                  </a:solidFill>
                  <a:latin typeface="微軟正黑體" panose="020B0604030504040204" pitchFamily="34" charset="-120"/>
                  <a:ea typeface="微軟正黑體" panose="020B0604030504040204" pitchFamily="34" charset="-120"/>
                </a:rPr>
                <a:t>報告人</a:t>
              </a:r>
              <a:endParaRPr lang="zh-CN" altLang="en-US" sz="2200" dirty="0">
                <a:solidFill>
                  <a:schemeClr val="bg1"/>
                </a:solidFill>
                <a:latin typeface="微軟正黑體" panose="020B0604030504040204" pitchFamily="34" charset="-120"/>
                <a:ea typeface="微軟正黑體" panose="020B0604030504040204" pitchFamily="34" charset="-120"/>
              </a:endParaRPr>
            </a:p>
          </p:txBody>
        </p:sp>
      </p:grpSp>
    </p:spTree>
    <p:extLst>
      <p:ext uri="{BB962C8B-B14F-4D97-AF65-F5344CB8AC3E}">
        <p14:creationId xmlns:p14="http://schemas.microsoft.com/office/powerpoint/2010/main" val="39092345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文本框 46"/>
          <p:cNvSpPr txBox="1"/>
          <p:nvPr/>
        </p:nvSpPr>
        <p:spPr>
          <a:xfrm>
            <a:off x="1161143" y="248200"/>
            <a:ext cx="6669314" cy="923330"/>
          </a:xfrm>
          <a:prstGeom prst="rect">
            <a:avLst/>
          </a:prstGeom>
          <a:noFill/>
        </p:spPr>
        <p:txBody>
          <a:bodyPr wrap="square" rtlCol="0">
            <a:spAutoFit/>
          </a:bodyPr>
          <a:lstStyle/>
          <a:p>
            <a:r>
              <a:rPr lang="zh-TW" altLang="en-US" sz="5400" b="1" dirty="0">
                <a:solidFill>
                  <a:schemeClr val="bg2"/>
                </a:solidFill>
                <a:latin typeface="微軟正黑體" panose="020B0604030504040204" pitchFamily="34" charset="-120"/>
                <a:ea typeface="微軟正黑體" panose="020B0604030504040204" pitchFamily="34" charset="-120"/>
              </a:rPr>
              <a:t>心得感想</a:t>
            </a:r>
            <a:endParaRPr lang="zh-CN" altLang="en-US" sz="5400" b="1" dirty="0">
              <a:solidFill>
                <a:schemeClr val="bg2"/>
              </a:solidFill>
              <a:latin typeface="微軟正黑體" panose="020B0604030504040204" pitchFamily="34" charset="-120"/>
              <a:ea typeface="微軟正黑體" panose="020B0604030504040204" pitchFamily="34" charset="-120"/>
            </a:endParaRPr>
          </a:p>
        </p:txBody>
      </p:sp>
      <p:grpSp>
        <p:nvGrpSpPr>
          <p:cNvPr id="31" name="组合 32">
            <a:extLst>
              <a:ext uri="{FF2B5EF4-FFF2-40B4-BE49-F238E27FC236}">
                <a16:creationId xmlns:a16="http://schemas.microsoft.com/office/drawing/2014/main" id="{A9F4A204-C1E5-4A51-9FAD-6F27A711615A}"/>
              </a:ext>
            </a:extLst>
          </p:cNvPr>
          <p:cNvGrpSpPr/>
          <p:nvPr/>
        </p:nvGrpSpPr>
        <p:grpSpPr>
          <a:xfrm>
            <a:off x="0" y="395652"/>
            <a:ext cx="814276" cy="670130"/>
            <a:chOff x="-23530" y="2881356"/>
            <a:chExt cx="3348000" cy="931705"/>
          </a:xfrm>
        </p:grpSpPr>
        <p:sp>
          <p:nvSpPr>
            <p:cNvPr id="33" name="矩形 32">
              <a:extLst>
                <a:ext uri="{FF2B5EF4-FFF2-40B4-BE49-F238E27FC236}">
                  <a16:creationId xmlns:a16="http://schemas.microsoft.com/office/drawing/2014/main" id="{33C7E896-1181-45EC-8DE4-BA19F1909347}"/>
                </a:ext>
              </a:extLst>
            </p:cNvPr>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矩形 33">
              <a:extLst>
                <a:ext uri="{FF2B5EF4-FFF2-40B4-BE49-F238E27FC236}">
                  <a16:creationId xmlns:a16="http://schemas.microsoft.com/office/drawing/2014/main" id="{FAE61D6A-F653-4A9A-8358-019EB0102C4D}"/>
                </a:ext>
              </a:extLst>
            </p:cNvPr>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矩形 34">
              <a:extLst>
                <a:ext uri="{FF2B5EF4-FFF2-40B4-BE49-F238E27FC236}">
                  <a16:creationId xmlns:a16="http://schemas.microsoft.com/office/drawing/2014/main" id="{7886023A-6A8C-431B-9E3F-4F13C73B4FA7}"/>
                </a:ext>
              </a:extLst>
            </p:cNvPr>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矩形 35">
              <a:extLst>
                <a:ext uri="{FF2B5EF4-FFF2-40B4-BE49-F238E27FC236}">
                  <a16:creationId xmlns:a16="http://schemas.microsoft.com/office/drawing/2014/main" id="{2AFC73A6-7963-4447-8094-75ADB5254040}"/>
                </a:ext>
              </a:extLst>
            </p:cNvPr>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7" name="矩形 36">
            <a:extLst>
              <a:ext uri="{FF2B5EF4-FFF2-40B4-BE49-F238E27FC236}">
                <a16:creationId xmlns:a16="http://schemas.microsoft.com/office/drawing/2014/main" id="{6D2721B2-0330-4F52-9BAF-4B0AA5492B20}"/>
              </a:ext>
            </a:extLst>
          </p:cNvPr>
          <p:cNvSpPr/>
          <p:nvPr/>
        </p:nvSpPr>
        <p:spPr>
          <a:xfrm flipV="1">
            <a:off x="0" y="1251730"/>
            <a:ext cx="12192000" cy="53009"/>
          </a:xfrm>
          <a:prstGeom prst="rect">
            <a:avLst/>
          </a:prstGeom>
          <a:gradFill flip="none" rotWithShape="1">
            <a:gsLst>
              <a:gs pos="25000">
                <a:srgbClr val="EDAC5D"/>
              </a:gs>
              <a:gs pos="0">
                <a:schemeClr val="accent3"/>
              </a:gs>
              <a:gs pos="25000">
                <a:schemeClr val="accent2"/>
              </a:gs>
              <a:gs pos="50000">
                <a:schemeClr val="accent2"/>
              </a:gs>
              <a:gs pos="100000">
                <a:schemeClr val="accent4"/>
              </a:gs>
              <a:gs pos="75000">
                <a:schemeClr val="accent4"/>
              </a:gs>
              <a:gs pos="74000">
                <a:schemeClr val="accent1"/>
              </a:gs>
              <a:gs pos="5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38" name="文本框 12">
            <a:extLst>
              <a:ext uri="{FF2B5EF4-FFF2-40B4-BE49-F238E27FC236}">
                <a16:creationId xmlns:a16="http://schemas.microsoft.com/office/drawing/2014/main" id="{90958EEA-6283-4CF9-8A48-1AAD6211EC5C}"/>
              </a:ext>
            </a:extLst>
          </p:cNvPr>
          <p:cNvSpPr txBox="1"/>
          <p:nvPr/>
        </p:nvSpPr>
        <p:spPr>
          <a:xfrm>
            <a:off x="714828" y="1635876"/>
            <a:ext cx="10762343" cy="902555"/>
          </a:xfrm>
          <a:prstGeom prst="rect">
            <a:avLst/>
          </a:prstGeom>
          <a:noFill/>
        </p:spPr>
        <p:txBody>
          <a:bodyPr wrap="square" rtlCol="0">
            <a:spAutoFit/>
          </a:bodyPr>
          <a:lstStyle/>
          <a:p>
            <a:pPr>
              <a:lnSpc>
                <a:spcPct val="150000"/>
              </a:lnSpc>
            </a:pPr>
            <a:r>
              <a:rPr lang="zh-TW" altLang="en-US" sz="4000" dirty="0">
                <a:solidFill>
                  <a:schemeClr val="tx1">
                    <a:lumMod val="50000"/>
                  </a:schemeClr>
                </a:solidFill>
                <a:latin typeface="微軟正黑體" panose="020B0604030504040204" pitchFamily="34" charset="-120"/>
                <a:ea typeface="微軟正黑體" panose="020B0604030504040204" pitchFamily="34" charset="-120"/>
              </a:rPr>
              <a:t>心得感想好好打，也可以有兩個人心得</a:t>
            </a:r>
          </a:p>
        </p:txBody>
      </p:sp>
    </p:spTree>
    <p:extLst>
      <p:ext uri="{BB962C8B-B14F-4D97-AF65-F5344CB8AC3E}">
        <p14:creationId xmlns:p14="http://schemas.microsoft.com/office/powerpoint/2010/main" val="3765705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文本框 46"/>
          <p:cNvSpPr txBox="1"/>
          <p:nvPr/>
        </p:nvSpPr>
        <p:spPr>
          <a:xfrm>
            <a:off x="1161143" y="248200"/>
            <a:ext cx="6669314" cy="923330"/>
          </a:xfrm>
          <a:prstGeom prst="rect">
            <a:avLst/>
          </a:prstGeom>
          <a:noFill/>
        </p:spPr>
        <p:txBody>
          <a:bodyPr wrap="square" rtlCol="0">
            <a:spAutoFit/>
          </a:bodyPr>
          <a:lstStyle/>
          <a:p>
            <a:r>
              <a:rPr lang="zh-TW" altLang="en-US" sz="5400" b="1" dirty="0">
                <a:solidFill>
                  <a:schemeClr val="bg2"/>
                </a:solidFill>
                <a:latin typeface="微軟正黑體" panose="020B0604030504040204" pitchFamily="34" charset="-120"/>
                <a:ea typeface="微軟正黑體" panose="020B0604030504040204" pitchFamily="34" charset="-120"/>
              </a:rPr>
              <a:t>資料來源</a:t>
            </a:r>
            <a:endParaRPr lang="zh-CN" altLang="en-US" sz="5400" b="1" dirty="0">
              <a:solidFill>
                <a:schemeClr val="bg2"/>
              </a:solidFill>
              <a:latin typeface="微軟正黑體" panose="020B0604030504040204" pitchFamily="34" charset="-120"/>
              <a:ea typeface="微軟正黑體" panose="020B0604030504040204" pitchFamily="34" charset="-120"/>
            </a:endParaRPr>
          </a:p>
        </p:txBody>
      </p:sp>
      <p:grpSp>
        <p:nvGrpSpPr>
          <p:cNvPr id="31" name="组合 32">
            <a:extLst>
              <a:ext uri="{FF2B5EF4-FFF2-40B4-BE49-F238E27FC236}">
                <a16:creationId xmlns:a16="http://schemas.microsoft.com/office/drawing/2014/main" id="{A9F4A204-C1E5-4A51-9FAD-6F27A711615A}"/>
              </a:ext>
            </a:extLst>
          </p:cNvPr>
          <p:cNvGrpSpPr/>
          <p:nvPr/>
        </p:nvGrpSpPr>
        <p:grpSpPr>
          <a:xfrm>
            <a:off x="0" y="395652"/>
            <a:ext cx="814276" cy="670130"/>
            <a:chOff x="-23530" y="2881356"/>
            <a:chExt cx="3348000" cy="931705"/>
          </a:xfrm>
        </p:grpSpPr>
        <p:sp>
          <p:nvSpPr>
            <p:cNvPr id="33" name="矩形 32">
              <a:extLst>
                <a:ext uri="{FF2B5EF4-FFF2-40B4-BE49-F238E27FC236}">
                  <a16:creationId xmlns:a16="http://schemas.microsoft.com/office/drawing/2014/main" id="{33C7E896-1181-45EC-8DE4-BA19F1909347}"/>
                </a:ext>
              </a:extLst>
            </p:cNvPr>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矩形 33">
              <a:extLst>
                <a:ext uri="{FF2B5EF4-FFF2-40B4-BE49-F238E27FC236}">
                  <a16:creationId xmlns:a16="http://schemas.microsoft.com/office/drawing/2014/main" id="{FAE61D6A-F653-4A9A-8358-019EB0102C4D}"/>
                </a:ext>
              </a:extLst>
            </p:cNvPr>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矩形 34">
              <a:extLst>
                <a:ext uri="{FF2B5EF4-FFF2-40B4-BE49-F238E27FC236}">
                  <a16:creationId xmlns:a16="http://schemas.microsoft.com/office/drawing/2014/main" id="{7886023A-6A8C-431B-9E3F-4F13C73B4FA7}"/>
                </a:ext>
              </a:extLst>
            </p:cNvPr>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矩形 35">
              <a:extLst>
                <a:ext uri="{FF2B5EF4-FFF2-40B4-BE49-F238E27FC236}">
                  <a16:creationId xmlns:a16="http://schemas.microsoft.com/office/drawing/2014/main" id="{2AFC73A6-7963-4447-8094-75ADB5254040}"/>
                </a:ext>
              </a:extLst>
            </p:cNvPr>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7" name="矩形 36">
            <a:extLst>
              <a:ext uri="{FF2B5EF4-FFF2-40B4-BE49-F238E27FC236}">
                <a16:creationId xmlns:a16="http://schemas.microsoft.com/office/drawing/2014/main" id="{6D2721B2-0330-4F52-9BAF-4B0AA5492B20}"/>
              </a:ext>
            </a:extLst>
          </p:cNvPr>
          <p:cNvSpPr/>
          <p:nvPr/>
        </p:nvSpPr>
        <p:spPr>
          <a:xfrm flipV="1">
            <a:off x="0" y="1251730"/>
            <a:ext cx="12192000" cy="53009"/>
          </a:xfrm>
          <a:prstGeom prst="rect">
            <a:avLst/>
          </a:prstGeom>
          <a:gradFill flip="none" rotWithShape="1">
            <a:gsLst>
              <a:gs pos="25000">
                <a:srgbClr val="EDAC5D"/>
              </a:gs>
              <a:gs pos="0">
                <a:schemeClr val="accent3"/>
              </a:gs>
              <a:gs pos="25000">
                <a:schemeClr val="accent2"/>
              </a:gs>
              <a:gs pos="50000">
                <a:schemeClr val="accent2"/>
              </a:gs>
              <a:gs pos="100000">
                <a:schemeClr val="accent4"/>
              </a:gs>
              <a:gs pos="75000">
                <a:schemeClr val="accent4"/>
              </a:gs>
              <a:gs pos="74000">
                <a:schemeClr val="accent1"/>
              </a:gs>
              <a:gs pos="5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38" name="文本框 12">
            <a:extLst>
              <a:ext uri="{FF2B5EF4-FFF2-40B4-BE49-F238E27FC236}">
                <a16:creationId xmlns:a16="http://schemas.microsoft.com/office/drawing/2014/main" id="{90958EEA-6283-4CF9-8A48-1AAD6211EC5C}"/>
              </a:ext>
            </a:extLst>
          </p:cNvPr>
          <p:cNvSpPr txBox="1"/>
          <p:nvPr/>
        </p:nvSpPr>
        <p:spPr>
          <a:xfrm>
            <a:off x="714828" y="1635876"/>
            <a:ext cx="10762343" cy="1305870"/>
          </a:xfrm>
          <a:prstGeom prst="rect">
            <a:avLst/>
          </a:prstGeom>
          <a:noFill/>
        </p:spPr>
        <p:txBody>
          <a:bodyPr wrap="square" rtlCol="0">
            <a:spAutoFit/>
          </a:bodyPr>
          <a:lstStyle/>
          <a:p>
            <a:pPr marL="514350" indent="-514350">
              <a:lnSpc>
                <a:spcPct val="150000"/>
              </a:lnSpc>
              <a:buFont typeface="Arial" panose="020B0604020202020204" pitchFamily="34" charset="0"/>
              <a:buChar char="•"/>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網站名稱 短網址 </a:t>
            </a:r>
            <a:r>
              <a:rPr lang="en-US" altLang="zh-TW" sz="2800" dirty="0">
                <a:solidFill>
                  <a:schemeClr val="tx1">
                    <a:lumMod val="50000"/>
                  </a:schemeClr>
                </a:solidFill>
                <a:latin typeface="微軟正黑體" panose="020B0604030504040204" pitchFamily="34" charset="-120"/>
                <a:ea typeface="微軟正黑體" panose="020B0604030504040204" pitchFamily="34" charset="-120"/>
              </a:rPr>
              <a:t>(</a:t>
            </a: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這邊要出現連結</a:t>
            </a:r>
            <a:r>
              <a:rPr lang="en-US" altLang="zh-TW" sz="2800" dirty="0">
                <a:solidFill>
                  <a:schemeClr val="tx1">
                    <a:lumMod val="50000"/>
                  </a:schemeClr>
                </a:solidFill>
                <a:latin typeface="微軟正黑體" panose="020B0604030504040204" pitchFamily="34" charset="-120"/>
                <a:ea typeface="微軟正黑體" panose="020B0604030504040204" pitchFamily="34" charset="-120"/>
              </a:rPr>
              <a:t>)</a:t>
            </a:r>
            <a:endParaRPr lang="zh-TW" altLang="en-US" sz="2800" dirty="0">
              <a:solidFill>
                <a:schemeClr val="tx1">
                  <a:lumMod val="50000"/>
                </a:schemeClr>
              </a:solidFill>
              <a:latin typeface="微軟正黑體" panose="020B0604030504040204" pitchFamily="34" charset="-120"/>
              <a:ea typeface="微軟正黑體" panose="020B0604030504040204" pitchFamily="34" charset="-120"/>
            </a:endParaRPr>
          </a:p>
          <a:p>
            <a:pPr marL="514350" indent="-514350">
              <a:lnSpc>
                <a:spcPct val="150000"/>
              </a:lnSpc>
              <a:buFont typeface="Arial" panose="020B0604020202020204" pitchFamily="34" charset="0"/>
              <a:buChar char="•"/>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               ↑這邊要有空白鍵</a:t>
            </a:r>
          </a:p>
        </p:txBody>
      </p:sp>
    </p:spTree>
    <p:extLst>
      <p:ext uri="{BB962C8B-B14F-4D97-AF65-F5344CB8AC3E}">
        <p14:creationId xmlns:p14="http://schemas.microsoft.com/office/powerpoint/2010/main" val="994940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文本框 4"/>
          <p:cNvSpPr txBox="1"/>
          <p:nvPr/>
        </p:nvSpPr>
        <p:spPr>
          <a:xfrm>
            <a:off x="3854798" y="2787684"/>
            <a:ext cx="4200281" cy="1200329"/>
          </a:xfrm>
          <a:prstGeom prst="rect">
            <a:avLst/>
          </a:prstGeom>
          <a:noFill/>
        </p:spPr>
        <p:txBody>
          <a:bodyPr wrap="square" rtlCol="0">
            <a:spAutoFit/>
          </a:bodyPr>
          <a:lstStyle/>
          <a:p>
            <a:pPr algn="ctr"/>
            <a:r>
              <a:rPr lang="zh-TW" altLang="en-US" sz="7200" dirty="0">
                <a:solidFill>
                  <a:schemeClr val="tx1">
                    <a:lumMod val="50000"/>
                  </a:schemeClr>
                </a:solidFill>
                <a:latin typeface="+mj-lt"/>
                <a:ea typeface="方正清刻本悦宋简体" panose="02000000000000000000" pitchFamily="2" charset="-122"/>
              </a:rPr>
              <a:t>簡報結束</a:t>
            </a:r>
            <a:endParaRPr lang="zh-CN" altLang="en-US" sz="7200" dirty="0">
              <a:solidFill>
                <a:schemeClr val="tx1">
                  <a:lumMod val="50000"/>
                </a:schemeClr>
              </a:solidFill>
              <a:latin typeface="+mj-lt"/>
              <a:ea typeface="方正清刻本悦宋简体" panose="02000000000000000000" pitchFamily="2" charset="-122"/>
            </a:endParaRPr>
          </a:p>
        </p:txBody>
      </p:sp>
      <p:grpSp>
        <p:nvGrpSpPr>
          <p:cNvPr id="41" name="组合 40"/>
          <p:cNvGrpSpPr/>
          <p:nvPr/>
        </p:nvGrpSpPr>
        <p:grpSpPr>
          <a:xfrm>
            <a:off x="0" y="2963148"/>
            <a:ext cx="2518229" cy="931705"/>
            <a:chOff x="-23530" y="2881356"/>
            <a:chExt cx="3348000" cy="931705"/>
          </a:xfrm>
        </p:grpSpPr>
        <p:sp>
          <p:nvSpPr>
            <p:cNvPr id="36" name="矩形 35"/>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矩形 36"/>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矩形 37"/>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矩形 38"/>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4" name="文本框 43"/>
          <p:cNvSpPr txBox="1"/>
          <p:nvPr/>
        </p:nvSpPr>
        <p:spPr>
          <a:xfrm>
            <a:off x="2693983" y="4493594"/>
            <a:ext cx="5448303" cy="646331"/>
          </a:xfrm>
          <a:prstGeom prst="rect">
            <a:avLst/>
          </a:prstGeom>
          <a:noFill/>
        </p:spPr>
        <p:txBody>
          <a:bodyPr wrap="square" rtlCol="0">
            <a:spAutoFit/>
          </a:bodyPr>
          <a:lstStyle/>
          <a:p>
            <a:pPr algn="r"/>
            <a:r>
              <a:rPr lang="zh-TW" altLang="en-US" sz="3600" dirty="0">
                <a:solidFill>
                  <a:schemeClr val="accent1"/>
                </a:solidFill>
                <a:latin typeface="方正清刻本悦宋简体" panose="02000000000000000000" pitchFamily="2" charset="-122"/>
                <a:ea typeface="方正清刻本悦宋简体" panose="02000000000000000000" pitchFamily="2" charset="-122"/>
              </a:rPr>
              <a:t>請各位評審老師指導</a:t>
            </a:r>
            <a:endParaRPr lang="zh-CN" altLang="en-US" sz="3600" dirty="0">
              <a:solidFill>
                <a:schemeClr val="accent1"/>
              </a:solidFill>
              <a:latin typeface="方正清刻本悦宋简体" panose="02000000000000000000" pitchFamily="2" charset="-122"/>
              <a:ea typeface="方正清刻本悦宋简体" panose="02000000000000000000" pitchFamily="2" charset="-122"/>
            </a:endParaRPr>
          </a:p>
        </p:txBody>
      </p:sp>
      <p:grpSp>
        <p:nvGrpSpPr>
          <p:cNvPr id="45" name="组合 44"/>
          <p:cNvGrpSpPr/>
          <p:nvPr/>
        </p:nvGrpSpPr>
        <p:grpSpPr>
          <a:xfrm rot="16200000">
            <a:off x="6898280" y="2921997"/>
            <a:ext cx="6775703" cy="931705"/>
            <a:chOff x="-23530" y="2881356"/>
            <a:chExt cx="3348000" cy="931705"/>
          </a:xfrm>
        </p:grpSpPr>
        <p:sp>
          <p:nvSpPr>
            <p:cNvPr id="46" name="矩形 45"/>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矩形 46"/>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矩形 47"/>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矩形 48"/>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2610093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 name="图表 43"/>
          <p:cNvGraphicFramePr/>
          <p:nvPr>
            <p:extLst>
              <p:ext uri="{D42A27DB-BD31-4B8C-83A1-F6EECF244321}">
                <p14:modId xmlns:p14="http://schemas.microsoft.com/office/powerpoint/2010/main" val="3419844772"/>
              </p:ext>
            </p:extLst>
          </p:nvPr>
        </p:nvGraphicFramePr>
        <p:xfrm>
          <a:off x="300038" y="1233714"/>
          <a:ext cx="6096000" cy="4615458"/>
        </p:xfrm>
        <a:graphic>
          <a:graphicData uri="http://schemas.openxmlformats.org/drawingml/2006/chart">
            <c:chart xmlns:c="http://schemas.openxmlformats.org/drawingml/2006/chart" xmlns:r="http://schemas.openxmlformats.org/officeDocument/2006/relationships" r:id="rId2"/>
          </a:graphicData>
        </a:graphic>
      </p:graphicFrame>
      <p:grpSp>
        <p:nvGrpSpPr>
          <p:cNvPr id="78" name="组合 77"/>
          <p:cNvGrpSpPr/>
          <p:nvPr/>
        </p:nvGrpSpPr>
        <p:grpSpPr>
          <a:xfrm>
            <a:off x="6905940" y="1822794"/>
            <a:ext cx="580242" cy="580242"/>
            <a:chOff x="6909910" y="1822794"/>
            <a:chExt cx="580242" cy="580242"/>
          </a:xfrm>
        </p:grpSpPr>
        <p:sp>
          <p:nvSpPr>
            <p:cNvPr id="60" name="矩形: 圆角 59"/>
            <p:cNvSpPr/>
            <p:nvPr/>
          </p:nvSpPr>
          <p:spPr>
            <a:xfrm rot="2700000">
              <a:off x="6909910" y="1822794"/>
              <a:ext cx="580242" cy="580242"/>
            </a:xfrm>
            <a:prstGeom prst="roundRect">
              <a:avLst>
                <a:gd name="adj" fmla="val 1843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62" name="Freeform 29"/>
            <p:cNvSpPr>
              <a:spLocks noEditPoints="1"/>
            </p:cNvSpPr>
            <p:nvPr/>
          </p:nvSpPr>
          <p:spPr bwMode="auto">
            <a:xfrm>
              <a:off x="7067398" y="2018951"/>
              <a:ext cx="236688" cy="235558"/>
            </a:xfrm>
            <a:custGeom>
              <a:avLst/>
              <a:gdLst>
                <a:gd name="T0" fmla="*/ 80 w 130"/>
                <a:gd name="T1" fmla="*/ 27 h 130"/>
                <a:gd name="T2" fmla="*/ 80 w 130"/>
                <a:gd name="T3" fmla="*/ 50 h 130"/>
                <a:gd name="T4" fmla="*/ 104 w 130"/>
                <a:gd name="T5" fmla="*/ 50 h 130"/>
                <a:gd name="T6" fmla="*/ 104 w 130"/>
                <a:gd name="T7" fmla="*/ 27 h 130"/>
                <a:gd name="T8" fmla="*/ 80 w 130"/>
                <a:gd name="T9" fmla="*/ 27 h 130"/>
                <a:gd name="T10" fmla="*/ 98 w 130"/>
                <a:gd name="T11" fmla="*/ 44 h 130"/>
                <a:gd name="T12" fmla="*/ 86 w 130"/>
                <a:gd name="T13" fmla="*/ 44 h 130"/>
                <a:gd name="T14" fmla="*/ 86 w 130"/>
                <a:gd name="T15" fmla="*/ 32 h 130"/>
                <a:gd name="T16" fmla="*/ 98 w 130"/>
                <a:gd name="T17" fmla="*/ 32 h 130"/>
                <a:gd name="T18" fmla="*/ 98 w 130"/>
                <a:gd name="T19" fmla="*/ 44 h 130"/>
                <a:gd name="T20" fmla="*/ 122 w 130"/>
                <a:gd name="T21" fmla="*/ 0 h 130"/>
                <a:gd name="T22" fmla="*/ 69 w 130"/>
                <a:gd name="T23" fmla="*/ 0 h 130"/>
                <a:gd name="T24" fmla="*/ 60 w 130"/>
                <a:gd name="T25" fmla="*/ 6 h 130"/>
                <a:gd name="T26" fmla="*/ 7 w 130"/>
                <a:gd name="T27" fmla="*/ 59 h 130"/>
                <a:gd name="T28" fmla="*/ 7 w 130"/>
                <a:gd name="T29" fmla="*/ 82 h 130"/>
                <a:gd name="T30" fmla="*/ 48 w 130"/>
                <a:gd name="T31" fmla="*/ 123 h 130"/>
                <a:gd name="T32" fmla="*/ 71 w 130"/>
                <a:gd name="T33" fmla="*/ 123 h 130"/>
                <a:gd name="T34" fmla="*/ 124 w 130"/>
                <a:gd name="T35" fmla="*/ 70 h 130"/>
                <a:gd name="T36" fmla="*/ 130 w 130"/>
                <a:gd name="T37" fmla="*/ 61 h 130"/>
                <a:gd name="T38" fmla="*/ 130 w 130"/>
                <a:gd name="T39" fmla="*/ 8 h 130"/>
                <a:gd name="T40" fmla="*/ 122 w 130"/>
                <a:gd name="T41" fmla="*/ 0 h 130"/>
                <a:gd name="T42" fmla="*/ 66 w 130"/>
                <a:gd name="T43" fmla="*/ 117 h 130"/>
                <a:gd name="T44" fmla="*/ 54 w 130"/>
                <a:gd name="T45" fmla="*/ 117 h 130"/>
                <a:gd name="T46" fmla="*/ 13 w 130"/>
                <a:gd name="T47" fmla="*/ 76 h 130"/>
                <a:gd name="T48" fmla="*/ 13 w 130"/>
                <a:gd name="T49" fmla="*/ 65 h 130"/>
                <a:gd name="T50" fmla="*/ 19 w 130"/>
                <a:gd name="T51" fmla="*/ 59 h 130"/>
                <a:gd name="T52" fmla="*/ 71 w 130"/>
                <a:gd name="T53" fmla="*/ 111 h 130"/>
                <a:gd name="T54" fmla="*/ 66 w 130"/>
                <a:gd name="T55" fmla="*/ 117 h 130"/>
                <a:gd name="T56" fmla="*/ 122 w 130"/>
                <a:gd name="T57" fmla="*/ 57 h 130"/>
                <a:gd name="T58" fmla="*/ 118 w 130"/>
                <a:gd name="T59" fmla="*/ 65 h 130"/>
                <a:gd name="T60" fmla="*/ 77 w 130"/>
                <a:gd name="T61" fmla="*/ 106 h 130"/>
                <a:gd name="T62" fmla="*/ 25 w 130"/>
                <a:gd name="T63" fmla="*/ 53 h 130"/>
                <a:gd name="T64" fmla="*/ 66 w 130"/>
                <a:gd name="T65" fmla="*/ 12 h 130"/>
                <a:gd name="T66" fmla="*/ 73 w 130"/>
                <a:gd name="T67" fmla="*/ 8 h 130"/>
                <a:gd name="T68" fmla="*/ 119 w 130"/>
                <a:gd name="T69" fmla="*/ 8 h 130"/>
                <a:gd name="T70" fmla="*/ 122 w 130"/>
                <a:gd name="T71" fmla="*/ 11 h 130"/>
                <a:gd name="T72" fmla="*/ 122 w 130"/>
                <a:gd name="T73" fmla="*/ 57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30" h="130">
                  <a:moveTo>
                    <a:pt x="80" y="27"/>
                  </a:moveTo>
                  <a:cubicBezTo>
                    <a:pt x="74" y="33"/>
                    <a:pt x="74" y="43"/>
                    <a:pt x="80" y="50"/>
                  </a:cubicBezTo>
                  <a:cubicBezTo>
                    <a:pt x="87" y="56"/>
                    <a:pt x="97" y="56"/>
                    <a:pt x="104" y="50"/>
                  </a:cubicBezTo>
                  <a:cubicBezTo>
                    <a:pt x="110" y="43"/>
                    <a:pt x="110" y="33"/>
                    <a:pt x="104" y="27"/>
                  </a:cubicBezTo>
                  <a:cubicBezTo>
                    <a:pt x="97" y="20"/>
                    <a:pt x="87" y="20"/>
                    <a:pt x="80" y="27"/>
                  </a:cubicBezTo>
                  <a:close/>
                  <a:moveTo>
                    <a:pt x="98" y="44"/>
                  </a:moveTo>
                  <a:cubicBezTo>
                    <a:pt x="95" y="47"/>
                    <a:pt x="89" y="47"/>
                    <a:pt x="86" y="44"/>
                  </a:cubicBezTo>
                  <a:cubicBezTo>
                    <a:pt x="83" y="41"/>
                    <a:pt x="83" y="36"/>
                    <a:pt x="86" y="32"/>
                  </a:cubicBezTo>
                  <a:cubicBezTo>
                    <a:pt x="89" y="29"/>
                    <a:pt x="95" y="29"/>
                    <a:pt x="98" y="32"/>
                  </a:cubicBezTo>
                  <a:cubicBezTo>
                    <a:pt x="101" y="36"/>
                    <a:pt x="101" y="41"/>
                    <a:pt x="98" y="44"/>
                  </a:cubicBezTo>
                  <a:close/>
                  <a:moveTo>
                    <a:pt x="122" y="0"/>
                  </a:moveTo>
                  <a:cubicBezTo>
                    <a:pt x="69" y="0"/>
                    <a:pt x="69" y="0"/>
                    <a:pt x="69" y="0"/>
                  </a:cubicBezTo>
                  <a:cubicBezTo>
                    <a:pt x="64" y="0"/>
                    <a:pt x="64" y="2"/>
                    <a:pt x="60" y="6"/>
                  </a:cubicBezTo>
                  <a:cubicBezTo>
                    <a:pt x="7" y="59"/>
                    <a:pt x="7" y="59"/>
                    <a:pt x="7" y="59"/>
                  </a:cubicBezTo>
                  <a:cubicBezTo>
                    <a:pt x="0" y="65"/>
                    <a:pt x="0" y="76"/>
                    <a:pt x="7" y="82"/>
                  </a:cubicBezTo>
                  <a:cubicBezTo>
                    <a:pt x="48" y="123"/>
                    <a:pt x="48" y="123"/>
                    <a:pt x="48" y="123"/>
                  </a:cubicBezTo>
                  <a:cubicBezTo>
                    <a:pt x="54" y="130"/>
                    <a:pt x="65" y="130"/>
                    <a:pt x="71" y="123"/>
                  </a:cubicBezTo>
                  <a:cubicBezTo>
                    <a:pt x="124" y="70"/>
                    <a:pt x="124" y="70"/>
                    <a:pt x="124" y="70"/>
                  </a:cubicBezTo>
                  <a:cubicBezTo>
                    <a:pt x="128" y="67"/>
                    <a:pt x="130" y="65"/>
                    <a:pt x="130" y="61"/>
                  </a:cubicBezTo>
                  <a:cubicBezTo>
                    <a:pt x="130" y="8"/>
                    <a:pt x="130" y="8"/>
                    <a:pt x="130" y="8"/>
                  </a:cubicBezTo>
                  <a:cubicBezTo>
                    <a:pt x="130" y="3"/>
                    <a:pt x="127" y="0"/>
                    <a:pt x="122" y="0"/>
                  </a:cubicBezTo>
                  <a:close/>
                  <a:moveTo>
                    <a:pt x="66" y="117"/>
                  </a:moveTo>
                  <a:cubicBezTo>
                    <a:pt x="62" y="120"/>
                    <a:pt x="57" y="120"/>
                    <a:pt x="54" y="117"/>
                  </a:cubicBezTo>
                  <a:cubicBezTo>
                    <a:pt x="13" y="76"/>
                    <a:pt x="13" y="76"/>
                    <a:pt x="13" y="76"/>
                  </a:cubicBezTo>
                  <a:cubicBezTo>
                    <a:pt x="9" y="73"/>
                    <a:pt x="9" y="68"/>
                    <a:pt x="13" y="65"/>
                  </a:cubicBezTo>
                  <a:cubicBezTo>
                    <a:pt x="19" y="59"/>
                    <a:pt x="19" y="59"/>
                    <a:pt x="19" y="59"/>
                  </a:cubicBezTo>
                  <a:cubicBezTo>
                    <a:pt x="71" y="111"/>
                    <a:pt x="71" y="111"/>
                    <a:pt x="71" y="111"/>
                  </a:cubicBezTo>
                  <a:lnTo>
                    <a:pt x="66" y="117"/>
                  </a:lnTo>
                  <a:close/>
                  <a:moveTo>
                    <a:pt x="122" y="57"/>
                  </a:moveTo>
                  <a:cubicBezTo>
                    <a:pt x="122" y="59"/>
                    <a:pt x="120" y="62"/>
                    <a:pt x="118" y="65"/>
                  </a:cubicBezTo>
                  <a:cubicBezTo>
                    <a:pt x="77" y="106"/>
                    <a:pt x="77" y="106"/>
                    <a:pt x="77" y="106"/>
                  </a:cubicBezTo>
                  <a:cubicBezTo>
                    <a:pt x="25" y="53"/>
                    <a:pt x="25" y="53"/>
                    <a:pt x="25" y="53"/>
                  </a:cubicBezTo>
                  <a:cubicBezTo>
                    <a:pt x="66" y="12"/>
                    <a:pt x="66" y="12"/>
                    <a:pt x="66" y="12"/>
                  </a:cubicBezTo>
                  <a:cubicBezTo>
                    <a:pt x="67" y="10"/>
                    <a:pt x="70" y="8"/>
                    <a:pt x="73" y="8"/>
                  </a:cubicBezTo>
                  <a:cubicBezTo>
                    <a:pt x="119" y="8"/>
                    <a:pt x="119" y="8"/>
                    <a:pt x="119" y="8"/>
                  </a:cubicBezTo>
                  <a:cubicBezTo>
                    <a:pt x="121" y="8"/>
                    <a:pt x="122" y="9"/>
                    <a:pt x="122" y="11"/>
                  </a:cubicBezTo>
                  <a:lnTo>
                    <a:pt x="122" y="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p>
          </p:txBody>
        </p:sp>
      </p:grpSp>
      <p:sp>
        <p:nvSpPr>
          <p:cNvPr id="64" name="文本框 63"/>
          <p:cNvSpPr txBox="1"/>
          <p:nvPr/>
        </p:nvSpPr>
        <p:spPr>
          <a:xfrm>
            <a:off x="7581746" y="1792241"/>
            <a:ext cx="2407376" cy="461665"/>
          </a:xfrm>
          <a:prstGeom prst="rect">
            <a:avLst/>
          </a:prstGeom>
          <a:noFill/>
        </p:spPr>
        <p:txBody>
          <a:bodyPr wrap="square" rtlCol="0">
            <a:spAutoFit/>
          </a:bodyPr>
          <a:lstStyle/>
          <a:p>
            <a:r>
              <a:rPr lang="zh-CN" altLang="en-US" sz="2400" dirty="0">
                <a:solidFill>
                  <a:srgbClr val="774F71"/>
                </a:solidFill>
                <a:latin typeface="+mj-ea"/>
                <a:ea typeface="+mj-ea"/>
              </a:rPr>
              <a:t>添加业务说明</a:t>
            </a:r>
          </a:p>
        </p:txBody>
      </p:sp>
      <p:sp>
        <p:nvSpPr>
          <p:cNvPr id="65" name="文本框 64"/>
          <p:cNvSpPr txBox="1"/>
          <p:nvPr/>
        </p:nvSpPr>
        <p:spPr>
          <a:xfrm>
            <a:off x="7602383" y="2175482"/>
            <a:ext cx="4289580" cy="652486"/>
          </a:xfrm>
          <a:prstGeom prst="rect">
            <a:avLst/>
          </a:prstGeom>
          <a:noFill/>
        </p:spPr>
        <p:txBody>
          <a:bodyPr wrap="square" rtlCol="0">
            <a:spAutoFit/>
          </a:bodyPr>
          <a:lstStyle/>
          <a:p>
            <a:pPr>
              <a:lnSpc>
                <a:spcPct val="130000"/>
              </a:lnSpc>
            </a:pPr>
            <a:r>
              <a:rPr lang="zh-CN" altLang="en-US" sz="1400" dirty="0">
                <a:solidFill>
                  <a:schemeClr val="tx1">
                    <a:lumMod val="50000"/>
                  </a:schemeClr>
                </a:solidFill>
              </a:rPr>
              <a:t>点击添加文字说明点击添加文字说明点击添加文字说明点击添加文字说明</a:t>
            </a:r>
          </a:p>
        </p:txBody>
      </p:sp>
      <p:grpSp>
        <p:nvGrpSpPr>
          <p:cNvPr id="76" name="组合 75"/>
          <p:cNvGrpSpPr/>
          <p:nvPr/>
        </p:nvGrpSpPr>
        <p:grpSpPr>
          <a:xfrm>
            <a:off x="6905940" y="4806259"/>
            <a:ext cx="580242" cy="580242"/>
            <a:chOff x="6905940" y="4641161"/>
            <a:chExt cx="580242" cy="580242"/>
          </a:xfrm>
        </p:grpSpPr>
        <p:sp>
          <p:nvSpPr>
            <p:cNvPr id="68" name="矩形: 圆角 67"/>
            <p:cNvSpPr/>
            <p:nvPr/>
          </p:nvSpPr>
          <p:spPr>
            <a:xfrm rot="2700000">
              <a:off x="6905940" y="4641161"/>
              <a:ext cx="580242" cy="580242"/>
            </a:xfrm>
            <a:prstGeom prst="roundRect">
              <a:avLst>
                <a:gd name="adj" fmla="val 18434"/>
              </a:avLst>
            </a:prstGeom>
            <a:solidFill>
              <a:srgbClr val="EDAC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61" name="Freeform 25"/>
            <p:cNvSpPr>
              <a:spLocks noEditPoints="1"/>
            </p:cNvSpPr>
            <p:nvPr/>
          </p:nvSpPr>
          <p:spPr bwMode="auto">
            <a:xfrm>
              <a:off x="7071998" y="4843524"/>
              <a:ext cx="214788" cy="200916"/>
            </a:xfrm>
            <a:custGeom>
              <a:avLst/>
              <a:gdLst>
                <a:gd name="T0" fmla="*/ 40 w 128"/>
                <a:gd name="T1" fmla="*/ 32 h 120"/>
                <a:gd name="T2" fmla="*/ 30 w 128"/>
                <a:gd name="T3" fmla="*/ 0 h 120"/>
                <a:gd name="T4" fmla="*/ 4 w 128"/>
                <a:gd name="T5" fmla="*/ 0 h 120"/>
                <a:gd name="T6" fmla="*/ 0 w 128"/>
                <a:gd name="T7" fmla="*/ 4 h 120"/>
                <a:gd name="T8" fmla="*/ 4 w 128"/>
                <a:gd name="T9" fmla="*/ 8 h 120"/>
                <a:gd name="T10" fmla="*/ 24 w 128"/>
                <a:gd name="T11" fmla="*/ 8 h 120"/>
                <a:gd name="T12" fmla="*/ 32 w 128"/>
                <a:gd name="T13" fmla="*/ 32 h 120"/>
                <a:gd name="T14" fmla="*/ 32 w 128"/>
                <a:gd name="T15" fmla="*/ 32 h 120"/>
                <a:gd name="T16" fmla="*/ 40 w 128"/>
                <a:gd name="T17" fmla="*/ 80 h 120"/>
                <a:gd name="T18" fmla="*/ 56 w 128"/>
                <a:gd name="T19" fmla="*/ 96 h 120"/>
                <a:gd name="T20" fmla="*/ 100 w 128"/>
                <a:gd name="T21" fmla="*/ 96 h 120"/>
                <a:gd name="T22" fmla="*/ 116 w 128"/>
                <a:gd name="T23" fmla="*/ 80 h 120"/>
                <a:gd name="T24" fmla="*/ 128 w 128"/>
                <a:gd name="T25" fmla="*/ 32 h 120"/>
                <a:gd name="T26" fmla="*/ 40 w 128"/>
                <a:gd name="T27" fmla="*/ 32 h 120"/>
                <a:gd name="T28" fmla="*/ 108 w 128"/>
                <a:gd name="T29" fmla="*/ 80 h 120"/>
                <a:gd name="T30" fmla="*/ 100 w 128"/>
                <a:gd name="T31" fmla="*/ 88 h 120"/>
                <a:gd name="T32" fmla="*/ 56 w 128"/>
                <a:gd name="T33" fmla="*/ 88 h 120"/>
                <a:gd name="T34" fmla="*/ 48 w 128"/>
                <a:gd name="T35" fmla="*/ 80 h 120"/>
                <a:gd name="T36" fmla="*/ 41 w 128"/>
                <a:gd name="T37" fmla="*/ 40 h 120"/>
                <a:gd name="T38" fmla="*/ 118 w 128"/>
                <a:gd name="T39" fmla="*/ 40 h 120"/>
                <a:gd name="T40" fmla="*/ 108 w 128"/>
                <a:gd name="T41" fmla="*/ 80 h 120"/>
                <a:gd name="T42" fmla="*/ 56 w 128"/>
                <a:gd name="T43" fmla="*/ 104 h 120"/>
                <a:gd name="T44" fmla="*/ 48 w 128"/>
                <a:gd name="T45" fmla="*/ 112 h 120"/>
                <a:gd name="T46" fmla="*/ 56 w 128"/>
                <a:gd name="T47" fmla="*/ 120 h 120"/>
                <a:gd name="T48" fmla="*/ 64 w 128"/>
                <a:gd name="T49" fmla="*/ 112 h 120"/>
                <a:gd name="T50" fmla="*/ 56 w 128"/>
                <a:gd name="T51" fmla="*/ 104 h 120"/>
                <a:gd name="T52" fmla="*/ 96 w 128"/>
                <a:gd name="T53" fmla="*/ 104 h 120"/>
                <a:gd name="T54" fmla="*/ 88 w 128"/>
                <a:gd name="T55" fmla="*/ 112 h 120"/>
                <a:gd name="T56" fmla="*/ 96 w 128"/>
                <a:gd name="T57" fmla="*/ 120 h 120"/>
                <a:gd name="T58" fmla="*/ 104 w 128"/>
                <a:gd name="T59" fmla="*/ 112 h 120"/>
                <a:gd name="T60" fmla="*/ 96 w 128"/>
                <a:gd name="T61" fmla="*/ 104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28" h="120">
                  <a:moveTo>
                    <a:pt x="40" y="32"/>
                  </a:moveTo>
                  <a:cubicBezTo>
                    <a:pt x="30" y="0"/>
                    <a:pt x="30" y="0"/>
                    <a:pt x="30" y="0"/>
                  </a:cubicBezTo>
                  <a:cubicBezTo>
                    <a:pt x="4" y="0"/>
                    <a:pt x="4" y="0"/>
                    <a:pt x="4" y="0"/>
                  </a:cubicBezTo>
                  <a:cubicBezTo>
                    <a:pt x="2" y="0"/>
                    <a:pt x="0" y="2"/>
                    <a:pt x="0" y="4"/>
                  </a:cubicBezTo>
                  <a:cubicBezTo>
                    <a:pt x="0" y="6"/>
                    <a:pt x="2" y="8"/>
                    <a:pt x="4" y="8"/>
                  </a:cubicBezTo>
                  <a:cubicBezTo>
                    <a:pt x="24" y="8"/>
                    <a:pt x="24" y="8"/>
                    <a:pt x="24" y="8"/>
                  </a:cubicBezTo>
                  <a:cubicBezTo>
                    <a:pt x="32" y="32"/>
                    <a:pt x="32" y="32"/>
                    <a:pt x="32" y="32"/>
                  </a:cubicBezTo>
                  <a:cubicBezTo>
                    <a:pt x="32" y="32"/>
                    <a:pt x="32" y="32"/>
                    <a:pt x="32" y="32"/>
                  </a:cubicBezTo>
                  <a:cubicBezTo>
                    <a:pt x="40" y="80"/>
                    <a:pt x="40" y="80"/>
                    <a:pt x="40" y="80"/>
                  </a:cubicBezTo>
                  <a:cubicBezTo>
                    <a:pt x="40" y="89"/>
                    <a:pt x="47" y="96"/>
                    <a:pt x="56" y="96"/>
                  </a:cubicBezTo>
                  <a:cubicBezTo>
                    <a:pt x="100" y="96"/>
                    <a:pt x="100" y="96"/>
                    <a:pt x="100" y="96"/>
                  </a:cubicBezTo>
                  <a:cubicBezTo>
                    <a:pt x="109" y="96"/>
                    <a:pt x="116" y="89"/>
                    <a:pt x="116" y="80"/>
                  </a:cubicBezTo>
                  <a:cubicBezTo>
                    <a:pt x="128" y="32"/>
                    <a:pt x="128" y="32"/>
                    <a:pt x="128" y="32"/>
                  </a:cubicBezTo>
                  <a:lnTo>
                    <a:pt x="40" y="32"/>
                  </a:lnTo>
                  <a:close/>
                  <a:moveTo>
                    <a:pt x="108" y="80"/>
                  </a:moveTo>
                  <a:cubicBezTo>
                    <a:pt x="108" y="84"/>
                    <a:pt x="104" y="88"/>
                    <a:pt x="100" y="88"/>
                  </a:cubicBezTo>
                  <a:cubicBezTo>
                    <a:pt x="56" y="88"/>
                    <a:pt x="56" y="88"/>
                    <a:pt x="56" y="88"/>
                  </a:cubicBezTo>
                  <a:cubicBezTo>
                    <a:pt x="52" y="88"/>
                    <a:pt x="48" y="84"/>
                    <a:pt x="48" y="80"/>
                  </a:cubicBezTo>
                  <a:cubicBezTo>
                    <a:pt x="41" y="40"/>
                    <a:pt x="41" y="40"/>
                    <a:pt x="41" y="40"/>
                  </a:cubicBezTo>
                  <a:cubicBezTo>
                    <a:pt x="118" y="40"/>
                    <a:pt x="118" y="40"/>
                    <a:pt x="118" y="40"/>
                  </a:cubicBezTo>
                  <a:lnTo>
                    <a:pt x="108" y="80"/>
                  </a:lnTo>
                  <a:close/>
                  <a:moveTo>
                    <a:pt x="56" y="104"/>
                  </a:moveTo>
                  <a:cubicBezTo>
                    <a:pt x="52" y="104"/>
                    <a:pt x="48" y="108"/>
                    <a:pt x="48" y="112"/>
                  </a:cubicBezTo>
                  <a:cubicBezTo>
                    <a:pt x="48" y="116"/>
                    <a:pt x="52" y="120"/>
                    <a:pt x="56" y="120"/>
                  </a:cubicBezTo>
                  <a:cubicBezTo>
                    <a:pt x="60" y="120"/>
                    <a:pt x="64" y="116"/>
                    <a:pt x="64" y="112"/>
                  </a:cubicBezTo>
                  <a:cubicBezTo>
                    <a:pt x="64" y="108"/>
                    <a:pt x="60" y="104"/>
                    <a:pt x="56" y="104"/>
                  </a:cubicBezTo>
                  <a:close/>
                  <a:moveTo>
                    <a:pt x="96" y="104"/>
                  </a:moveTo>
                  <a:cubicBezTo>
                    <a:pt x="92" y="104"/>
                    <a:pt x="88" y="108"/>
                    <a:pt x="88" y="112"/>
                  </a:cubicBezTo>
                  <a:cubicBezTo>
                    <a:pt x="88" y="116"/>
                    <a:pt x="92" y="120"/>
                    <a:pt x="96" y="120"/>
                  </a:cubicBezTo>
                  <a:cubicBezTo>
                    <a:pt x="100" y="120"/>
                    <a:pt x="104" y="116"/>
                    <a:pt x="104" y="112"/>
                  </a:cubicBezTo>
                  <a:cubicBezTo>
                    <a:pt x="104" y="108"/>
                    <a:pt x="100" y="104"/>
                    <a:pt x="96" y="10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p>
          </p:txBody>
        </p:sp>
      </p:grpSp>
      <p:grpSp>
        <p:nvGrpSpPr>
          <p:cNvPr id="77" name="组合 76"/>
          <p:cNvGrpSpPr/>
          <p:nvPr/>
        </p:nvGrpSpPr>
        <p:grpSpPr>
          <a:xfrm>
            <a:off x="6905940" y="3314527"/>
            <a:ext cx="580242" cy="580242"/>
            <a:chOff x="6909911" y="3231978"/>
            <a:chExt cx="580242" cy="580242"/>
          </a:xfrm>
        </p:grpSpPr>
        <p:sp>
          <p:nvSpPr>
            <p:cNvPr id="66" name="矩形: 圆角 65"/>
            <p:cNvSpPr/>
            <p:nvPr/>
          </p:nvSpPr>
          <p:spPr>
            <a:xfrm rot="2700000">
              <a:off x="6909911" y="3231978"/>
              <a:ext cx="580242" cy="580242"/>
            </a:xfrm>
            <a:prstGeom prst="roundRect">
              <a:avLst>
                <a:gd name="adj" fmla="val 1843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63" name="Freeform 41"/>
            <p:cNvSpPr>
              <a:spLocks noEditPoints="1"/>
            </p:cNvSpPr>
            <p:nvPr/>
          </p:nvSpPr>
          <p:spPr bwMode="auto">
            <a:xfrm>
              <a:off x="7094700" y="3451686"/>
              <a:ext cx="202720" cy="201786"/>
            </a:xfrm>
            <a:custGeom>
              <a:avLst/>
              <a:gdLst>
                <a:gd name="T0" fmla="*/ 64 w 128"/>
                <a:gd name="T1" fmla="*/ 80 h 128"/>
                <a:gd name="T2" fmla="*/ 68 w 128"/>
                <a:gd name="T3" fmla="*/ 76 h 128"/>
                <a:gd name="T4" fmla="*/ 68 w 128"/>
                <a:gd name="T5" fmla="*/ 28 h 128"/>
                <a:gd name="T6" fmla="*/ 64 w 128"/>
                <a:gd name="T7" fmla="*/ 24 h 128"/>
                <a:gd name="T8" fmla="*/ 60 w 128"/>
                <a:gd name="T9" fmla="*/ 28 h 128"/>
                <a:gd name="T10" fmla="*/ 60 w 128"/>
                <a:gd name="T11" fmla="*/ 76 h 128"/>
                <a:gd name="T12" fmla="*/ 64 w 128"/>
                <a:gd name="T13" fmla="*/ 80 h 128"/>
                <a:gd name="T14" fmla="*/ 88 w 128"/>
                <a:gd name="T15" fmla="*/ 80 h 128"/>
                <a:gd name="T16" fmla="*/ 92 w 128"/>
                <a:gd name="T17" fmla="*/ 76 h 128"/>
                <a:gd name="T18" fmla="*/ 92 w 128"/>
                <a:gd name="T19" fmla="*/ 40 h 128"/>
                <a:gd name="T20" fmla="*/ 88 w 128"/>
                <a:gd name="T21" fmla="*/ 36 h 128"/>
                <a:gd name="T22" fmla="*/ 84 w 128"/>
                <a:gd name="T23" fmla="*/ 40 h 128"/>
                <a:gd name="T24" fmla="*/ 84 w 128"/>
                <a:gd name="T25" fmla="*/ 76 h 128"/>
                <a:gd name="T26" fmla="*/ 88 w 128"/>
                <a:gd name="T27" fmla="*/ 80 h 128"/>
                <a:gd name="T28" fmla="*/ 40 w 128"/>
                <a:gd name="T29" fmla="*/ 80 h 128"/>
                <a:gd name="T30" fmla="*/ 44 w 128"/>
                <a:gd name="T31" fmla="*/ 76 h 128"/>
                <a:gd name="T32" fmla="*/ 44 w 128"/>
                <a:gd name="T33" fmla="*/ 60 h 128"/>
                <a:gd name="T34" fmla="*/ 40 w 128"/>
                <a:gd name="T35" fmla="*/ 56 h 128"/>
                <a:gd name="T36" fmla="*/ 36 w 128"/>
                <a:gd name="T37" fmla="*/ 60 h 128"/>
                <a:gd name="T38" fmla="*/ 36 w 128"/>
                <a:gd name="T39" fmla="*/ 76 h 128"/>
                <a:gd name="T40" fmla="*/ 40 w 128"/>
                <a:gd name="T41" fmla="*/ 80 h 128"/>
                <a:gd name="T42" fmla="*/ 0 w 128"/>
                <a:gd name="T43" fmla="*/ 0 h 128"/>
                <a:gd name="T44" fmla="*/ 0 w 128"/>
                <a:gd name="T45" fmla="*/ 8 h 128"/>
                <a:gd name="T46" fmla="*/ 8 w 128"/>
                <a:gd name="T47" fmla="*/ 8 h 128"/>
                <a:gd name="T48" fmla="*/ 8 w 128"/>
                <a:gd name="T49" fmla="*/ 84 h 128"/>
                <a:gd name="T50" fmla="*/ 24 w 128"/>
                <a:gd name="T51" fmla="*/ 100 h 128"/>
                <a:gd name="T52" fmla="*/ 48 w 128"/>
                <a:gd name="T53" fmla="*/ 100 h 128"/>
                <a:gd name="T54" fmla="*/ 32 w 128"/>
                <a:gd name="T55" fmla="*/ 128 h 128"/>
                <a:gd name="T56" fmla="*/ 44 w 128"/>
                <a:gd name="T57" fmla="*/ 128 h 128"/>
                <a:gd name="T58" fmla="*/ 60 w 128"/>
                <a:gd name="T59" fmla="*/ 100 h 128"/>
                <a:gd name="T60" fmla="*/ 68 w 128"/>
                <a:gd name="T61" fmla="*/ 100 h 128"/>
                <a:gd name="T62" fmla="*/ 84 w 128"/>
                <a:gd name="T63" fmla="*/ 128 h 128"/>
                <a:gd name="T64" fmla="*/ 96 w 128"/>
                <a:gd name="T65" fmla="*/ 128 h 128"/>
                <a:gd name="T66" fmla="*/ 80 w 128"/>
                <a:gd name="T67" fmla="*/ 100 h 128"/>
                <a:gd name="T68" fmla="*/ 104 w 128"/>
                <a:gd name="T69" fmla="*/ 100 h 128"/>
                <a:gd name="T70" fmla="*/ 120 w 128"/>
                <a:gd name="T71" fmla="*/ 84 h 128"/>
                <a:gd name="T72" fmla="*/ 120 w 128"/>
                <a:gd name="T73" fmla="*/ 8 h 128"/>
                <a:gd name="T74" fmla="*/ 128 w 128"/>
                <a:gd name="T75" fmla="*/ 8 h 128"/>
                <a:gd name="T76" fmla="*/ 128 w 128"/>
                <a:gd name="T77" fmla="*/ 0 h 128"/>
                <a:gd name="T78" fmla="*/ 0 w 128"/>
                <a:gd name="T79" fmla="*/ 0 h 128"/>
                <a:gd name="T80" fmla="*/ 112 w 128"/>
                <a:gd name="T81" fmla="*/ 84 h 128"/>
                <a:gd name="T82" fmla="*/ 104 w 128"/>
                <a:gd name="T83" fmla="*/ 92 h 128"/>
                <a:gd name="T84" fmla="*/ 24 w 128"/>
                <a:gd name="T85" fmla="*/ 92 h 128"/>
                <a:gd name="T86" fmla="*/ 16 w 128"/>
                <a:gd name="T87" fmla="*/ 84 h 128"/>
                <a:gd name="T88" fmla="*/ 16 w 128"/>
                <a:gd name="T89" fmla="*/ 8 h 128"/>
                <a:gd name="T90" fmla="*/ 112 w 128"/>
                <a:gd name="T91" fmla="*/ 8 h 128"/>
                <a:gd name="T92" fmla="*/ 112 w 128"/>
                <a:gd name="T93" fmla="*/ 84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28" h="128">
                  <a:moveTo>
                    <a:pt x="64" y="80"/>
                  </a:moveTo>
                  <a:cubicBezTo>
                    <a:pt x="66" y="80"/>
                    <a:pt x="68" y="78"/>
                    <a:pt x="68" y="76"/>
                  </a:cubicBezTo>
                  <a:cubicBezTo>
                    <a:pt x="68" y="28"/>
                    <a:pt x="68" y="28"/>
                    <a:pt x="68" y="28"/>
                  </a:cubicBezTo>
                  <a:cubicBezTo>
                    <a:pt x="68" y="26"/>
                    <a:pt x="66" y="24"/>
                    <a:pt x="64" y="24"/>
                  </a:cubicBezTo>
                  <a:cubicBezTo>
                    <a:pt x="62" y="24"/>
                    <a:pt x="60" y="26"/>
                    <a:pt x="60" y="28"/>
                  </a:cubicBezTo>
                  <a:cubicBezTo>
                    <a:pt x="60" y="76"/>
                    <a:pt x="60" y="76"/>
                    <a:pt x="60" y="76"/>
                  </a:cubicBezTo>
                  <a:cubicBezTo>
                    <a:pt x="60" y="78"/>
                    <a:pt x="62" y="80"/>
                    <a:pt x="64" y="80"/>
                  </a:cubicBezTo>
                  <a:close/>
                  <a:moveTo>
                    <a:pt x="88" y="80"/>
                  </a:moveTo>
                  <a:cubicBezTo>
                    <a:pt x="90" y="80"/>
                    <a:pt x="92" y="78"/>
                    <a:pt x="92" y="76"/>
                  </a:cubicBezTo>
                  <a:cubicBezTo>
                    <a:pt x="92" y="40"/>
                    <a:pt x="92" y="40"/>
                    <a:pt x="92" y="40"/>
                  </a:cubicBezTo>
                  <a:cubicBezTo>
                    <a:pt x="92" y="38"/>
                    <a:pt x="90" y="36"/>
                    <a:pt x="88" y="36"/>
                  </a:cubicBezTo>
                  <a:cubicBezTo>
                    <a:pt x="86" y="36"/>
                    <a:pt x="84" y="38"/>
                    <a:pt x="84" y="40"/>
                  </a:cubicBezTo>
                  <a:cubicBezTo>
                    <a:pt x="84" y="76"/>
                    <a:pt x="84" y="76"/>
                    <a:pt x="84" y="76"/>
                  </a:cubicBezTo>
                  <a:cubicBezTo>
                    <a:pt x="84" y="78"/>
                    <a:pt x="86" y="80"/>
                    <a:pt x="88" y="80"/>
                  </a:cubicBezTo>
                  <a:close/>
                  <a:moveTo>
                    <a:pt x="40" y="80"/>
                  </a:moveTo>
                  <a:cubicBezTo>
                    <a:pt x="42" y="80"/>
                    <a:pt x="44" y="78"/>
                    <a:pt x="44" y="76"/>
                  </a:cubicBezTo>
                  <a:cubicBezTo>
                    <a:pt x="44" y="60"/>
                    <a:pt x="44" y="60"/>
                    <a:pt x="44" y="60"/>
                  </a:cubicBezTo>
                  <a:cubicBezTo>
                    <a:pt x="44" y="58"/>
                    <a:pt x="42" y="56"/>
                    <a:pt x="40" y="56"/>
                  </a:cubicBezTo>
                  <a:cubicBezTo>
                    <a:pt x="38" y="56"/>
                    <a:pt x="36" y="58"/>
                    <a:pt x="36" y="60"/>
                  </a:cubicBezTo>
                  <a:cubicBezTo>
                    <a:pt x="36" y="76"/>
                    <a:pt x="36" y="76"/>
                    <a:pt x="36" y="76"/>
                  </a:cubicBezTo>
                  <a:cubicBezTo>
                    <a:pt x="36" y="78"/>
                    <a:pt x="38" y="80"/>
                    <a:pt x="40" y="80"/>
                  </a:cubicBezTo>
                  <a:close/>
                  <a:moveTo>
                    <a:pt x="0" y="0"/>
                  </a:moveTo>
                  <a:cubicBezTo>
                    <a:pt x="0" y="8"/>
                    <a:pt x="0" y="8"/>
                    <a:pt x="0" y="8"/>
                  </a:cubicBezTo>
                  <a:cubicBezTo>
                    <a:pt x="8" y="8"/>
                    <a:pt x="8" y="8"/>
                    <a:pt x="8" y="8"/>
                  </a:cubicBezTo>
                  <a:cubicBezTo>
                    <a:pt x="8" y="14"/>
                    <a:pt x="8" y="84"/>
                    <a:pt x="8" y="84"/>
                  </a:cubicBezTo>
                  <a:cubicBezTo>
                    <a:pt x="8" y="93"/>
                    <a:pt x="15" y="100"/>
                    <a:pt x="24" y="100"/>
                  </a:cubicBezTo>
                  <a:cubicBezTo>
                    <a:pt x="48" y="100"/>
                    <a:pt x="48" y="100"/>
                    <a:pt x="48" y="100"/>
                  </a:cubicBezTo>
                  <a:cubicBezTo>
                    <a:pt x="32" y="128"/>
                    <a:pt x="32" y="128"/>
                    <a:pt x="32" y="128"/>
                  </a:cubicBezTo>
                  <a:cubicBezTo>
                    <a:pt x="44" y="128"/>
                    <a:pt x="44" y="128"/>
                    <a:pt x="44" y="128"/>
                  </a:cubicBezTo>
                  <a:cubicBezTo>
                    <a:pt x="60" y="100"/>
                    <a:pt x="60" y="100"/>
                    <a:pt x="60" y="100"/>
                  </a:cubicBezTo>
                  <a:cubicBezTo>
                    <a:pt x="68" y="100"/>
                    <a:pt x="68" y="100"/>
                    <a:pt x="68" y="100"/>
                  </a:cubicBezTo>
                  <a:cubicBezTo>
                    <a:pt x="84" y="128"/>
                    <a:pt x="84" y="128"/>
                    <a:pt x="84" y="128"/>
                  </a:cubicBezTo>
                  <a:cubicBezTo>
                    <a:pt x="96" y="128"/>
                    <a:pt x="96" y="128"/>
                    <a:pt x="96" y="128"/>
                  </a:cubicBezTo>
                  <a:cubicBezTo>
                    <a:pt x="80" y="100"/>
                    <a:pt x="80" y="100"/>
                    <a:pt x="80" y="100"/>
                  </a:cubicBezTo>
                  <a:cubicBezTo>
                    <a:pt x="104" y="100"/>
                    <a:pt x="104" y="100"/>
                    <a:pt x="104" y="100"/>
                  </a:cubicBezTo>
                  <a:cubicBezTo>
                    <a:pt x="113" y="100"/>
                    <a:pt x="120" y="93"/>
                    <a:pt x="120" y="84"/>
                  </a:cubicBezTo>
                  <a:cubicBezTo>
                    <a:pt x="120" y="84"/>
                    <a:pt x="120" y="15"/>
                    <a:pt x="120" y="8"/>
                  </a:cubicBezTo>
                  <a:cubicBezTo>
                    <a:pt x="128" y="8"/>
                    <a:pt x="128" y="8"/>
                    <a:pt x="128" y="8"/>
                  </a:cubicBezTo>
                  <a:cubicBezTo>
                    <a:pt x="128" y="0"/>
                    <a:pt x="128" y="0"/>
                    <a:pt x="128" y="0"/>
                  </a:cubicBezTo>
                  <a:lnTo>
                    <a:pt x="0" y="0"/>
                  </a:lnTo>
                  <a:close/>
                  <a:moveTo>
                    <a:pt x="112" y="84"/>
                  </a:moveTo>
                  <a:cubicBezTo>
                    <a:pt x="112" y="89"/>
                    <a:pt x="109" y="92"/>
                    <a:pt x="104" y="92"/>
                  </a:cubicBezTo>
                  <a:cubicBezTo>
                    <a:pt x="24" y="92"/>
                    <a:pt x="24" y="92"/>
                    <a:pt x="24" y="92"/>
                  </a:cubicBezTo>
                  <a:cubicBezTo>
                    <a:pt x="19" y="92"/>
                    <a:pt x="16" y="89"/>
                    <a:pt x="16" y="84"/>
                  </a:cubicBezTo>
                  <a:cubicBezTo>
                    <a:pt x="16" y="84"/>
                    <a:pt x="16" y="13"/>
                    <a:pt x="16" y="8"/>
                  </a:cubicBezTo>
                  <a:cubicBezTo>
                    <a:pt x="112" y="8"/>
                    <a:pt x="112" y="8"/>
                    <a:pt x="112" y="8"/>
                  </a:cubicBezTo>
                  <a:cubicBezTo>
                    <a:pt x="112" y="16"/>
                    <a:pt x="112" y="84"/>
                    <a:pt x="112" y="8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p>
          </p:txBody>
        </p:sp>
      </p:grpSp>
      <p:sp>
        <p:nvSpPr>
          <p:cNvPr id="71" name="文本框 70"/>
          <p:cNvSpPr txBox="1"/>
          <p:nvPr/>
        </p:nvSpPr>
        <p:spPr>
          <a:xfrm>
            <a:off x="7581746" y="3280059"/>
            <a:ext cx="2407376" cy="461665"/>
          </a:xfrm>
          <a:prstGeom prst="rect">
            <a:avLst/>
          </a:prstGeom>
          <a:noFill/>
        </p:spPr>
        <p:txBody>
          <a:bodyPr wrap="square" rtlCol="0">
            <a:spAutoFit/>
          </a:bodyPr>
          <a:lstStyle/>
          <a:p>
            <a:r>
              <a:rPr lang="zh-CN" altLang="en-US" sz="2400" dirty="0">
                <a:solidFill>
                  <a:srgbClr val="D1758E"/>
                </a:solidFill>
                <a:latin typeface="+mj-ea"/>
                <a:ea typeface="+mj-ea"/>
              </a:rPr>
              <a:t>添加业务说明</a:t>
            </a:r>
          </a:p>
        </p:txBody>
      </p:sp>
      <p:sp>
        <p:nvSpPr>
          <p:cNvPr id="72" name="文本框 71"/>
          <p:cNvSpPr txBox="1"/>
          <p:nvPr/>
        </p:nvSpPr>
        <p:spPr>
          <a:xfrm>
            <a:off x="7602383" y="3663300"/>
            <a:ext cx="4289580" cy="652486"/>
          </a:xfrm>
          <a:prstGeom prst="rect">
            <a:avLst/>
          </a:prstGeom>
          <a:noFill/>
        </p:spPr>
        <p:txBody>
          <a:bodyPr wrap="square" rtlCol="0">
            <a:spAutoFit/>
          </a:bodyPr>
          <a:lstStyle/>
          <a:p>
            <a:pPr>
              <a:lnSpc>
                <a:spcPct val="130000"/>
              </a:lnSpc>
            </a:pPr>
            <a:r>
              <a:rPr lang="zh-CN" altLang="en-US" sz="1400" dirty="0">
                <a:solidFill>
                  <a:schemeClr val="tx1">
                    <a:lumMod val="50000"/>
                  </a:schemeClr>
                </a:solidFill>
              </a:rPr>
              <a:t>点击添加文字说明点击添加文字说明点击添加文字说明点击添加文字说明</a:t>
            </a:r>
          </a:p>
        </p:txBody>
      </p:sp>
      <p:sp>
        <p:nvSpPr>
          <p:cNvPr id="74" name="文本框 73"/>
          <p:cNvSpPr txBox="1"/>
          <p:nvPr/>
        </p:nvSpPr>
        <p:spPr>
          <a:xfrm>
            <a:off x="7581746" y="4767876"/>
            <a:ext cx="2407376" cy="461665"/>
          </a:xfrm>
          <a:prstGeom prst="rect">
            <a:avLst/>
          </a:prstGeom>
          <a:noFill/>
        </p:spPr>
        <p:txBody>
          <a:bodyPr wrap="square" rtlCol="0">
            <a:spAutoFit/>
          </a:bodyPr>
          <a:lstStyle/>
          <a:p>
            <a:r>
              <a:rPr lang="zh-CN" altLang="en-US" sz="2400" dirty="0">
                <a:solidFill>
                  <a:srgbClr val="EDAC5D"/>
                </a:solidFill>
                <a:latin typeface="+mj-ea"/>
                <a:ea typeface="+mj-ea"/>
              </a:rPr>
              <a:t>添加业务说明</a:t>
            </a:r>
          </a:p>
        </p:txBody>
      </p:sp>
      <p:sp>
        <p:nvSpPr>
          <p:cNvPr id="75" name="文本框 74"/>
          <p:cNvSpPr txBox="1"/>
          <p:nvPr/>
        </p:nvSpPr>
        <p:spPr>
          <a:xfrm>
            <a:off x="7602383" y="5151117"/>
            <a:ext cx="4289580" cy="652486"/>
          </a:xfrm>
          <a:prstGeom prst="rect">
            <a:avLst/>
          </a:prstGeom>
          <a:noFill/>
        </p:spPr>
        <p:txBody>
          <a:bodyPr wrap="square" rtlCol="0">
            <a:spAutoFit/>
          </a:bodyPr>
          <a:lstStyle/>
          <a:p>
            <a:pPr>
              <a:lnSpc>
                <a:spcPct val="130000"/>
              </a:lnSpc>
            </a:pPr>
            <a:r>
              <a:rPr lang="zh-CN" altLang="en-US" sz="1400" dirty="0">
                <a:solidFill>
                  <a:schemeClr val="tx1">
                    <a:lumMod val="50000"/>
                  </a:schemeClr>
                </a:solidFill>
              </a:rPr>
              <a:t>点击添加文字说明点击添加文字说明点击添加文字说明点击添加文字说明</a:t>
            </a:r>
          </a:p>
        </p:txBody>
      </p:sp>
      <p:sp>
        <p:nvSpPr>
          <p:cNvPr id="27" name="文本框 46">
            <a:extLst>
              <a:ext uri="{FF2B5EF4-FFF2-40B4-BE49-F238E27FC236}">
                <a16:creationId xmlns:a16="http://schemas.microsoft.com/office/drawing/2014/main" id="{06C8334C-FB8B-493A-A63C-08E89C374BD4}"/>
              </a:ext>
            </a:extLst>
          </p:cNvPr>
          <p:cNvSpPr txBox="1"/>
          <p:nvPr/>
        </p:nvSpPr>
        <p:spPr>
          <a:xfrm>
            <a:off x="1161143" y="248200"/>
            <a:ext cx="6669314" cy="923330"/>
          </a:xfrm>
          <a:prstGeom prst="rect">
            <a:avLst/>
          </a:prstGeom>
          <a:noFill/>
        </p:spPr>
        <p:txBody>
          <a:bodyPr wrap="square" rtlCol="0">
            <a:spAutoFit/>
          </a:bodyPr>
          <a:lstStyle/>
          <a:p>
            <a:r>
              <a:rPr lang="zh-TW" altLang="en-US" sz="5400" b="1" dirty="0">
                <a:solidFill>
                  <a:schemeClr val="bg2"/>
                </a:solidFill>
                <a:latin typeface="微軟正黑體" panose="020B0604030504040204" pitchFamily="34" charset="-120"/>
                <a:ea typeface="微軟正黑體" panose="020B0604030504040204" pitchFamily="34" charset="-120"/>
              </a:rPr>
              <a:t>子題一</a:t>
            </a:r>
            <a:endParaRPr lang="zh-CN" altLang="en-US" sz="5400" b="1" dirty="0">
              <a:solidFill>
                <a:schemeClr val="bg2"/>
              </a:solidFill>
              <a:latin typeface="微軟正黑體" panose="020B0604030504040204" pitchFamily="34" charset="-120"/>
              <a:ea typeface="微軟正黑體" panose="020B0604030504040204" pitchFamily="34" charset="-120"/>
            </a:endParaRPr>
          </a:p>
        </p:txBody>
      </p:sp>
      <p:grpSp>
        <p:nvGrpSpPr>
          <p:cNvPr id="28" name="组合 32">
            <a:extLst>
              <a:ext uri="{FF2B5EF4-FFF2-40B4-BE49-F238E27FC236}">
                <a16:creationId xmlns:a16="http://schemas.microsoft.com/office/drawing/2014/main" id="{BF27EB77-3407-46D9-A226-913D8C841EAB}"/>
              </a:ext>
            </a:extLst>
          </p:cNvPr>
          <p:cNvGrpSpPr/>
          <p:nvPr/>
        </p:nvGrpSpPr>
        <p:grpSpPr>
          <a:xfrm>
            <a:off x="0" y="395652"/>
            <a:ext cx="814276" cy="670130"/>
            <a:chOff x="-23530" y="2881356"/>
            <a:chExt cx="3348000" cy="931705"/>
          </a:xfrm>
        </p:grpSpPr>
        <p:sp>
          <p:nvSpPr>
            <p:cNvPr id="29" name="矩形 28">
              <a:extLst>
                <a:ext uri="{FF2B5EF4-FFF2-40B4-BE49-F238E27FC236}">
                  <a16:creationId xmlns:a16="http://schemas.microsoft.com/office/drawing/2014/main" id="{8B87EC2D-E4C8-4291-A36F-A792B1DE669E}"/>
                </a:ext>
              </a:extLst>
            </p:cNvPr>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矩形 29">
              <a:extLst>
                <a:ext uri="{FF2B5EF4-FFF2-40B4-BE49-F238E27FC236}">
                  <a16:creationId xmlns:a16="http://schemas.microsoft.com/office/drawing/2014/main" id="{0A5C04F8-9B9A-4ED8-8C1E-989ECFDD82D5}"/>
                </a:ext>
              </a:extLst>
            </p:cNvPr>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矩形 30">
              <a:extLst>
                <a:ext uri="{FF2B5EF4-FFF2-40B4-BE49-F238E27FC236}">
                  <a16:creationId xmlns:a16="http://schemas.microsoft.com/office/drawing/2014/main" id="{8FC33645-6588-4716-A3A4-3018B7F4170A}"/>
                </a:ext>
              </a:extLst>
            </p:cNvPr>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a:extLst>
                <a:ext uri="{FF2B5EF4-FFF2-40B4-BE49-F238E27FC236}">
                  <a16:creationId xmlns:a16="http://schemas.microsoft.com/office/drawing/2014/main" id="{A1AF234F-A51D-4414-93A7-4612D92DF89D}"/>
                </a:ext>
              </a:extLst>
            </p:cNvPr>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1" name="矩形 40">
            <a:extLst>
              <a:ext uri="{FF2B5EF4-FFF2-40B4-BE49-F238E27FC236}">
                <a16:creationId xmlns:a16="http://schemas.microsoft.com/office/drawing/2014/main" id="{7BB832DF-02A0-410D-A0CD-40CC49880B77}"/>
              </a:ext>
            </a:extLst>
          </p:cNvPr>
          <p:cNvSpPr/>
          <p:nvPr/>
        </p:nvSpPr>
        <p:spPr>
          <a:xfrm flipV="1">
            <a:off x="0" y="1251730"/>
            <a:ext cx="12192000" cy="53009"/>
          </a:xfrm>
          <a:prstGeom prst="rect">
            <a:avLst/>
          </a:prstGeom>
          <a:gradFill flip="none" rotWithShape="1">
            <a:gsLst>
              <a:gs pos="25000">
                <a:srgbClr val="EDAC5D"/>
              </a:gs>
              <a:gs pos="0">
                <a:schemeClr val="accent3"/>
              </a:gs>
              <a:gs pos="25000">
                <a:schemeClr val="accent2"/>
              </a:gs>
              <a:gs pos="50000">
                <a:schemeClr val="accent2"/>
              </a:gs>
              <a:gs pos="100000">
                <a:schemeClr val="accent4"/>
              </a:gs>
              <a:gs pos="75000">
                <a:schemeClr val="accent4"/>
              </a:gs>
              <a:gs pos="74000">
                <a:schemeClr val="accent1"/>
              </a:gs>
              <a:gs pos="5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Tree>
    <p:extLst>
      <p:ext uri="{BB962C8B-B14F-4D97-AF65-F5344CB8AC3E}">
        <p14:creationId xmlns:p14="http://schemas.microsoft.com/office/powerpoint/2010/main" val="22819122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文本框 11"/>
          <p:cNvSpPr txBox="1"/>
          <p:nvPr/>
        </p:nvSpPr>
        <p:spPr>
          <a:xfrm>
            <a:off x="153988" y="3777078"/>
            <a:ext cx="2407376" cy="461665"/>
          </a:xfrm>
          <a:prstGeom prst="rect">
            <a:avLst/>
          </a:prstGeom>
          <a:noFill/>
        </p:spPr>
        <p:txBody>
          <a:bodyPr wrap="square" rtlCol="0">
            <a:spAutoFit/>
          </a:bodyPr>
          <a:lstStyle/>
          <a:p>
            <a:r>
              <a:rPr lang="zh-CN" altLang="en-US" sz="2400" dirty="0">
                <a:solidFill>
                  <a:srgbClr val="EDAC5D"/>
                </a:solidFill>
                <a:latin typeface="+mj-ea"/>
                <a:ea typeface="+mj-ea"/>
              </a:rPr>
              <a:t>添加业务说明</a:t>
            </a:r>
          </a:p>
        </p:txBody>
      </p:sp>
      <p:sp>
        <p:nvSpPr>
          <p:cNvPr id="13" name="文本框 12"/>
          <p:cNvSpPr txBox="1"/>
          <p:nvPr/>
        </p:nvSpPr>
        <p:spPr>
          <a:xfrm>
            <a:off x="174625" y="4160319"/>
            <a:ext cx="2431189" cy="932563"/>
          </a:xfrm>
          <a:prstGeom prst="rect">
            <a:avLst/>
          </a:prstGeom>
          <a:noFill/>
        </p:spPr>
        <p:txBody>
          <a:bodyPr wrap="square" rtlCol="0">
            <a:spAutoFit/>
          </a:bodyPr>
          <a:lstStyle/>
          <a:p>
            <a:pPr>
              <a:lnSpc>
                <a:spcPct val="130000"/>
              </a:lnSpc>
            </a:pPr>
            <a:r>
              <a:rPr lang="zh-CN" altLang="en-US" sz="1400" dirty="0">
                <a:solidFill>
                  <a:schemeClr val="tx1">
                    <a:lumMod val="50000"/>
                  </a:schemeClr>
                </a:solidFill>
              </a:rPr>
              <a:t>点击添加文字说明点击添加文字说明点击添加文字说明点击添加文字说明</a:t>
            </a:r>
          </a:p>
        </p:txBody>
      </p:sp>
      <p:cxnSp>
        <p:nvCxnSpPr>
          <p:cNvPr id="16" name="直接连接符 15"/>
          <p:cNvCxnSpPr/>
          <p:nvPr/>
        </p:nvCxnSpPr>
        <p:spPr>
          <a:xfrm>
            <a:off x="263525" y="5405438"/>
            <a:ext cx="693738"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9696347" y="3777078"/>
            <a:ext cx="2407376" cy="461665"/>
          </a:xfrm>
          <a:prstGeom prst="rect">
            <a:avLst/>
          </a:prstGeom>
          <a:noFill/>
        </p:spPr>
        <p:txBody>
          <a:bodyPr wrap="square" rtlCol="0">
            <a:spAutoFit/>
          </a:bodyPr>
          <a:lstStyle/>
          <a:p>
            <a:r>
              <a:rPr lang="zh-CN" altLang="en-US" sz="2400" dirty="0">
                <a:solidFill>
                  <a:schemeClr val="accent4"/>
                </a:solidFill>
                <a:latin typeface="+mj-ea"/>
                <a:ea typeface="+mj-ea"/>
              </a:rPr>
              <a:t>添加业务说明</a:t>
            </a:r>
          </a:p>
        </p:txBody>
      </p:sp>
      <p:sp>
        <p:nvSpPr>
          <p:cNvPr id="21" name="文本框 20"/>
          <p:cNvSpPr txBox="1"/>
          <p:nvPr/>
        </p:nvSpPr>
        <p:spPr>
          <a:xfrm>
            <a:off x="9716984" y="4160319"/>
            <a:ext cx="2431189" cy="932563"/>
          </a:xfrm>
          <a:prstGeom prst="rect">
            <a:avLst/>
          </a:prstGeom>
          <a:noFill/>
        </p:spPr>
        <p:txBody>
          <a:bodyPr wrap="square" rtlCol="0">
            <a:spAutoFit/>
          </a:bodyPr>
          <a:lstStyle/>
          <a:p>
            <a:pPr>
              <a:lnSpc>
                <a:spcPct val="130000"/>
              </a:lnSpc>
            </a:pPr>
            <a:r>
              <a:rPr lang="zh-CN" altLang="en-US" sz="1400" dirty="0">
                <a:solidFill>
                  <a:schemeClr val="tx1">
                    <a:lumMod val="50000"/>
                  </a:schemeClr>
                </a:solidFill>
              </a:rPr>
              <a:t>点击添加文字说明点击添加文字说明点击添加文字说明点击添加文字说明</a:t>
            </a:r>
          </a:p>
        </p:txBody>
      </p:sp>
      <p:cxnSp>
        <p:nvCxnSpPr>
          <p:cNvPr id="22" name="直接连接符 21"/>
          <p:cNvCxnSpPr/>
          <p:nvPr/>
        </p:nvCxnSpPr>
        <p:spPr>
          <a:xfrm>
            <a:off x="9805884" y="5405438"/>
            <a:ext cx="693738"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sp>
        <p:nvSpPr>
          <p:cNvPr id="24" name="文本框 23"/>
          <p:cNvSpPr txBox="1"/>
          <p:nvPr/>
        </p:nvSpPr>
        <p:spPr>
          <a:xfrm>
            <a:off x="6515560" y="3777078"/>
            <a:ext cx="2407376" cy="461665"/>
          </a:xfrm>
          <a:prstGeom prst="rect">
            <a:avLst/>
          </a:prstGeom>
          <a:noFill/>
        </p:spPr>
        <p:txBody>
          <a:bodyPr wrap="square" rtlCol="0">
            <a:spAutoFit/>
          </a:bodyPr>
          <a:lstStyle/>
          <a:p>
            <a:r>
              <a:rPr lang="zh-CN" altLang="en-US" sz="2400" dirty="0">
                <a:solidFill>
                  <a:schemeClr val="accent1"/>
                </a:solidFill>
                <a:latin typeface="+mj-ea"/>
                <a:ea typeface="+mj-ea"/>
              </a:rPr>
              <a:t>添加业务说明</a:t>
            </a:r>
          </a:p>
        </p:txBody>
      </p:sp>
      <p:sp>
        <p:nvSpPr>
          <p:cNvPr id="25" name="文本框 24"/>
          <p:cNvSpPr txBox="1"/>
          <p:nvPr/>
        </p:nvSpPr>
        <p:spPr>
          <a:xfrm>
            <a:off x="6536197" y="4160319"/>
            <a:ext cx="2431189" cy="932563"/>
          </a:xfrm>
          <a:prstGeom prst="rect">
            <a:avLst/>
          </a:prstGeom>
          <a:noFill/>
        </p:spPr>
        <p:txBody>
          <a:bodyPr wrap="square" rtlCol="0">
            <a:spAutoFit/>
          </a:bodyPr>
          <a:lstStyle/>
          <a:p>
            <a:pPr>
              <a:lnSpc>
                <a:spcPct val="130000"/>
              </a:lnSpc>
            </a:pPr>
            <a:r>
              <a:rPr lang="zh-CN" altLang="en-US" sz="1400" dirty="0">
                <a:solidFill>
                  <a:schemeClr val="tx1">
                    <a:lumMod val="50000"/>
                  </a:schemeClr>
                </a:solidFill>
              </a:rPr>
              <a:t>点击添加文字说明点击添加文字说明点击添加文字说明点击添加文字说明</a:t>
            </a:r>
          </a:p>
        </p:txBody>
      </p:sp>
      <p:cxnSp>
        <p:nvCxnSpPr>
          <p:cNvPr id="26" name="直接连接符 25"/>
          <p:cNvCxnSpPr/>
          <p:nvPr/>
        </p:nvCxnSpPr>
        <p:spPr>
          <a:xfrm>
            <a:off x="6625097" y="5405438"/>
            <a:ext cx="693738"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8" name="文本框 27"/>
          <p:cNvSpPr txBox="1"/>
          <p:nvPr/>
        </p:nvSpPr>
        <p:spPr>
          <a:xfrm>
            <a:off x="3334774" y="3777078"/>
            <a:ext cx="2407376" cy="461665"/>
          </a:xfrm>
          <a:prstGeom prst="rect">
            <a:avLst/>
          </a:prstGeom>
          <a:noFill/>
        </p:spPr>
        <p:txBody>
          <a:bodyPr wrap="square" rtlCol="0">
            <a:spAutoFit/>
          </a:bodyPr>
          <a:lstStyle/>
          <a:p>
            <a:r>
              <a:rPr lang="zh-CN" altLang="en-US" sz="2400" dirty="0">
                <a:solidFill>
                  <a:schemeClr val="accent2"/>
                </a:solidFill>
                <a:latin typeface="+mj-ea"/>
                <a:ea typeface="+mj-ea"/>
              </a:rPr>
              <a:t>添加业务说明</a:t>
            </a:r>
          </a:p>
        </p:txBody>
      </p:sp>
      <p:sp>
        <p:nvSpPr>
          <p:cNvPr id="29" name="文本框 28"/>
          <p:cNvSpPr txBox="1"/>
          <p:nvPr/>
        </p:nvSpPr>
        <p:spPr>
          <a:xfrm>
            <a:off x="3355411" y="4160319"/>
            <a:ext cx="2431189" cy="932563"/>
          </a:xfrm>
          <a:prstGeom prst="rect">
            <a:avLst/>
          </a:prstGeom>
          <a:noFill/>
        </p:spPr>
        <p:txBody>
          <a:bodyPr wrap="square" rtlCol="0">
            <a:spAutoFit/>
          </a:bodyPr>
          <a:lstStyle/>
          <a:p>
            <a:pPr>
              <a:lnSpc>
                <a:spcPct val="130000"/>
              </a:lnSpc>
            </a:pPr>
            <a:r>
              <a:rPr lang="zh-CN" altLang="en-US" sz="1400" dirty="0">
                <a:solidFill>
                  <a:schemeClr val="tx1">
                    <a:lumMod val="50000"/>
                  </a:schemeClr>
                </a:solidFill>
              </a:rPr>
              <a:t>点击添加文字说明点击添加文字说明点击添加文字说明点击添加文字说明</a:t>
            </a:r>
          </a:p>
        </p:txBody>
      </p:sp>
      <p:cxnSp>
        <p:nvCxnSpPr>
          <p:cNvPr id="30" name="直接连接符 29"/>
          <p:cNvCxnSpPr/>
          <p:nvPr/>
        </p:nvCxnSpPr>
        <p:spPr>
          <a:xfrm>
            <a:off x="3444311" y="5405438"/>
            <a:ext cx="693738"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3" name="组合 2"/>
          <p:cNvGrpSpPr/>
          <p:nvPr/>
        </p:nvGrpSpPr>
        <p:grpSpPr>
          <a:xfrm>
            <a:off x="279853" y="1521279"/>
            <a:ext cx="2017486" cy="2017486"/>
            <a:chOff x="711200" y="2162629"/>
            <a:chExt cx="1059542" cy="1059542"/>
          </a:xfrm>
        </p:grpSpPr>
        <p:sp>
          <p:nvSpPr>
            <p:cNvPr id="2" name="椭圆 1"/>
            <p:cNvSpPr/>
            <p:nvPr/>
          </p:nvSpPr>
          <p:spPr>
            <a:xfrm>
              <a:off x="711200" y="2162629"/>
              <a:ext cx="1059542" cy="1059542"/>
            </a:xfrm>
            <a:prstGeom prst="ellipse">
              <a:avLst/>
            </a:prstGeom>
            <a:solidFill>
              <a:srgbClr val="EDAC5D">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32" name="椭圆 31"/>
            <p:cNvSpPr/>
            <p:nvPr/>
          </p:nvSpPr>
          <p:spPr>
            <a:xfrm>
              <a:off x="774586" y="2226015"/>
              <a:ext cx="932770" cy="932770"/>
            </a:xfrm>
            <a:prstGeom prst="ellipse">
              <a:avLst/>
            </a:prstGeom>
            <a:solidFill>
              <a:srgbClr val="EDAC5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33" name="椭圆 32"/>
            <p:cNvSpPr/>
            <p:nvPr/>
          </p:nvSpPr>
          <p:spPr>
            <a:xfrm>
              <a:off x="834117" y="2285546"/>
              <a:ext cx="813708" cy="813708"/>
            </a:xfrm>
            <a:prstGeom prst="ellipse">
              <a:avLst/>
            </a:prstGeom>
            <a:solidFill>
              <a:srgbClr val="EDAC5D">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34" name="椭圆 33"/>
            <p:cNvSpPr/>
            <p:nvPr/>
          </p:nvSpPr>
          <p:spPr>
            <a:xfrm>
              <a:off x="896029" y="2347458"/>
              <a:ext cx="689884" cy="689884"/>
            </a:xfrm>
            <a:prstGeom prst="ellipse">
              <a:avLst/>
            </a:prstGeom>
            <a:solidFill>
              <a:srgbClr val="EDAC5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grpSp>
      <p:sp>
        <p:nvSpPr>
          <p:cNvPr id="38" name="Freeform 19"/>
          <p:cNvSpPr>
            <a:spLocks noEditPoints="1"/>
          </p:cNvSpPr>
          <p:nvPr/>
        </p:nvSpPr>
        <p:spPr bwMode="auto">
          <a:xfrm>
            <a:off x="1042864" y="2230051"/>
            <a:ext cx="491464" cy="489260"/>
          </a:xfrm>
          <a:custGeom>
            <a:avLst/>
            <a:gdLst>
              <a:gd name="T0" fmla="*/ 64 w 128"/>
              <a:gd name="T1" fmla="*/ 0 h 128"/>
              <a:gd name="T2" fmla="*/ 0 w 128"/>
              <a:gd name="T3" fmla="*/ 36 h 128"/>
              <a:gd name="T4" fmla="*/ 0 w 128"/>
              <a:gd name="T5" fmla="*/ 112 h 128"/>
              <a:gd name="T6" fmla="*/ 16 w 128"/>
              <a:gd name="T7" fmla="*/ 128 h 128"/>
              <a:gd name="T8" fmla="*/ 112 w 128"/>
              <a:gd name="T9" fmla="*/ 128 h 128"/>
              <a:gd name="T10" fmla="*/ 128 w 128"/>
              <a:gd name="T11" fmla="*/ 112 h 128"/>
              <a:gd name="T12" fmla="*/ 128 w 128"/>
              <a:gd name="T13" fmla="*/ 36 h 128"/>
              <a:gd name="T14" fmla="*/ 64 w 128"/>
              <a:gd name="T15" fmla="*/ 0 h 128"/>
              <a:gd name="T16" fmla="*/ 8 w 128"/>
              <a:gd name="T17" fmla="*/ 112 h 128"/>
              <a:gd name="T18" fmla="*/ 8 w 128"/>
              <a:gd name="T19" fmla="*/ 49 h 128"/>
              <a:gd name="T20" fmla="*/ 44 w 128"/>
              <a:gd name="T21" fmla="*/ 78 h 128"/>
              <a:gd name="T22" fmla="*/ 8 w 128"/>
              <a:gd name="T23" fmla="*/ 114 h 128"/>
              <a:gd name="T24" fmla="*/ 8 w 128"/>
              <a:gd name="T25" fmla="*/ 112 h 128"/>
              <a:gd name="T26" fmla="*/ 14 w 128"/>
              <a:gd name="T27" fmla="*/ 120 h 128"/>
              <a:gd name="T28" fmla="*/ 51 w 128"/>
              <a:gd name="T29" fmla="*/ 83 h 128"/>
              <a:gd name="T30" fmla="*/ 64 w 128"/>
              <a:gd name="T31" fmla="*/ 92 h 128"/>
              <a:gd name="T32" fmla="*/ 77 w 128"/>
              <a:gd name="T33" fmla="*/ 83 h 128"/>
              <a:gd name="T34" fmla="*/ 114 w 128"/>
              <a:gd name="T35" fmla="*/ 120 h 128"/>
              <a:gd name="T36" fmla="*/ 14 w 128"/>
              <a:gd name="T37" fmla="*/ 120 h 128"/>
              <a:gd name="T38" fmla="*/ 120 w 128"/>
              <a:gd name="T39" fmla="*/ 112 h 128"/>
              <a:gd name="T40" fmla="*/ 120 w 128"/>
              <a:gd name="T41" fmla="*/ 114 h 128"/>
              <a:gd name="T42" fmla="*/ 84 w 128"/>
              <a:gd name="T43" fmla="*/ 78 h 128"/>
              <a:gd name="T44" fmla="*/ 120 w 128"/>
              <a:gd name="T45" fmla="*/ 49 h 128"/>
              <a:gd name="T46" fmla="*/ 120 w 128"/>
              <a:gd name="T47" fmla="*/ 112 h 128"/>
              <a:gd name="T48" fmla="*/ 64 w 128"/>
              <a:gd name="T49" fmla="*/ 83 h 128"/>
              <a:gd name="T50" fmla="*/ 8 w 128"/>
              <a:gd name="T51" fmla="*/ 40 h 128"/>
              <a:gd name="T52" fmla="*/ 64 w 128"/>
              <a:gd name="T53" fmla="*/ 9 h 128"/>
              <a:gd name="T54" fmla="*/ 120 w 128"/>
              <a:gd name="T55" fmla="*/ 40 h 128"/>
              <a:gd name="T56" fmla="*/ 64 w 128"/>
              <a:gd name="T57" fmla="*/ 83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8" h="128">
                <a:moveTo>
                  <a:pt x="64" y="0"/>
                </a:moveTo>
                <a:cubicBezTo>
                  <a:pt x="0" y="36"/>
                  <a:pt x="0" y="36"/>
                  <a:pt x="0" y="36"/>
                </a:cubicBezTo>
                <a:cubicBezTo>
                  <a:pt x="0" y="45"/>
                  <a:pt x="0" y="112"/>
                  <a:pt x="0" y="112"/>
                </a:cubicBezTo>
                <a:cubicBezTo>
                  <a:pt x="0" y="121"/>
                  <a:pt x="7" y="128"/>
                  <a:pt x="16" y="128"/>
                </a:cubicBezTo>
                <a:cubicBezTo>
                  <a:pt x="112" y="128"/>
                  <a:pt x="112" y="128"/>
                  <a:pt x="112" y="128"/>
                </a:cubicBezTo>
                <a:cubicBezTo>
                  <a:pt x="121" y="128"/>
                  <a:pt x="128" y="121"/>
                  <a:pt x="128" y="112"/>
                </a:cubicBezTo>
                <a:cubicBezTo>
                  <a:pt x="128" y="112"/>
                  <a:pt x="128" y="45"/>
                  <a:pt x="128" y="36"/>
                </a:cubicBezTo>
                <a:lnTo>
                  <a:pt x="64" y="0"/>
                </a:lnTo>
                <a:close/>
                <a:moveTo>
                  <a:pt x="8" y="112"/>
                </a:moveTo>
                <a:cubicBezTo>
                  <a:pt x="8" y="49"/>
                  <a:pt x="8" y="49"/>
                  <a:pt x="8" y="49"/>
                </a:cubicBezTo>
                <a:cubicBezTo>
                  <a:pt x="44" y="78"/>
                  <a:pt x="44" y="78"/>
                  <a:pt x="44" y="78"/>
                </a:cubicBezTo>
                <a:cubicBezTo>
                  <a:pt x="8" y="114"/>
                  <a:pt x="8" y="114"/>
                  <a:pt x="8" y="114"/>
                </a:cubicBezTo>
                <a:cubicBezTo>
                  <a:pt x="8" y="114"/>
                  <a:pt x="8" y="113"/>
                  <a:pt x="8" y="112"/>
                </a:cubicBezTo>
                <a:close/>
                <a:moveTo>
                  <a:pt x="14" y="120"/>
                </a:moveTo>
                <a:cubicBezTo>
                  <a:pt x="51" y="83"/>
                  <a:pt x="51" y="83"/>
                  <a:pt x="51" y="83"/>
                </a:cubicBezTo>
                <a:cubicBezTo>
                  <a:pt x="64" y="92"/>
                  <a:pt x="64" y="92"/>
                  <a:pt x="64" y="92"/>
                </a:cubicBezTo>
                <a:cubicBezTo>
                  <a:pt x="77" y="83"/>
                  <a:pt x="77" y="83"/>
                  <a:pt x="77" y="83"/>
                </a:cubicBezTo>
                <a:cubicBezTo>
                  <a:pt x="114" y="120"/>
                  <a:pt x="114" y="120"/>
                  <a:pt x="114" y="120"/>
                </a:cubicBezTo>
                <a:cubicBezTo>
                  <a:pt x="113" y="120"/>
                  <a:pt x="15" y="120"/>
                  <a:pt x="14" y="120"/>
                </a:cubicBezTo>
                <a:close/>
                <a:moveTo>
                  <a:pt x="120" y="112"/>
                </a:moveTo>
                <a:cubicBezTo>
                  <a:pt x="120" y="113"/>
                  <a:pt x="120" y="114"/>
                  <a:pt x="120" y="114"/>
                </a:cubicBezTo>
                <a:cubicBezTo>
                  <a:pt x="84" y="78"/>
                  <a:pt x="84" y="78"/>
                  <a:pt x="84" y="78"/>
                </a:cubicBezTo>
                <a:cubicBezTo>
                  <a:pt x="120" y="49"/>
                  <a:pt x="120" y="49"/>
                  <a:pt x="120" y="49"/>
                </a:cubicBezTo>
                <a:lnTo>
                  <a:pt x="120" y="112"/>
                </a:lnTo>
                <a:close/>
                <a:moveTo>
                  <a:pt x="64" y="83"/>
                </a:moveTo>
                <a:cubicBezTo>
                  <a:pt x="8" y="40"/>
                  <a:pt x="8" y="40"/>
                  <a:pt x="8" y="40"/>
                </a:cubicBezTo>
                <a:cubicBezTo>
                  <a:pt x="64" y="9"/>
                  <a:pt x="64" y="9"/>
                  <a:pt x="64" y="9"/>
                </a:cubicBezTo>
                <a:cubicBezTo>
                  <a:pt x="120" y="40"/>
                  <a:pt x="120" y="40"/>
                  <a:pt x="120" y="40"/>
                </a:cubicBezTo>
                <a:lnTo>
                  <a:pt x="64" y="8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p>
        </p:txBody>
      </p:sp>
      <p:grpSp>
        <p:nvGrpSpPr>
          <p:cNvPr id="44" name="组合 43"/>
          <p:cNvGrpSpPr/>
          <p:nvPr/>
        </p:nvGrpSpPr>
        <p:grpSpPr>
          <a:xfrm>
            <a:off x="6702823" y="1521279"/>
            <a:ext cx="2017486" cy="2017486"/>
            <a:chOff x="711200" y="2162629"/>
            <a:chExt cx="1059542" cy="1059542"/>
          </a:xfrm>
        </p:grpSpPr>
        <p:sp>
          <p:nvSpPr>
            <p:cNvPr id="45" name="椭圆 44"/>
            <p:cNvSpPr/>
            <p:nvPr/>
          </p:nvSpPr>
          <p:spPr>
            <a:xfrm>
              <a:off x="711200" y="2162629"/>
              <a:ext cx="1059542" cy="1059542"/>
            </a:xfrm>
            <a:prstGeom prst="ellips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46" name="椭圆 45"/>
            <p:cNvSpPr/>
            <p:nvPr/>
          </p:nvSpPr>
          <p:spPr>
            <a:xfrm>
              <a:off x="774586" y="2226015"/>
              <a:ext cx="932770" cy="932770"/>
            </a:xfrm>
            <a:prstGeom prst="ellipse">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48" name="椭圆 47"/>
            <p:cNvSpPr/>
            <p:nvPr/>
          </p:nvSpPr>
          <p:spPr>
            <a:xfrm>
              <a:off x="834117" y="2285546"/>
              <a:ext cx="813708" cy="813708"/>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51" name="椭圆 50"/>
            <p:cNvSpPr/>
            <p:nvPr/>
          </p:nvSpPr>
          <p:spPr>
            <a:xfrm>
              <a:off x="896029" y="2347458"/>
              <a:ext cx="689884" cy="689884"/>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grpSp>
      <p:sp>
        <p:nvSpPr>
          <p:cNvPr id="35" name="Freeform 5"/>
          <p:cNvSpPr>
            <a:spLocks noEditPoints="1"/>
          </p:cNvSpPr>
          <p:nvPr/>
        </p:nvSpPr>
        <p:spPr bwMode="auto">
          <a:xfrm>
            <a:off x="7511211" y="2324266"/>
            <a:ext cx="400710" cy="399884"/>
          </a:xfrm>
          <a:custGeom>
            <a:avLst/>
            <a:gdLst>
              <a:gd name="T0" fmla="*/ 16 w 112"/>
              <a:gd name="T1" fmla="*/ 64 h 112"/>
              <a:gd name="T2" fmla="*/ 0 w 112"/>
              <a:gd name="T3" fmla="*/ 96 h 112"/>
              <a:gd name="T4" fmla="*/ 32 w 112"/>
              <a:gd name="T5" fmla="*/ 112 h 112"/>
              <a:gd name="T6" fmla="*/ 48 w 112"/>
              <a:gd name="T7" fmla="*/ 80 h 112"/>
              <a:gd name="T8" fmla="*/ 40 w 112"/>
              <a:gd name="T9" fmla="*/ 96 h 112"/>
              <a:gd name="T10" fmla="*/ 16 w 112"/>
              <a:gd name="T11" fmla="*/ 104 h 112"/>
              <a:gd name="T12" fmla="*/ 8 w 112"/>
              <a:gd name="T13" fmla="*/ 80 h 112"/>
              <a:gd name="T14" fmla="*/ 32 w 112"/>
              <a:gd name="T15" fmla="*/ 72 h 112"/>
              <a:gd name="T16" fmla="*/ 40 w 112"/>
              <a:gd name="T17" fmla="*/ 96 h 112"/>
              <a:gd name="T18" fmla="*/ 16 w 112"/>
              <a:gd name="T19" fmla="*/ 0 h 112"/>
              <a:gd name="T20" fmla="*/ 0 w 112"/>
              <a:gd name="T21" fmla="*/ 32 h 112"/>
              <a:gd name="T22" fmla="*/ 32 w 112"/>
              <a:gd name="T23" fmla="*/ 48 h 112"/>
              <a:gd name="T24" fmla="*/ 48 w 112"/>
              <a:gd name="T25" fmla="*/ 16 h 112"/>
              <a:gd name="T26" fmla="*/ 40 w 112"/>
              <a:gd name="T27" fmla="*/ 32 h 112"/>
              <a:gd name="T28" fmla="*/ 16 w 112"/>
              <a:gd name="T29" fmla="*/ 40 h 112"/>
              <a:gd name="T30" fmla="*/ 8 w 112"/>
              <a:gd name="T31" fmla="*/ 16 h 112"/>
              <a:gd name="T32" fmla="*/ 32 w 112"/>
              <a:gd name="T33" fmla="*/ 8 h 112"/>
              <a:gd name="T34" fmla="*/ 40 w 112"/>
              <a:gd name="T35" fmla="*/ 32 h 112"/>
              <a:gd name="T36" fmla="*/ 80 w 112"/>
              <a:gd name="T37" fmla="*/ 64 h 112"/>
              <a:gd name="T38" fmla="*/ 64 w 112"/>
              <a:gd name="T39" fmla="*/ 96 h 112"/>
              <a:gd name="T40" fmla="*/ 96 w 112"/>
              <a:gd name="T41" fmla="*/ 112 h 112"/>
              <a:gd name="T42" fmla="*/ 112 w 112"/>
              <a:gd name="T43" fmla="*/ 80 h 112"/>
              <a:gd name="T44" fmla="*/ 104 w 112"/>
              <a:gd name="T45" fmla="*/ 96 h 112"/>
              <a:gd name="T46" fmla="*/ 80 w 112"/>
              <a:gd name="T47" fmla="*/ 104 h 112"/>
              <a:gd name="T48" fmla="*/ 72 w 112"/>
              <a:gd name="T49" fmla="*/ 80 h 112"/>
              <a:gd name="T50" fmla="*/ 96 w 112"/>
              <a:gd name="T51" fmla="*/ 72 h 112"/>
              <a:gd name="T52" fmla="*/ 104 w 112"/>
              <a:gd name="T53" fmla="*/ 96 h 112"/>
              <a:gd name="T54" fmla="*/ 80 w 112"/>
              <a:gd name="T55" fmla="*/ 0 h 112"/>
              <a:gd name="T56" fmla="*/ 64 w 112"/>
              <a:gd name="T57" fmla="*/ 32 h 112"/>
              <a:gd name="T58" fmla="*/ 96 w 112"/>
              <a:gd name="T59" fmla="*/ 48 h 112"/>
              <a:gd name="T60" fmla="*/ 112 w 112"/>
              <a:gd name="T61" fmla="*/ 16 h 112"/>
              <a:gd name="T62" fmla="*/ 104 w 112"/>
              <a:gd name="T63" fmla="*/ 32 h 112"/>
              <a:gd name="T64" fmla="*/ 80 w 112"/>
              <a:gd name="T65" fmla="*/ 40 h 112"/>
              <a:gd name="T66" fmla="*/ 72 w 112"/>
              <a:gd name="T67" fmla="*/ 16 h 112"/>
              <a:gd name="T68" fmla="*/ 96 w 112"/>
              <a:gd name="T69" fmla="*/ 8 h 112"/>
              <a:gd name="T70" fmla="*/ 104 w 112"/>
              <a:gd name="T71" fmla="*/ 3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12" h="112">
                <a:moveTo>
                  <a:pt x="32" y="64"/>
                </a:moveTo>
                <a:cubicBezTo>
                  <a:pt x="16" y="64"/>
                  <a:pt x="16" y="64"/>
                  <a:pt x="16" y="64"/>
                </a:cubicBezTo>
                <a:cubicBezTo>
                  <a:pt x="7" y="64"/>
                  <a:pt x="0" y="71"/>
                  <a:pt x="0" y="80"/>
                </a:cubicBezTo>
                <a:cubicBezTo>
                  <a:pt x="0" y="96"/>
                  <a:pt x="0" y="96"/>
                  <a:pt x="0" y="96"/>
                </a:cubicBezTo>
                <a:cubicBezTo>
                  <a:pt x="0" y="105"/>
                  <a:pt x="7" y="112"/>
                  <a:pt x="16" y="112"/>
                </a:cubicBezTo>
                <a:cubicBezTo>
                  <a:pt x="32" y="112"/>
                  <a:pt x="32" y="112"/>
                  <a:pt x="32" y="112"/>
                </a:cubicBezTo>
                <a:cubicBezTo>
                  <a:pt x="41" y="112"/>
                  <a:pt x="48" y="105"/>
                  <a:pt x="48" y="96"/>
                </a:cubicBezTo>
                <a:cubicBezTo>
                  <a:pt x="48" y="80"/>
                  <a:pt x="48" y="80"/>
                  <a:pt x="48" y="80"/>
                </a:cubicBezTo>
                <a:cubicBezTo>
                  <a:pt x="48" y="71"/>
                  <a:pt x="41" y="64"/>
                  <a:pt x="32" y="64"/>
                </a:cubicBezTo>
                <a:close/>
                <a:moveTo>
                  <a:pt x="40" y="96"/>
                </a:moveTo>
                <a:cubicBezTo>
                  <a:pt x="40" y="100"/>
                  <a:pt x="36" y="104"/>
                  <a:pt x="32" y="104"/>
                </a:cubicBezTo>
                <a:cubicBezTo>
                  <a:pt x="16" y="104"/>
                  <a:pt x="16" y="104"/>
                  <a:pt x="16" y="104"/>
                </a:cubicBezTo>
                <a:cubicBezTo>
                  <a:pt x="12" y="104"/>
                  <a:pt x="8" y="100"/>
                  <a:pt x="8" y="96"/>
                </a:cubicBezTo>
                <a:cubicBezTo>
                  <a:pt x="8" y="80"/>
                  <a:pt x="8" y="80"/>
                  <a:pt x="8" y="80"/>
                </a:cubicBezTo>
                <a:cubicBezTo>
                  <a:pt x="8" y="76"/>
                  <a:pt x="12" y="72"/>
                  <a:pt x="16" y="72"/>
                </a:cubicBezTo>
                <a:cubicBezTo>
                  <a:pt x="32" y="72"/>
                  <a:pt x="32" y="72"/>
                  <a:pt x="32" y="72"/>
                </a:cubicBezTo>
                <a:cubicBezTo>
                  <a:pt x="36" y="72"/>
                  <a:pt x="40" y="76"/>
                  <a:pt x="40" y="80"/>
                </a:cubicBezTo>
                <a:lnTo>
                  <a:pt x="40" y="96"/>
                </a:lnTo>
                <a:close/>
                <a:moveTo>
                  <a:pt x="32" y="0"/>
                </a:moveTo>
                <a:cubicBezTo>
                  <a:pt x="16" y="0"/>
                  <a:pt x="16" y="0"/>
                  <a:pt x="16" y="0"/>
                </a:cubicBezTo>
                <a:cubicBezTo>
                  <a:pt x="7" y="0"/>
                  <a:pt x="0" y="7"/>
                  <a:pt x="0" y="16"/>
                </a:cubicBezTo>
                <a:cubicBezTo>
                  <a:pt x="0" y="32"/>
                  <a:pt x="0" y="32"/>
                  <a:pt x="0" y="32"/>
                </a:cubicBezTo>
                <a:cubicBezTo>
                  <a:pt x="0" y="41"/>
                  <a:pt x="7" y="48"/>
                  <a:pt x="16" y="48"/>
                </a:cubicBezTo>
                <a:cubicBezTo>
                  <a:pt x="32" y="48"/>
                  <a:pt x="32" y="48"/>
                  <a:pt x="32" y="48"/>
                </a:cubicBezTo>
                <a:cubicBezTo>
                  <a:pt x="41" y="48"/>
                  <a:pt x="48" y="41"/>
                  <a:pt x="48" y="32"/>
                </a:cubicBezTo>
                <a:cubicBezTo>
                  <a:pt x="48" y="16"/>
                  <a:pt x="48" y="16"/>
                  <a:pt x="48" y="16"/>
                </a:cubicBezTo>
                <a:cubicBezTo>
                  <a:pt x="48" y="7"/>
                  <a:pt x="41" y="0"/>
                  <a:pt x="32" y="0"/>
                </a:cubicBezTo>
                <a:close/>
                <a:moveTo>
                  <a:pt x="40" y="32"/>
                </a:moveTo>
                <a:cubicBezTo>
                  <a:pt x="40" y="36"/>
                  <a:pt x="36" y="40"/>
                  <a:pt x="32" y="40"/>
                </a:cubicBezTo>
                <a:cubicBezTo>
                  <a:pt x="16" y="40"/>
                  <a:pt x="16" y="40"/>
                  <a:pt x="16" y="40"/>
                </a:cubicBezTo>
                <a:cubicBezTo>
                  <a:pt x="12" y="40"/>
                  <a:pt x="8" y="36"/>
                  <a:pt x="8" y="32"/>
                </a:cubicBezTo>
                <a:cubicBezTo>
                  <a:pt x="8" y="16"/>
                  <a:pt x="8" y="16"/>
                  <a:pt x="8" y="16"/>
                </a:cubicBezTo>
                <a:cubicBezTo>
                  <a:pt x="8" y="12"/>
                  <a:pt x="12" y="8"/>
                  <a:pt x="16" y="8"/>
                </a:cubicBezTo>
                <a:cubicBezTo>
                  <a:pt x="32" y="8"/>
                  <a:pt x="32" y="8"/>
                  <a:pt x="32" y="8"/>
                </a:cubicBezTo>
                <a:cubicBezTo>
                  <a:pt x="36" y="8"/>
                  <a:pt x="40" y="12"/>
                  <a:pt x="40" y="16"/>
                </a:cubicBezTo>
                <a:lnTo>
                  <a:pt x="40" y="32"/>
                </a:lnTo>
                <a:close/>
                <a:moveTo>
                  <a:pt x="96" y="64"/>
                </a:moveTo>
                <a:cubicBezTo>
                  <a:pt x="80" y="64"/>
                  <a:pt x="80" y="64"/>
                  <a:pt x="80" y="64"/>
                </a:cubicBezTo>
                <a:cubicBezTo>
                  <a:pt x="71" y="64"/>
                  <a:pt x="64" y="71"/>
                  <a:pt x="64" y="80"/>
                </a:cubicBezTo>
                <a:cubicBezTo>
                  <a:pt x="64" y="96"/>
                  <a:pt x="64" y="96"/>
                  <a:pt x="64" y="96"/>
                </a:cubicBezTo>
                <a:cubicBezTo>
                  <a:pt x="64" y="105"/>
                  <a:pt x="71" y="112"/>
                  <a:pt x="80" y="112"/>
                </a:cubicBezTo>
                <a:cubicBezTo>
                  <a:pt x="96" y="112"/>
                  <a:pt x="96" y="112"/>
                  <a:pt x="96" y="112"/>
                </a:cubicBezTo>
                <a:cubicBezTo>
                  <a:pt x="105" y="112"/>
                  <a:pt x="112" y="105"/>
                  <a:pt x="112" y="96"/>
                </a:cubicBezTo>
                <a:cubicBezTo>
                  <a:pt x="112" y="80"/>
                  <a:pt x="112" y="80"/>
                  <a:pt x="112" y="80"/>
                </a:cubicBezTo>
                <a:cubicBezTo>
                  <a:pt x="112" y="71"/>
                  <a:pt x="105" y="64"/>
                  <a:pt x="96" y="64"/>
                </a:cubicBezTo>
                <a:close/>
                <a:moveTo>
                  <a:pt x="104" y="96"/>
                </a:moveTo>
                <a:cubicBezTo>
                  <a:pt x="104" y="100"/>
                  <a:pt x="100" y="104"/>
                  <a:pt x="96" y="104"/>
                </a:cubicBezTo>
                <a:cubicBezTo>
                  <a:pt x="80" y="104"/>
                  <a:pt x="80" y="104"/>
                  <a:pt x="80" y="104"/>
                </a:cubicBezTo>
                <a:cubicBezTo>
                  <a:pt x="76" y="104"/>
                  <a:pt x="72" y="100"/>
                  <a:pt x="72" y="96"/>
                </a:cubicBezTo>
                <a:cubicBezTo>
                  <a:pt x="72" y="80"/>
                  <a:pt x="72" y="80"/>
                  <a:pt x="72" y="80"/>
                </a:cubicBezTo>
                <a:cubicBezTo>
                  <a:pt x="72" y="76"/>
                  <a:pt x="76" y="72"/>
                  <a:pt x="80" y="72"/>
                </a:cubicBezTo>
                <a:cubicBezTo>
                  <a:pt x="96" y="72"/>
                  <a:pt x="96" y="72"/>
                  <a:pt x="96" y="72"/>
                </a:cubicBezTo>
                <a:cubicBezTo>
                  <a:pt x="100" y="72"/>
                  <a:pt x="104" y="76"/>
                  <a:pt x="104" y="80"/>
                </a:cubicBezTo>
                <a:lnTo>
                  <a:pt x="104" y="96"/>
                </a:lnTo>
                <a:close/>
                <a:moveTo>
                  <a:pt x="96" y="0"/>
                </a:moveTo>
                <a:cubicBezTo>
                  <a:pt x="80" y="0"/>
                  <a:pt x="80" y="0"/>
                  <a:pt x="80" y="0"/>
                </a:cubicBezTo>
                <a:cubicBezTo>
                  <a:pt x="71" y="0"/>
                  <a:pt x="64" y="7"/>
                  <a:pt x="64" y="16"/>
                </a:cubicBezTo>
                <a:cubicBezTo>
                  <a:pt x="64" y="32"/>
                  <a:pt x="64" y="32"/>
                  <a:pt x="64" y="32"/>
                </a:cubicBezTo>
                <a:cubicBezTo>
                  <a:pt x="64" y="41"/>
                  <a:pt x="71" y="48"/>
                  <a:pt x="80" y="48"/>
                </a:cubicBezTo>
                <a:cubicBezTo>
                  <a:pt x="96" y="48"/>
                  <a:pt x="96" y="48"/>
                  <a:pt x="96" y="48"/>
                </a:cubicBezTo>
                <a:cubicBezTo>
                  <a:pt x="105" y="48"/>
                  <a:pt x="112" y="41"/>
                  <a:pt x="112" y="32"/>
                </a:cubicBezTo>
                <a:cubicBezTo>
                  <a:pt x="112" y="16"/>
                  <a:pt x="112" y="16"/>
                  <a:pt x="112" y="16"/>
                </a:cubicBezTo>
                <a:cubicBezTo>
                  <a:pt x="112" y="7"/>
                  <a:pt x="105" y="0"/>
                  <a:pt x="96" y="0"/>
                </a:cubicBezTo>
                <a:close/>
                <a:moveTo>
                  <a:pt x="104" y="32"/>
                </a:moveTo>
                <a:cubicBezTo>
                  <a:pt x="104" y="36"/>
                  <a:pt x="100" y="40"/>
                  <a:pt x="96" y="40"/>
                </a:cubicBezTo>
                <a:cubicBezTo>
                  <a:pt x="80" y="40"/>
                  <a:pt x="80" y="40"/>
                  <a:pt x="80" y="40"/>
                </a:cubicBezTo>
                <a:cubicBezTo>
                  <a:pt x="76" y="40"/>
                  <a:pt x="72" y="36"/>
                  <a:pt x="72" y="32"/>
                </a:cubicBezTo>
                <a:cubicBezTo>
                  <a:pt x="72" y="16"/>
                  <a:pt x="72" y="16"/>
                  <a:pt x="72" y="16"/>
                </a:cubicBezTo>
                <a:cubicBezTo>
                  <a:pt x="72" y="12"/>
                  <a:pt x="76" y="8"/>
                  <a:pt x="80" y="8"/>
                </a:cubicBezTo>
                <a:cubicBezTo>
                  <a:pt x="96" y="8"/>
                  <a:pt x="96" y="8"/>
                  <a:pt x="96" y="8"/>
                </a:cubicBezTo>
                <a:cubicBezTo>
                  <a:pt x="100" y="8"/>
                  <a:pt x="104" y="12"/>
                  <a:pt x="104" y="16"/>
                </a:cubicBezTo>
                <a:lnTo>
                  <a:pt x="104" y="32"/>
                </a:lnTo>
                <a:close/>
              </a:path>
            </a:pathLst>
          </a:custGeom>
          <a:solidFill>
            <a:schemeClr val="bg1"/>
          </a:solidFill>
          <a:ln>
            <a:noFill/>
          </a:ln>
        </p:spPr>
        <p:txBody>
          <a:bodyPr/>
          <a:lstStyle/>
          <a:p>
            <a:pPr>
              <a:defRPr/>
            </a:pPr>
            <a:endParaRPr lang="zh-CN" altLang="en-US" dirty="0"/>
          </a:p>
        </p:txBody>
      </p:sp>
      <p:grpSp>
        <p:nvGrpSpPr>
          <p:cNvPr id="39" name="组合 38"/>
          <p:cNvGrpSpPr/>
          <p:nvPr/>
        </p:nvGrpSpPr>
        <p:grpSpPr>
          <a:xfrm>
            <a:off x="3491338" y="1521279"/>
            <a:ext cx="2017486" cy="2017486"/>
            <a:chOff x="711200" y="2162629"/>
            <a:chExt cx="1059542" cy="1059542"/>
          </a:xfrm>
        </p:grpSpPr>
        <p:sp>
          <p:nvSpPr>
            <p:cNvPr id="40" name="椭圆 39"/>
            <p:cNvSpPr/>
            <p:nvPr/>
          </p:nvSpPr>
          <p:spPr>
            <a:xfrm>
              <a:off x="711200" y="2162629"/>
              <a:ext cx="1059542" cy="1059542"/>
            </a:xfrm>
            <a:prstGeom prst="ellipse">
              <a:avLst/>
            </a:prstGeom>
            <a:solidFill>
              <a:schemeClr val="accent2">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41" name="椭圆 40"/>
            <p:cNvSpPr/>
            <p:nvPr/>
          </p:nvSpPr>
          <p:spPr>
            <a:xfrm>
              <a:off x="774586" y="2226015"/>
              <a:ext cx="932770" cy="932770"/>
            </a:xfrm>
            <a:prstGeom prst="ellipse">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42" name="椭圆 41"/>
            <p:cNvSpPr/>
            <p:nvPr/>
          </p:nvSpPr>
          <p:spPr>
            <a:xfrm>
              <a:off x="834117" y="2285546"/>
              <a:ext cx="813708" cy="813708"/>
            </a:xfrm>
            <a:prstGeom prst="ellipse">
              <a:avLst/>
            </a:prstGeom>
            <a:solidFill>
              <a:schemeClr val="accent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43" name="椭圆 42"/>
            <p:cNvSpPr/>
            <p:nvPr/>
          </p:nvSpPr>
          <p:spPr>
            <a:xfrm>
              <a:off x="896029" y="2347458"/>
              <a:ext cx="689884" cy="689884"/>
            </a:xfrm>
            <a:prstGeom prst="ellipse">
              <a:avLst/>
            </a:prstGeom>
            <a:solidFill>
              <a:schemeClr val="accent2">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grpSp>
      <p:sp>
        <p:nvSpPr>
          <p:cNvPr id="36" name="Freeform 13"/>
          <p:cNvSpPr>
            <a:spLocks noEditPoints="1"/>
          </p:cNvSpPr>
          <p:nvPr/>
        </p:nvSpPr>
        <p:spPr bwMode="auto">
          <a:xfrm>
            <a:off x="4326130" y="2280553"/>
            <a:ext cx="347902" cy="498938"/>
          </a:xfrm>
          <a:custGeom>
            <a:avLst/>
            <a:gdLst>
              <a:gd name="T0" fmla="*/ 88 w 88"/>
              <a:gd name="T1" fmla="*/ 76 h 128"/>
              <a:gd name="T2" fmla="*/ 80 w 88"/>
              <a:gd name="T3" fmla="*/ 76 h 128"/>
              <a:gd name="T4" fmla="*/ 44 w 88"/>
              <a:gd name="T5" fmla="*/ 104 h 128"/>
              <a:gd name="T6" fmla="*/ 8 w 88"/>
              <a:gd name="T7" fmla="*/ 76 h 128"/>
              <a:gd name="T8" fmla="*/ 0 w 88"/>
              <a:gd name="T9" fmla="*/ 76 h 128"/>
              <a:gd name="T10" fmla="*/ 40 w 88"/>
              <a:gd name="T11" fmla="*/ 112 h 128"/>
              <a:gd name="T12" fmla="*/ 40 w 88"/>
              <a:gd name="T13" fmla="*/ 120 h 128"/>
              <a:gd name="T14" fmla="*/ 36 w 88"/>
              <a:gd name="T15" fmla="*/ 120 h 128"/>
              <a:gd name="T16" fmla="*/ 32 w 88"/>
              <a:gd name="T17" fmla="*/ 124 h 128"/>
              <a:gd name="T18" fmla="*/ 36 w 88"/>
              <a:gd name="T19" fmla="*/ 128 h 128"/>
              <a:gd name="T20" fmla="*/ 52 w 88"/>
              <a:gd name="T21" fmla="*/ 128 h 128"/>
              <a:gd name="T22" fmla="*/ 56 w 88"/>
              <a:gd name="T23" fmla="*/ 124 h 128"/>
              <a:gd name="T24" fmla="*/ 52 w 88"/>
              <a:gd name="T25" fmla="*/ 120 h 128"/>
              <a:gd name="T26" fmla="*/ 48 w 88"/>
              <a:gd name="T27" fmla="*/ 120 h 128"/>
              <a:gd name="T28" fmla="*/ 48 w 88"/>
              <a:gd name="T29" fmla="*/ 112 h 128"/>
              <a:gd name="T30" fmla="*/ 88 w 88"/>
              <a:gd name="T31" fmla="*/ 76 h 128"/>
              <a:gd name="T32" fmla="*/ 44 w 88"/>
              <a:gd name="T33" fmla="*/ 96 h 128"/>
              <a:gd name="T34" fmla="*/ 72 w 88"/>
              <a:gd name="T35" fmla="*/ 68 h 128"/>
              <a:gd name="T36" fmla="*/ 72 w 88"/>
              <a:gd name="T37" fmla="*/ 28 h 128"/>
              <a:gd name="T38" fmla="*/ 44 w 88"/>
              <a:gd name="T39" fmla="*/ 0 h 128"/>
              <a:gd name="T40" fmla="*/ 16 w 88"/>
              <a:gd name="T41" fmla="*/ 28 h 128"/>
              <a:gd name="T42" fmla="*/ 16 w 88"/>
              <a:gd name="T43" fmla="*/ 68 h 128"/>
              <a:gd name="T44" fmla="*/ 44 w 88"/>
              <a:gd name="T45" fmla="*/ 96 h 128"/>
              <a:gd name="T46" fmla="*/ 24 w 88"/>
              <a:gd name="T47" fmla="*/ 28 h 128"/>
              <a:gd name="T48" fmla="*/ 44 w 88"/>
              <a:gd name="T49" fmla="*/ 8 h 128"/>
              <a:gd name="T50" fmla="*/ 64 w 88"/>
              <a:gd name="T51" fmla="*/ 28 h 128"/>
              <a:gd name="T52" fmla="*/ 64 w 88"/>
              <a:gd name="T53" fmla="*/ 68 h 128"/>
              <a:gd name="T54" fmla="*/ 44 w 88"/>
              <a:gd name="T55" fmla="*/ 88 h 128"/>
              <a:gd name="T56" fmla="*/ 24 w 88"/>
              <a:gd name="T57" fmla="*/ 68 h 128"/>
              <a:gd name="T58" fmla="*/ 24 w 88"/>
              <a:gd name="T59" fmla="*/ 28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88" h="128">
                <a:moveTo>
                  <a:pt x="88" y="76"/>
                </a:moveTo>
                <a:cubicBezTo>
                  <a:pt x="80" y="76"/>
                  <a:pt x="80" y="76"/>
                  <a:pt x="80" y="76"/>
                </a:cubicBezTo>
                <a:cubicBezTo>
                  <a:pt x="76" y="92"/>
                  <a:pt x="61" y="104"/>
                  <a:pt x="44" y="104"/>
                </a:cubicBezTo>
                <a:cubicBezTo>
                  <a:pt x="27" y="104"/>
                  <a:pt x="12" y="92"/>
                  <a:pt x="8" y="76"/>
                </a:cubicBezTo>
                <a:cubicBezTo>
                  <a:pt x="0" y="76"/>
                  <a:pt x="0" y="76"/>
                  <a:pt x="0" y="76"/>
                </a:cubicBezTo>
                <a:cubicBezTo>
                  <a:pt x="4" y="95"/>
                  <a:pt x="20" y="110"/>
                  <a:pt x="40" y="112"/>
                </a:cubicBezTo>
                <a:cubicBezTo>
                  <a:pt x="40" y="120"/>
                  <a:pt x="40" y="120"/>
                  <a:pt x="40" y="120"/>
                </a:cubicBezTo>
                <a:cubicBezTo>
                  <a:pt x="36" y="120"/>
                  <a:pt x="36" y="120"/>
                  <a:pt x="36" y="120"/>
                </a:cubicBezTo>
                <a:cubicBezTo>
                  <a:pt x="34" y="120"/>
                  <a:pt x="32" y="122"/>
                  <a:pt x="32" y="124"/>
                </a:cubicBezTo>
                <a:cubicBezTo>
                  <a:pt x="32" y="126"/>
                  <a:pt x="34" y="128"/>
                  <a:pt x="36" y="128"/>
                </a:cubicBezTo>
                <a:cubicBezTo>
                  <a:pt x="52" y="128"/>
                  <a:pt x="52" y="128"/>
                  <a:pt x="52" y="128"/>
                </a:cubicBezTo>
                <a:cubicBezTo>
                  <a:pt x="54" y="128"/>
                  <a:pt x="56" y="126"/>
                  <a:pt x="56" y="124"/>
                </a:cubicBezTo>
                <a:cubicBezTo>
                  <a:pt x="56" y="122"/>
                  <a:pt x="54" y="120"/>
                  <a:pt x="52" y="120"/>
                </a:cubicBezTo>
                <a:cubicBezTo>
                  <a:pt x="48" y="120"/>
                  <a:pt x="48" y="120"/>
                  <a:pt x="48" y="120"/>
                </a:cubicBezTo>
                <a:cubicBezTo>
                  <a:pt x="48" y="112"/>
                  <a:pt x="48" y="112"/>
                  <a:pt x="48" y="112"/>
                </a:cubicBezTo>
                <a:cubicBezTo>
                  <a:pt x="68" y="110"/>
                  <a:pt x="84" y="95"/>
                  <a:pt x="88" y="76"/>
                </a:cubicBezTo>
                <a:close/>
                <a:moveTo>
                  <a:pt x="44" y="96"/>
                </a:moveTo>
                <a:cubicBezTo>
                  <a:pt x="59" y="96"/>
                  <a:pt x="72" y="83"/>
                  <a:pt x="72" y="68"/>
                </a:cubicBezTo>
                <a:cubicBezTo>
                  <a:pt x="72" y="28"/>
                  <a:pt x="72" y="28"/>
                  <a:pt x="72" y="28"/>
                </a:cubicBezTo>
                <a:cubicBezTo>
                  <a:pt x="72" y="13"/>
                  <a:pt x="59" y="0"/>
                  <a:pt x="44" y="0"/>
                </a:cubicBezTo>
                <a:cubicBezTo>
                  <a:pt x="29" y="0"/>
                  <a:pt x="16" y="13"/>
                  <a:pt x="16" y="28"/>
                </a:cubicBezTo>
                <a:cubicBezTo>
                  <a:pt x="16" y="68"/>
                  <a:pt x="16" y="68"/>
                  <a:pt x="16" y="68"/>
                </a:cubicBezTo>
                <a:cubicBezTo>
                  <a:pt x="16" y="83"/>
                  <a:pt x="29" y="96"/>
                  <a:pt x="44" y="96"/>
                </a:cubicBezTo>
                <a:close/>
                <a:moveTo>
                  <a:pt x="24" y="28"/>
                </a:moveTo>
                <a:cubicBezTo>
                  <a:pt x="24" y="17"/>
                  <a:pt x="33" y="8"/>
                  <a:pt x="44" y="8"/>
                </a:cubicBezTo>
                <a:cubicBezTo>
                  <a:pt x="55" y="8"/>
                  <a:pt x="64" y="17"/>
                  <a:pt x="64" y="28"/>
                </a:cubicBezTo>
                <a:cubicBezTo>
                  <a:pt x="64" y="68"/>
                  <a:pt x="64" y="68"/>
                  <a:pt x="64" y="68"/>
                </a:cubicBezTo>
                <a:cubicBezTo>
                  <a:pt x="64" y="79"/>
                  <a:pt x="55" y="88"/>
                  <a:pt x="44" y="88"/>
                </a:cubicBezTo>
                <a:cubicBezTo>
                  <a:pt x="33" y="88"/>
                  <a:pt x="24" y="79"/>
                  <a:pt x="24" y="68"/>
                </a:cubicBezTo>
                <a:lnTo>
                  <a:pt x="24" y="28"/>
                </a:lnTo>
                <a:close/>
              </a:path>
            </a:pathLst>
          </a:custGeom>
          <a:solidFill>
            <a:schemeClr val="bg1"/>
          </a:solidFill>
          <a:ln>
            <a:noFill/>
          </a:ln>
        </p:spPr>
        <p:txBody>
          <a:bodyPr/>
          <a:lstStyle/>
          <a:p>
            <a:pPr>
              <a:defRPr/>
            </a:pPr>
            <a:endParaRPr lang="zh-CN" altLang="en-US"/>
          </a:p>
        </p:txBody>
      </p:sp>
      <p:grpSp>
        <p:nvGrpSpPr>
          <p:cNvPr id="52" name="组合 51"/>
          <p:cNvGrpSpPr/>
          <p:nvPr/>
        </p:nvGrpSpPr>
        <p:grpSpPr>
          <a:xfrm>
            <a:off x="9914309" y="1521279"/>
            <a:ext cx="2017486" cy="2017486"/>
            <a:chOff x="711200" y="2162629"/>
            <a:chExt cx="1059542" cy="1059542"/>
          </a:xfrm>
        </p:grpSpPr>
        <p:sp>
          <p:nvSpPr>
            <p:cNvPr id="53" name="椭圆 52"/>
            <p:cNvSpPr/>
            <p:nvPr/>
          </p:nvSpPr>
          <p:spPr>
            <a:xfrm>
              <a:off x="711200" y="2162629"/>
              <a:ext cx="1059542" cy="1059542"/>
            </a:xfrm>
            <a:prstGeom prst="ellipse">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54" name="椭圆 53"/>
            <p:cNvSpPr/>
            <p:nvPr/>
          </p:nvSpPr>
          <p:spPr>
            <a:xfrm>
              <a:off x="774586" y="2226015"/>
              <a:ext cx="932770" cy="932770"/>
            </a:xfrm>
            <a:prstGeom prst="ellipse">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55" name="椭圆 54"/>
            <p:cNvSpPr/>
            <p:nvPr/>
          </p:nvSpPr>
          <p:spPr>
            <a:xfrm>
              <a:off x="834117" y="2285546"/>
              <a:ext cx="813708" cy="813708"/>
            </a:xfrm>
            <a:prstGeom prst="ellipse">
              <a:avLst/>
            </a:prstGeom>
            <a:solidFill>
              <a:schemeClr val="accent4">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56" name="椭圆 55"/>
            <p:cNvSpPr/>
            <p:nvPr/>
          </p:nvSpPr>
          <p:spPr>
            <a:xfrm>
              <a:off x="896029" y="2347458"/>
              <a:ext cx="689884" cy="689884"/>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grpSp>
      <p:sp>
        <p:nvSpPr>
          <p:cNvPr id="37" name="Freeform 33"/>
          <p:cNvSpPr>
            <a:spLocks noEditPoints="1"/>
          </p:cNvSpPr>
          <p:nvPr/>
        </p:nvSpPr>
        <p:spPr bwMode="auto">
          <a:xfrm>
            <a:off x="10720906" y="2325027"/>
            <a:ext cx="423344" cy="421228"/>
          </a:xfrm>
          <a:custGeom>
            <a:avLst/>
            <a:gdLst>
              <a:gd name="T0" fmla="*/ 124 w 129"/>
              <a:gd name="T1" fmla="*/ 1 h 129"/>
              <a:gd name="T2" fmla="*/ 0 w 129"/>
              <a:gd name="T3" fmla="*/ 61 h 129"/>
              <a:gd name="T4" fmla="*/ 40 w 129"/>
              <a:gd name="T5" fmla="*/ 85 h 129"/>
              <a:gd name="T6" fmla="*/ 64 w 129"/>
              <a:gd name="T7" fmla="*/ 129 h 129"/>
              <a:gd name="T8" fmla="*/ 128 w 129"/>
              <a:gd name="T9" fmla="*/ 5 h 129"/>
              <a:gd name="T10" fmla="*/ 124 w 129"/>
              <a:gd name="T11" fmla="*/ 1 h 129"/>
              <a:gd name="T12" fmla="*/ 16 w 129"/>
              <a:gd name="T13" fmla="*/ 61 h 129"/>
              <a:gd name="T14" fmla="*/ 108 w 129"/>
              <a:gd name="T15" fmla="*/ 17 h 129"/>
              <a:gd name="T16" fmla="*/ 44 w 129"/>
              <a:gd name="T17" fmla="*/ 77 h 129"/>
              <a:gd name="T18" fmla="*/ 16 w 129"/>
              <a:gd name="T19" fmla="*/ 61 h 129"/>
              <a:gd name="T20" fmla="*/ 64 w 129"/>
              <a:gd name="T21" fmla="*/ 113 h 129"/>
              <a:gd name="T22" fmla="*/ 48 w 129"/>
              <a:gd name="T23" fmla="*/ 81 h 129"/>
              <a:gd name="T24" fmla="*/ 112 w 129"/>
              <a:gd name="T25" fmla="*/ 20 h 129"/>
              <a:gd name="T26" fmla="*/ 64 w 129"/>
              <a:gd name="T27" fmla="*/ 113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9" h="129">
                <a:moveTo>
                  <a:pt x="124" y="1"/>
                </a:moveTo>
                <a:cubicBezTo>
                  <a:pt x="119" y="3"/>
                  <a:pt x="0" y="61"/>
                  <a:pt x="0" y="61"/>
                </a:cubicBezTo>
                <a:cubicBezTo>
                  <a:pt x="0" y="61"/>
                  <a:pt x="40" y="85"/>
                  <a:pt x="40" y="85"/>
                </a:cubicBezTo>
                <a:cubicBezTo>
                  <a:pt x="40" y="85"/>
                  <a:pt x="64" y="129"/>
                  <a:pt x="64" y="129"/>
                </a:cubicBezTo>
                <a:cubicBezTo>
                  <a:pt x="64" y="129"/>
                  <a:pt x="127" y="7"/>
                  <a:pt x="128" y="5"/>
                </a:cubicBezTo>
                <a:cubicBezTo>
                  <a:pt x="129" y="2"/>
                  <a:pt x="127" y="0"/>
                  <a:pt x="124" y="1"/>
                </a:cubicBezTo>
                <a:close/>
                <a:moveTo>
                  <a:pt x="16" y="61"/>
                </a:moveTo>
                <a:cubicBezTo>
                  <a:pt x="108" y="17"/>
                  <a:pt x="108" y="17"/>
                  <a:pt x="108" y="17"/>
                </a:cubicBezTo>
                <a:cubicBezTo>
                  <a:pt x="44" y="77"/>
                  <a:pt x="44" y="77"/>
                  <a:pt x="44" y="77"/>
                </a:cubicBezTo>
                <a:cubicBezTo>
                  <a:pt x="44" y="77"/>
                  <a:pt x="16" y="61"/>
                  <a:pt x="16" y="61"/>
                </a:cubicBezTo>
                <a:close/>
                <a:moveTo>
                  <a:pt x="64" y="113"/>
                </a:moveTo>
                <a:cubicBezTo>
                  <a:pt x="64" y="113"/>
                  <a:pt x="51" y="89"/>
                  <a:pt x="48" y="81"/>
                </a:cubicBezTo>
                <a:cubicBezTo>
                  <a:pt x="112" y="20"/>
                  <a:pt x="112" y="20"/>
                  <a:pt x="112" y="20"/>
                </a:cubicBezTo>
                <a:lnTo>
                  <a:pt x="64" y="113"/>
                </a:lnTo>
                <a:close/>
              </a:path>
            </a:pathLst>
          </a:custGeom>
          <a:solidFill>
            <a:schemeClr val="bg1"/>
          </a:solidFill>
          <a:ln>
            <a:noFill/>
          </a:ln>
        </p:spPr>
        <p:txBody>
          <a:bodyPr/>
          <a:lstStyle/>
          <a:p>
            <a:pPr>
              <a:defRPr/>
            </a:pPr>
            <a:endParaRPr lang="zh-CN" altLang="en-US" dirty="0"/>
          </a:p>
        </p:txBody>
      </p:sp>
      <p:sp>
        <p:nvSpPr>
          <p:cNvPr id="58" name="文本框 57"/>
          <p:cNvSpPr txBox="1"/>
          <p:nvPr/>
        </p:nvSpPr>
        <p:spPr>
          <a:xfrm>
            <a:off x="5135784" y="489303"/>
            <a:ext cx="1920432" cy="461665"/>
          </a:xfrm>
          <a:prstGeom prst="rect">
            <a:avLst/>
          </a:prstGeom>
          <a:noFill/>
        </p:spPr>
        <p:txBody>
          <a:bodyPr wrap="square" rtlCol="0">
            <a:spAutoFit/>
          </a:bodyPr>
          <a:lstStyle/>
          <a:p>
            <a:pPr algn="ctr"/>
            <a:r>
              <a:rPr lang="zh-CN" altLang="en-US" sz="2400" dirty="0">
                <a:solidFill>
                  <a:schemeClr val="bg2"/>
                </a:solidFill>
                <a:latin typeface="+mj-ea"/>
                <a:ea typeface="+mj-ea"/>
              </a:rPr>
              <a:t>主要业务</a:t>
            </a:r>
          </a:p>
        </p:txBody>
      </p:sp>
      <p:sp>
        <p:nvSpPr>
          <p:cNvPr id="59" name="文本框 58"/>
          <p:cNvSpPr txBox="1"/>
          <p:nvPr/>
        </p:nvSpPr>
        <p:spPr>
          <a:xfrm>
            <a:off x="5227011" y="808807"/>
            <a:ext cx="1737978" cy="369332"/>
          </a:xfrm>
          <a:prstGeom prst="rect">
            <a:avLst/>
          </a:prstGeom>
          <a:noFill/>
        </p:spPr>
        <p:txBody>
          <a:bodyPr wrap="square" rtlCol="0">
            <a:spAutoFit/>
          </a:bodyPr>
          <a:lstStyle/>
          <a:p>
            <a:pPr algn="ctr"/>
            <a:r>
              <a:rPr lang="en-US" altLang="zh-CN" dirty="0">
                <a:solidFill>
                  <a:schemeClr val="bg1">
                    <a:lumMod val="50000"/>
                  </a:schemeClr>
                </a:solidFill>
              </a:rPr>
              <a:t>Our Service</a:t>
            </a:r>
            <a:endParaRPr lang="zh-CN" altLang="en-US" dirty="0">
              <a:solidFill>
                <a:schemeClr val="bg1">
                  <a:lumMod val="50000"/>
                </a:schemeClr>
              </a:solidFill>
            </a:endParaRPr>
          </a:p>
        </p:txBody>
      </p:sp>
      <p:grpSp>
        <p:nvGrpSpPr>
          <p:cNvPr id="60" name="组合 59"/>
          <p:cNvGrpSpPr/>
          <p:nvPr/>
        </p:nvGrpSpPr>
        <p:grpSpPr>
          <a:xfrm>
            <a:off x="5283434" y="1195133"/>
            <a:ext cx="1625132" cy="0"/>
            <a:chOff x="5512406" y="946363"/>
            <a:chExt cx="1625132" cy="0"/>
          </a:xfrm>
        </p:grpSpPr>
        <p:cxnSp>
          <p:nvCxnSpPr>
            <p:cNvPr id="61" name="直接连接符 60"/>
            <p:cNvCxnSpPr/>
            <p:nvPr/>
          </p:nvCxnSpPr>
          <p:spPr>
            <a:xfrm>
              <a:off x="5512406" y="946363"/>
              <a:ext cx="406283" cy="0"/>
            </a:xfrm>
            <a:prstGeom prst="line">
              <a:avLst/>
            </a:prstGeom>
            <a:ln w="4762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5918689" y="946363"/>
              <a:ext cx="406283" cy="0"/>
            </a:xfrm>
            <a:prstGeom prst="line">
              <a:avLst/>
            </a:prstGeom>
            <a:ln w="4762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a:off x="6324972" y="946363"/>
              <a:ext cx="406283" cy="0"/>
            </a:xfrm>
            <a:prstGeom prst="line">
              <a:avLst/>
            </a:prstGeom>
            <a:ln w="476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a:off x="6731255" y="946363"/>
              <a:ext cx="406283" cy="0"/>
            </a:xfrm>
            <a:prstGeom prst="line">
              <a:avLst/>
            </a:prstGeom>
            <a:ln w="47625">
              <a:solidFill>
                <a:schemeClr val="accent4"/>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146699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78662"/>
            <a:ext cx="12197154" cy="732346"/>
            <a:chOff x="0" y="378662"/>
            <a:chExt cx="12197154" cy="732346"/>
          </a:xfrm>
        </p:grpSpPr>
        <p:grpSp>
          <p:nvGrpSpPr>
            <p:cNvPr id="3" name="组合 2"/>
            <p:cNvGrpSpPr/>
            <p:nvPr/>
          </p:nvGrpSpPr>
          <p:grpSpPr>
            <a:xfrm>
              <a:off x="0" y="395652"/>
              <a:ext cx="814276" cy="670130"/>
              <a:chOff x="-23530" y="2881356"/>
              <a:chExt cx="3348000" cy="931705"/>
            </a:xfrm>
          </p:grpSpPr>
          <p:sp>
            <p:nvSpPr>
              <p:cNvPr id="7" name="矩形 6"/>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 name="文本框 3"/>
            <p:cNvSpPr txBox="1"/>
            <p:nvPr/>
          </p:nvSpPr>
          <p:spPr>
            <a:xfrm>
              <a:off x="795224" y="378662"/>
              <a:ext cx="2157412" cy="461665"/>
            </a:xfrm>
            <a:prstGeom prst="rect">
              <a:avLst/>
            </a:prstGeom>
            <a:noFill/>
          </p:spPr>
          <p:txBody>
            <a:bodyPr wrap="square" rtlCol="0">
              <a:spAutoFit/>
            </a:bodyPr>
            <a:lstStyle>
              <a:defPPr>
                <a:defRPr lang="en-US"/>
              </a:defPPr>
              <a:lvl1pPr algn="ctr">
                <a:defRPr sz="2400">
                  <a:solidFill>
                    <a:schemeClr val="bg2"/>
                  </a:solidFill>
                  <a:latin typeface="+mj-ea"/>
                  <a:ea typeface="+mj-ea"/>
                </a:defRPr>
              </a:lvl1pPr>
            </a:lstStyle>
            <a:p>
              <a:pPr algn="l"/>
              <a:r>
                <a:rPr lang="zh-CN" altLang="en-US" dirty="0"/>
                <a:t>点击添加标题</a:t>
              </a:r>
            </a:p>
          </p:txBody>
        </p:sp>
        <p:sp>
          <p:nvSpPr>
            <p:cNvPr id="5" name="文本框 4"/>
            <p:cNvSpPr txBox="1"/>
            <p:nvPr/>
          </p:nvSpPr>
          <p:spPr>
            <a:xfrm>
              <a:off x="819039" y="741676"/>
              <a:ext cx="3357562" cy="369332"/>
            </a:xfrm>
            <a:prstGeom prst="rect">
              <a:avLst/>
            </a:prstGeom>
            <a:noFill/>
          </p:spPr>
          <p:txBody>
            <a:bodyPr wrap="square" rtlCol="0">
              <a:spAutoFit/>
            </a:bodyPr>
            <a:lstStyle>
              <a:defPPr>
                <a:defRPr lang="en-US"/>
              </a:defPPr>
              <a:lvl1pPr algn="ctr">
                <a:defRPr>
                  <a:solidFill>
                    <a:schemeClr val="bg1">
                      <a:lumMod val="50000"/>
                    </a:schemeClr>
                  </a:solidFill>
                </a:defRPr>
              </a:lvl1pPr>
            </a:lstStyle>
            <a:p>
              <a:pPr algn="l"/>
              <a:r>
                <a:rPr lang="en-US" altLang="zh-CN" dirty="0"/>
                <a:t>Add your text here please</a:t>
              </a:r>
              <a:endParaRPr lang="zh-CN" altLang="en-US" dirty="0"/>
            </a:p>
          </p:txBody>
        </p:sp>
        <p:sp>
          <p:nvSpPr>
            <p:cNvPr id="6" name="矩形 5"/>
            <p:cNvSpPr/>
            <p:nvPr/>
          </p:nvSpPr>
          <p:spPr>
            <a:xfrm>
              <a:off x="3917154" y="907007"/>
              <a:ext cx="8280000" cy="36000"/>
            </a:xfrm>
            <a:prstGeom prst="rect">
              <a:avLst/>
            </a:prstGeom>
            <a:gradFill flip="none" rotWithShape="1">
              <a:gsLst>
                <a:gs pos="25000">
                  <a:srgbClr val="EDAC5D"/>
                </a:gs>
                <a:gs pos="0">
                  <a:schemeClr val="accent3"/>
                </a:gs>
                <a:gs pos="25000">
                  <a:schemeClr val="accent2"/>
                </a:gs>
                <a:gs pos="50000">
                  <a:schemeClr val="accent2"/>
                </a:gs>
                <a:gs pos="100000">
                  <a:schemeClr val="accent4"/>
                </a:gs>
                <a:gs pos="75000">
                  <a:schemeClr val="accent4"/>
                </a:gs>
                <a:gs pos="74000">
                  <a:schemeClr val="accent1"/>
                </a:gs>
                <a:gs pos="5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椭圆 11"/>
          <p:cNvSpPr/>
          <p:nvPr/>
        </p:nvSpPr>
        <p:spPr>
          <a:xfrm>
            <a:off x="4833356" y="2594457"/>
            <a:ext cx="2522532" cy="2522533"/>
          </a:xfrm>
          <a:prstGeom prst="ellipse">
            <a:avLst/>
          </a:prstGeom>
          <a:solidFill>
            <a:srgbClr val="EDAC5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nvGrpSpPr>
          <p:cNvPr id="16" name="组合 15"/>
          <p:cNvGrpSpPr/>
          <p:nvPr/>
        </p:nvGrpSpPr>
        <p:grpSpPr>
          <a:xfrm>
            <a:off x="4428667" y="2303999"/>
            <a:ext cx="1333727" cy="1333727"/>
            <a:chOff x="4428667" y="2303999"/>
            <a:chExt cx="1333727" cy="1333727"/>
          </a:xfrm>
        </p:grpSpPr>
        <p:sp>
          <p:nvSpPr>
            <p:cNvPr id="11" name="矩形: 圆角 10"/>
            <p:cNvSpPr/>
            <p:nvPr/>
          </p:nvSpPr>
          <p:spPr>
            <a:xfrm>
              <a:off x="4428667" y="2303999"/>
              <a:ext cx="1333727" cy="1333727"/>
            </a:xfrm>
            <a:prstGeom prst="roundRect">
              <a:avLst>
                <a:gd name="adj" fmla="val 952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文本框 17"/>
            <p:cNvSpPr txBox="1"/>
            <p:nvPr/>
          </p:nvSpPr>
          <p:spPr>
            <a:xfrm>
              <a:off x="4476094" y="2648589"/>
              <a:ext cx="1276972" cy="646331"/>
            </a:xfrm>
            <a:prstGeom prst="rect">
              <a:avLst/>
            </a:prstGeom>
            <a:noFill/>
          </p:spPr>
          <p:txBody>
            <a:bodyPr wrap="square" rtlCol="0">
              <a:spAutoFit/>
            </a:bodyPr>
            <a:lstStyle/>
            <a:p>
              <a:r>
                <a:rPr lang="en-US" altLang="zh-CN" sz="3600" dirty="0">
                  <a:solidFill>
                    <a:schemeClr val="bg1"/>
                  </a:solidFill>
                  <a:latin typeface="+mj-lt"/>
                </a:rPr>
                <a:t>S</a:t>
              </a:r>
              <a:r>
                <a:rPr lang="en-US" altLang="zh-CN" dirty="0">
                  <a:solidFill>
                    <a:schemeClr val="bg1"/>
                  </a:solidFill>
                </a:rPr>
                <a:t>trength</a:t>
              </a:r>
              <a:endParaRPr lang="zh-CN" altLang="en-US" sz="2400" dirty="0">
                <a:solidFill>
                  <a:schemeClr val="bg1"/>
                </a:solidFill>
              </a:endParaRPr>
            </a:p>
          </p:txBody>
        </p:sp>
      </p:grpSp>
      <p:grpSp>
        <p:nvGrpSpPr>
          <p:cNvPr id="17" name="组合 16"/>
          <p:cNvGrpSpPr/>
          <p:nvPr/>
        </p:nvGrpSpPr>
        <p:grpSpPr>
          <a:xfrm>
            <a:off x="6353701" y="2303999"/>
            <a:ext cx="1481817" cy="1333727"/>
            <a:chOff x="6353701" y="2303999"/>
            <a:chExt cx="1481817" cy="1333727"/>
          </a:xfrm>
        </p:grpSpPr>
        <p:sp>
          <p:nvSpPr>
            <p:cNvPr id="13" name="矩形: 圆角 12"/>
            <p:cNvSpPr/>
            <p:nvPr/>
          </p:nvSpPr>
          <p:spPr>
            <a:xfrm>
              <a:off x="6429606" y="2303999"/>
              <a:ext cx="1333727" cy="1333727"/>
            </a:xfrm>
            <a:prstGeom prst="roundRect">
              <a:avLst>
                <a:gd name="adj" fmla="val 952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文本框 18"/>
            <p:cNvSpPr txBox="1"/>
            <p:nvPr/>
          </p:nvSpPr>
          <p:spPr>
            <a:xfrm>
              <a:off x="6353701" y="2647696"/>
              <a:ext cx="1481817" cy="646331"/>
            </a:xfrm>
            <a:prstGeom prst="rect">
              <a:avLst/>
            </a:prstGeom>
            <a:noFill/>
          </p:spPr>
          <p:txBody>
            <a:bodyPr wrap="square" rtlCol="0">
              <a:spAutoFit/>
            </a:bodyPr>
            <a:lstStyle/>
            <a:p>
              <a:r>
                <a:rPr lang="en-US" altLang="zh-CN" sz="3600" dirty="0">
                  <a:solidFill>
                    <a:schemeClr val="bg1"/>
                  </a:solidFill>
                  <a:latin typeface="+mj-lt"/>
                </a:rPr>
                <a:t>w</a:t>
              </a:r>
              <a:r>
                <a:rPr lang="en-US" altLang="zh-CN" dirty="0">
                  <a:solidFill>
                    <a:schemeClr val="bg1"/>
                  </a:solidFill>
                </a:rPr>
                <a:t>eakness</a:t>
              </a:r>
              <a:endParaRPr lang="zh-CN" altLang="en-US" sz="2400" dirty="0">
                <a:solidFill>
                  <a:schemeClr val="bg1"/>
                </a:solidFill>
              </a:endParaRPr>
            </a:p>
          </p:txBody>
        </p:sp>
      </p:grpSp>
      <p:grpSp>
        <p:nvGrpSpPr>
          <p:cNvPr id="21" name="组合 20"/>
          <p:cNvGrpSpPr/>
          <p:nvPr/>
        </p:nvGrpSpPr>
        <p:grpSpPr>
          <a:xfrm>
            <a:off x="4339381" y="4076614"/>
            <a:ext cx="1551377" cy="1333727"/>
            <a:chOff x="4339381" y="4076614"/>
            <a:chExt cx="1551377" cy="1333727"/>
          </a:xfrm>
        </p:grpSpPr>
        <p:sp>
          <p:nvSpPr>
            <p:cNvPr id="15" name="矩形: 圆角 14"/>
            <p:cNvSpPr/>
            <p:nvPr/>
          </p:nvSpPr>
          <p:spPr>
            <a:xfrm>
              <a:off x="4428667" y="4076614"/>
              <a:ext cx="1333727" cy="1333727"/>
            </a:xfrm>
            <a:prstGeom prst="roundRect">
              <a:avLst>
                <a:gd name="adj" fmla="val 952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文本框 19"/>
            <p:cNvSpPr txBox="1"/>
            <p:nvPr/>
          </p:nvSpPr>
          <p:spPr>
            <a:xfrm>
              <a:off x="4339381" y="4470659"/>
              <a:ext cx="1551377" cy="646331"/>
            </a:xfrm>
            <a:prstGeom prst="rect">
              <a:avLst/>
            </a:prstGeom>
            <a:noFill/>
          </p:spPr>
          <p:txBody>
            <a:bodyPr wrap="square" rtlCol="0">
              <a:spAutoFit/>
            </a:bodyPr>
            <a:lstStyle/>
            <a:p>
              <a:r>
                <a:rPr lang="en-US" altLang="zh-CN" sz="3600" dirty="0">
                  <a:solidFill>
                    <a:schemeClr val="bg1"/>
                  </a:solidFill>
                  <a:latin typeface="+mj-lt"/>
                </a:rPr>
                <a:t>0</a:t>
              </a:r>
              <a:r>
                <a:rPr lang="en-US" altLang="zh-CN" sz="1600" dirty="0">
                  <a:solidFill>
                    <a:schemeClr val="bg1"/>
                  </a:solidFill>
                </a:rPr>
                <a:t>pportunity</a:t>
              </a:r>
              <a:endParaRPr lang="zh-CN" altLang="en-US" sz="2400" dirty="0">
                <a:solidFill>
                  <a:schemeClr val="bg1"/>
                </a:solidFill>
              </a:endParaRPr>
            </a:p>
          </p:txBody>
        </p:sp>
      </p:grpSp>
      <p:grpSp>
        <p:nvGrpSpPr>
          <p:cNvPr id="23" name="组合 22"/>
          <p:cNvGrpSpPr/>
          <p:nvPr/>
        </p:nvGrpSpPr>
        <p:grpSpPr>
          <a:xfrm>
            <a:off x="6427747" y="4076614"/>
            <a:ext cx="1333727" cy="1333727"/>
            <a:chOff x="6427747" y="4076614"/>
            <a:chExt cx="1333727" cy="1333727"/>
          </a:xfrm>
        </p:grpSpPr>
        <p:sp>
          <p:nvSpPr>
            <p:cNvPr id="14" name="矩形: 圆角 13"/>
            <p:cNvSpPr/>
            <p:nvPr/>
          </p:nvSpPr>
          <p:spPr>
            <a:xfrm>
              <a:off x="6427747" y="4076614"/>
              <a:ext cx="1333727" cy="1333727"/>
            </a:xfrm>
            <a:prstGeom prst="roundRect">
              <a:avLst>
                <a:gd name="adj" fmla="val 952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文本框 21"/>
            <p:cNvSpPr txBox="1"/>
            <p:nvPr/>
          </p:nvSpPr>
          <p:spPr>
            <a:xfrm>
              <a:off x="6484245" y="4420313"/>
              <a:ext cx="1228906" cy="646331"/>
            </a:xfrm>
            <a:prstGeom prst="rect">
              <a:avLst/>
            </a:prstGeom>
            <a:noFill/>
          </p:spPr>
          <p:txBody>
            <a:bodyPr wrap="square" rtlCol="0">
              <a:spAutoFit/>
            </a:bodyPr>
            <a:lstStyle/>
            <a:p>
              <a:r>
                <a:rPr lang="en-US" altLang="zh-CN" sz="3600" dirty="0">
                  <a:solidFill>
                    <a:schemeClr val="bg1"/>
                  </a:solidFill>
                  <a:latin typeface="+mj-lt"/>
                </a:rPr>
                <a:t>T</a:t>
              </a:r>
              <a:r>
                <a:rPr lang="en-US" altLang="zh-CN" dirty="0">
                  <a:solidFill>
                    <a:schemeClr val="bg1"/>
                  </a:solidFill>
                </a:rPr>
                <a:t>hreats</a:t>
              </a:r>
              <a:endParaRPr lang="zh-CN" altLang="en-US" dirty="0">
                <a:solidFill>
                  <a:schemeClr val="bg1"/>
                </a:solidFill>
              </a:endParaRPr>
            </a:p>
          </p:txBody>
        </p:sp>
      </p:grpSp>
      <p:grpSp>
        <p:nvGrpSpPr>
          <p:cNvPr id="49" name="组合 48"/>
          <p:cNvGrpSpPr/>
          <p:nvPr/>
        </p:nvGrpSpPr>
        <p:grpSpPr>
          <a:xfrm>
            <a:off x="5775759" y="3507656"/>
            <a:ext cx="640482" cy="640482"/>
            <a:chOff x="5775759" y="3507656"/>
            <a:chExt cx="640482" cy="640482"/>
          </a:xfrm>
        </p:grpSpPr>
        <p:sp>
          <p:nvSpPr>
            <p:cNvPr id="36" name="椭圆 35"/>
            <p:cNvSpPr/>
            <p:nvPr/>
          </p:nvSpPr>
          <p:spPr>
            <a:xfrm>
              <a:off x="5775759" y="3507656"/>
              <a:ext cx="640482" cy="64048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24" name="组合 23"/>
            <p:cNvGrpSpPr/>
            <p:nvPr/>
          </p:nvGrpSpPr>
          <p:grpSpPr>
            <a:xfrm>
              <a:off x="5915025" y="3631293"/>
              <a:ext cx="361950" cy="396664"/>
              <a:chOff x="8794750" y="4346575"/>
              <a:chExt cx="1903413" cy="2085975"/>
            </a:xfrm>
            <a:solidFill>
              <a:schemeClr val="bg1"/>
            </a:solidFill>
          </p:grpSpPr>
          <p:sp>
            <p:nvSpPr>
              <p:cNvPr id="25" name="Freeform 309"/>
              <p:cNvSpPr>
                <a:spLocks/>
              </p:cNvSpPr>
              <p:nvPr/>
            </p:nvSpPr>
            <p:spPr bwMode="auto">
              <a:xfrm>
                <a:off x="9263063" y="4721225"/>
                <a:ext cx="958850" cy="1282700"/>
              </a:xfrm>
              <a:custGeom>
                <a:avLst/>
                <a:gdLst>
                  <a:gd name="T0" fmla="*/ 246 w 352"/>
                  <a:gd name="T1" fmla="*/ 473 h 473"/>
                  <a:gd name="T2" fmla="*/ 106 w 352"/>
                  <a:gd name="T3" fmla="*/ 473 h 473"/>
                  <a:gd name="T4" fmla="*/ 92 w 352"/>
                  <a:gd name="T5" fmla="*/ 408 h 473"/>
                  <a:gd name="T6" fmla="*/ 45 w 352"/>
                  <a:gd name="T7" fmla="*/ 303 h 473"/>
                  <a:gd name="T8" fmla="*/ 10 w 352"/>
                  <a:gd name="T9" fmla="*/ 207 h 473"/>
                  <a:gd name="T10" fmla="*/ 139 w 352"/>
                  <a:gd name="T11" fmla="*/ 23 h 473"/>
                  <a:gd name="T12" fmla="*/ 344 w 352"/>
                  <a:gd name="T13" fmla="*/ 148 h 473"/>
                  <a:gd name="T14" fmla="*/ 332 w 352"/>
                  <a:gd name="T15" fmla="*/ 254 h 473"/>
                  <a:gd name="T16" fmla="*/ 290 w 352"/>
                  <a:gd name="T17" fmla="*/ 335 h 473"/>
                  <a:gd name="T18" fmla="*/ 246 w 352"/>
                  <a:gd name="T19" fmla="*/ 473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2" h="473">
                    <a:moveTo>
                      <a:pt x="246" y="473"/>
                    </a:moveTo>
                    <a:cubicBezTo>
                      <a:pt x="199" y="473"/>
                      <a:pt x="152" y="473"/>
                      <a:pt x="106" y="473"/>
                    </a:cubicBezTo>
                    <a:cubicBezTo>
                      <a:pt x="102" y="451"/>
                      <a:pt x="100" y="428"/>
                      <a:pt x="92" y="408"/>
                    </a:cubicBezTo>
                    <a:cubicBezTo>
                      <a:pt x="79" y="372"/>
                      <a:pt x="62" y="337"/>
                      <a:pt x="45" y="303"/>
                    </a:cubicBezTo>
                    <a:cubicBezTo>
                      <a:pt x="30" y="272"/>
                      <a:pt x="14" y="242"/>
                      <a:pt x="10" y="207"/>
                    </a:cubicBezTo>
                    <a:cubicBezTo>
                      <a:pt x="0" y="118"/>
                      <a:pt x="52" y="44"/>
                      <a:pt x="139" y="23"/>
                    </a:cubicBezTo>
                    <a:cubicBezTo>
                      <a:pt x="230" y="0"/>
                      <a:pt x="323" y="57"/>
                      <a:pt x="344" y="148"/>
                    </a:cubicBezTo>
                    <a:cubicBezTo>
                      <a:pt x="352" y="185"/>
                      <a:pt x="348" y="220"/>
                      <a:pt x="332" y="254"/>
                    </a:cubicBezTo>
                    <a:cubicBezTo>
                      <a:pt x="320" y="281"/>
                      <a:pt x="305" y="308"/>
                      <a:pt x="290" y="335"/>
                    </a:cubicBezTo>
                    <a:cubicBezTo>
                      <a:pt x="267" y="378"/>
                      <a:pt x="249" y="422"/>
                      <a:pt x="246" y="4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 name="Freeform 310"/>
              <p:cNvSpPr>
                <a:spLocks/>
              </p:cNvSpPr>
              <p:nvPr/>
            </p:nvSpPr>
            <p:spPr bwMode="auto">
              <a:xfrm>
                <a:off x="9548813" y="6075363"/>
                <a:ext cx="384175" cy="357187"/>
              </a:xfrm>
              <a:custGeom>
                <a:avLst/>
                <a:gdLst>
                  <a:gd name="T0" fmla="*/ 0 w 141"/>
                  <a:gd name="T1" fmla="*/ 0 h 132"/>
                  <a:gd name="T2" fmla="*/ 139 w 141"/>
                  <a:gd name="T3" fmla="*/ 0 h 132"/>
                  <a:gd name="T4" fmla="*/ 138 w 141"/>
                  <a:gd name="T5" fmla="*/ 78 h 132"/>
                  <a:gd name="T6" fmla="*/ 67 w 141"/>
                  <a:gd name="T7" fmla="*/ 131 h 132"/>
                  <a:gd name="T8" fmla="*/ 1 w 141"/>
                  <a:gd name="T9" fmla="*/ 73 h 132"/>
                  <a:gd name="T10" fmla="*/ 0 w 141"/>
                  <a:gd name="T11" fmla="*/ 55 h 132"/>
                  <a:gd name="T12" fmla="*/ 0 w 141"/>
                  <a:gd name="T13" fmla="*/ 0 h 132"/>
                </a:gdLst>
                <a:ahLst/>
                <a:cxnLst>
                  <a:cxn ang="0">
                    <a:pos x="T0" y="T1"/>
                  </a:cxn>
                  <a:cxn ang="0">
                    <a:pos x="T2" y="T3"/>
                  </a:cxn>
                  <a:cxn ang="0">
                    <a:pos x="T4" y="T5"/>
                  </a:cxn>
                  <a:cxn ang="0">
                    <a:pos x="T6" y="T7"/>
                  </a:cxn>
                  <a:cxn ang="0">
                    <a:pos x="T8" y="T9"/>
                  </a:cxn>
                  <a:cxn ang="0">
                    <a:pos x="T10" y="T11"/>
                  </a:cxn>
                  <a:cxn ang="0">
                    <a:pos x="T12" y="T13"/>
                  </a:cxn>
                </a:cxnLst>
                <a:rect l="0" t="0" r="r" b="b"/>
                <a:pathLst>
                  <a:path w="141" h="132">
                    <a:moveTo>
                      <a:pt x="0" y="0"/>
                    </a:moveTo>
                    <a:cubicBezTo>
                      <a:pt x="48" y="0"/>
                      <a:pt x="93" y="0"/>
                      <a:pt x="139" y="0"/>
                    </a:cubicBezTo>
                    <a:cubicBezTo>
                      <a:pt x="139" y="26"/>
                      <a:pt x="141" y="52"/>
                      <a:pt x="138" y="78"/>
                    </a:cubicBezTo>
                    <a:cubicBezTo>
                      <a:pt x="134" y="109"/>
                      <a:pt x="101" y="132"/>
                      <a:pt x="67" y="131"/>
                    </a:cubicBezTo>
                    <a:cubicBezTo>
                      <a:pt x="33" y="130"/>
                      <a:pt x="5" y="104"/>
                      <a:pt x="1" y="73"/>
                    </a:cubicBezTo>
                    <a:cubicBezTo>
                      <a:pt x="0" y="67"/>
                      <a:pt x="0" y="61"/>
                      <a:pt x="0" y="55"/>
                    </a:cubicBezTo>
                    <a:cubicBezTo>
                      <a:pt x="0" y="37"/>
                      <a:pt x="0" y="19"/>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 name="Freeform 311"/>
              <p:cNvSpPr>
                <a:spLocks/>
              </p:cNvSpPr>
              <p:nvPr/>
            </p:nvSpPr>
            <p:spPr bwMode="auto">
              <a:xfrm>
                <a:off x="9712325" y="4346575"/>
                <a:ext cx="71438" cy="292100"/>
              </a:xfrm>
              <a:custGeom>
                <a:avLst/>
                <a:gdLst>
                  <a:gd name="T0" fmla="*/ 25 w 26"/>
                  <a:gd name="T1" fmla="*/ 54 h 108"/>
                  <a:gd name="T2" fmla="*/ 24 w 26"/>
                  <a:gd name="T3" fmla="*/ 94 h 108"/>
                  <a:gd name="T4" fmla="*/ 13 w 26"/>
                  <a:gd name="T5" fmla="*/ 108 h 108"/>
                  <a:gd name="T6" fmla="*/ 2 w 26"/>
                  <a:gd name="T7" fmla="*/ 93 h 108"/>
                  <a:gd name="T8" fmla="*/ 2 w 26"/>
                  <a:gd name="T9" fmla="*/ 14 h 108"/>
                  <a:gd name="T10" fmla="*/ 13 w 26"/>
                  <a:gd name="T11" fmla="*/ 0 h 108"/>
                  <a:gd name="T12" fmla="*/ 24 w 26"/>
                  <a:gd name="T13" fmla="*/ 15 h 108"/>
                  <a:gd name="T14" fmla="*/ 25 w 26"/>
                  <a:gd name="T15" fmla="*/ 54 h 1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108">
                    <a:moveTo>
                      <a:pt x="25" y="54"/>
                    </a:moveTo>
                    <a:cubicBezTo>
                      <a:pt x="25" y="67"/>
                      <a:pt x="26" y="81"/>
                      <a:pt x="24" y="94"/>
                    </a:cubicBezTo>
                    <a:cubicBezTo>
                      <a:pt x="24" y="99"/>
                      <a:pt x="17" y="103"/>
                      <a:pt x="13" y="108"/>
                    </a:cubicBezTo>
                    <a:cubicBezTo>
                      <a:pt x="9" y="103"/>
                      <a:pt x="2" y="98"/>
                      <a:pt x="2" y="93"/>
                    </a:cubicBezTo>
                    <a:cubicBezTo>
                      <a:pt x="0" y="67"/>
                      <a:pt x="0" y="41"/>
                      <a:pt x="2" y="14"/>
                    </a:cubicBezTo>
                    <a:cubicBezTo>
                      <a:pt x="2" y="9"/>
                      <a:pt x="9" y="5"/>
                      <a:pt x="13" y="0"/>
                    </a:cubicBezTo>
                    <a:cubicBezTo>
                      <a:pt x="17" y="5"/>
                      <a:pt x="24" y="9"/>
                      <a:pt x="24" y="15"/>
                    </a:cubicBezTo>
                    <a:cubicBezTo>
                      <a:pt x="26" y="27"/>
                      <a:pt x="25" y="41"/>
                      <a:pt x="25"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 name="Freeform 312"/>
              <p:cNvSpPr>
                <a:spLocks/>
              </p:cNvSpPr>
              <p:nvPr/>
            </p:nvSpPr>
            <p:spPr bwMode="auto">
              <a:xfrm>
                <a:off x="9255125" y="4468813"/>
                <a:ext cx="182563" cy="260350"/>
              </a:xfrm>
              <a:custGeom>
                <a:avLst/>
                <a:gdLst>
                  <a:gd name="T0" fmla="*/ 67 w 67"/>
                  <a:gd name="T1" fmla="*/ 87 h 96"/>
                  <a:gd name="T2" fmla="*/ 59 w 67"/>
                  <a:gd name="T3" fmla="*/ 95 h 96"/>
                  <a:gd name="T4" fmla="*/ 46 w 67"/>
                  <a:gd name="T5" fmla="*/ 93 h 96"/>
                  <a:gd name="T6" fmla="*/ 2 w 67"/>
                  <a:gd name="T7" fmla="*/ 16 h 96"/>
                  <a:gd name="T8" fmla="*/ 8 w 67"/>
                  <a:gd name="T9" fmla="*/ 2 h 96"/>
                  <a:gd name="T10" fmla="*/ 22 w 67"/>
                  <a:gd name="T11" fmla="*/ 6 h 96"/>
                  <a:gd name="T12" fmla="*/ 65 w 67"/>
                  <a:gd name="T13" fmla="*/ 81 h 96"/>
                  <a:gd name="T14" fmla="*/ 67 w 67"/>
                  <a:gd name="T15" fmla="*/ 87 h 9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7" h="96">
                    <a:moveTo>
                      <a:pt x="67" y="87"/>
                    </a:moveTo>
                    <a:cubicBezTo>
                      <a:pt x="65" y="89"/>
                      <a:pt x="62" y="94"/>
                      <a:pt x="59" y="95"/>
                    </a:cubicBezTo>
                    <a:cubicBezTo>
                      <a:pt x="55" y="96"/>
                      <a:pt x="48" y="95"/>
                      <a:pt x="46" y="93"/>
                    </a:cubicBezTo>
                    <a:cubicBezTo>
                      <a:pt x="31" y="68"/>
                      <a:pt x="16" y="42"/>
                      <a:pt x="2" y="16"/>
                    </a:cubicBezTo>
                    <a:cubicBezTo>
                      <a:pt x="0" y="13"/>
                      <a:pt x="4" y="5"/>
                      <a:pt x="8" y="2"/>
                    </a:cubicBezTo>
                    <a:cubicBezTo>
                      <a:pt x="10" y="0"/>
                      <a:pt x="20" y="3"/>
                      <a:pt x="22" y="6"/>
                    </a:cubicBezTo>
                    <a:cubicBezTo>
                      <a:pt x="37" y="30"/>
                      <a:pt x="51" y="55"/>
                      <a:pt x="65" y="81"/>
                    </a:cubicBezTo>
                    <a:cubicBezTo>
                      <a:pt x="66" y="82"/>
                      <a:pt x="66" y="83"/>
                      <a:pt x="67" y="8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 name="Freeform 313"/>
              <p:cNvSpPr>
                <a:spLocks/>
              </p:cNvSpPr>
              <p:nvPr/>
            </p:nvSpPr>
            <p:spPr bwMode="auto">
              <a:xfrm>
                <a:off x="10053638" y="4470400"/>
                <a:ext cx="187325" cy="269875"/>
              </a:xfrm>
              <a:custGeom>
                <a:avLst/>
                <a:gdLst>
                  <a:gd name="T0" fmla="*/ 69 w 69"/>
                  <a:gd name="T1" fmla="*/ 10 h 99"/>
                  <a:gd name="T2" fmla="*/ 65 w 69"/>
                  <a:gd name="T3" fmla="*/ 21 h 99"/>
                  <a:gd name="T4" fmla="*/ 28 w 69"/>
                  <a:gd name="T5" fmla="*/ 86 h 99"/>
                  <a:gd name="T6" fmla="*/ 8 w 69"/>
                  <a:gd name="T7" fmla="*/ 94 h 99"/>
                  <a:gd name="T8" fmla="*/ 7 w 69"/>
                  <a:gd name="T9" fmla="*/ 74 h 99"/>
                  <a:gd name="T10" fmla="*/ 46 w 69"/>
                  <a:gd name="T11" fmla="*/ 7 h 99"/>
                  <a:gd name="T12" fmla="*/ 60 w 69"/>
                  <a:gd name="T13" fmla="*/ 0 h 99"/>
                  <a:gd name="T14" fmla="*/ 69 w 69"/>
                  <a:gd name="T15" fmla="*/ 10 h 9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9" h="99">
                    <a:moveTo>
                      <a:pt x="69" y="10"/>
                    </a:moveTo>
                    <a:cubicBezTo>
                      <a:pt x="67" y="15"/>
                      <a:pt x="66" y="18"/>
                      <a:pt x="65" y="21"/>
                    </a:cubicBezTo>
                    <a:cubicBezTo>
                      <a:pt x="52" y="43"/>
                      <a:pt x="40" y="64"/>
                      <a:pt x="28" y="86"/>
                    </a:cubicBezTo>
                    <a:cubicBezTo>
                      <a:pt x="23" y="94"/>
                      <a:pt x="17" y="99"/>
                      <a:pt x="8" y="94"/>
                    </a:cubicBezTo>
                    <a:cubicBezTo>
                      <a:pt x="0" y="89"/>
                      <a:pt x="2" y="81"/>
                      <a:pt x="7" y="74"/>
                    </a:cubicBezTo>
                    <a:cubicBezTo>
                      <a:pt x="20" y="52"/>
                      <a:pt x="32" y="29"/>
                      <a:pt x="46" y="7"/>
                    </a:cubicBezTo>
                    <a:cubicBezTo>
                      <a:pt x="48" y="3"/>
                      <a:pt x="55" y="0"/>
                      <a:pt x="60" y="0"/>
                    </a:cubicBezTo>
                    <a:cubicBezTo>
                      <a:pt x="63" y="0"/>
                      <a:pt x="67" y="7"/>
                      <a:pt x="69"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 name="Freeform 314"/>
              <p:cNvSpPr>
                <a:spLocks/>
              </p:cNvSpPr>
              <p:nvPr/>
            </p:nvSpPr>
            <p:spPr bwMode="auto">
              <a:xfrm>
                <a:off x="8923338" y="4791075"/>
                <a:ext cx="271463" cy="187325"/>
              </a:xfrm>
              <a:custGeom>
                <a:avLst/>
                <a:gdLst>
                  <a:gd name="T0" fmla="*/ 11 w 100"/>
                  <a:gd name="T1" fmla="*/ 4 h 69"/>
                  <a:gd name="T2" fmla="*/ 21 w 100"/>
                  <a:gd name="T3" fmla="*/ 9 h 69"/>
                  <a:gd name="T4" fmla="*/ 85 w 100"/>
                  <a:gd name="T5" fmla="*/ 46 h 69"/>
                  <a:gd name="T6" fmla="*/ 93 w 100"/>
                  <a:gd name="T7" fmla="*/ 64 h 69"/>
                  <a:gd name="T8" fmla="*/ 74 w 100"/>
                  <a:gd name="T9" fmla="*/ 66 h 69"/>
                  <a:gd name="T10" fmla="*/ 7 w 100"/>
                  <a:gd name="T11" fmla="*/ 28 h 69"/>
                  <a:gd name="T12" fmla="*/ 0 w 100"/>
                  <a:gd name="T13" fmla="*/ 13 h 69"/>
                  <a:gd name="T14" fmla="*/ 6 w 100"/>
                  <a:gd name="T15" fmla="*/ 0 h 69"/>
                  <a:gd name="T16" fmla="*/ 11 w 100"/>
                  <a:gd name="T17" fmla="*/ 4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0" h="69">
                    <a:moveTo>
                      <a:pt x="11" y="4"/>
                    </a:moveTo>
                    <a:cubicBezTo>
                      <a:pt x="14" y="6"/>
                      <a:pt x="18" y="7"/>
                      <a:pt x="21" y="9"/>
                    </a:cubicBezTo>
                    <a:cubicBezTo>
                      <a:pt x="42" y="21"/>
                      <a:pt x="64" y="33"/>
                      <a:pt x="85" y="46"/>
                    </a:cubicBezTo>
                    <a:cubicBezTo>
                      <a:pt x="93" y="50"/>
                      <a:pt x="100" y="56"/>
                      <a:pt x="93" y="64"/>
                    </a:cubicBezTo>
                    <a:cubicBezTo>
                      <a:pt x="90" y="68"/>
                      <a:pt x="79" y="69"/>
                      <a:pt x="74" y="66"/>
                    </a:cubicBezTo>
                    <a:cubicBezTo>
                      <a:pt x="51" y="55"/>
                      <a:pt x="29" y="41"/>
                      <a:pt x="7" y="28"/>
                    </a:cubicBezTo>
                    <a:cubicBezTo>
                      <a:pt x="3" y="25"/>
                      <a:pt x="0" y="18"/>
                      <a:pt x="0" y="13"/>
                    </a:cubicBezTo>
                    <a:cubicBezTo>
                      <a:pt x="0" y="9"/>
                      <a:pt x="4" y="4"/>
                      <a:pt x="6" y="0"/>
                    </a:cubicBezTo>
                    <a:cubicBezTo>
                      <a:pt x="8" y="1"/>
                      <a:pt x="9" y="3"/>
                      <a:pt x="11"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 name="Freeform 315"/>
              <p:cNvSpPr>
                <a:spLocks/>
              </p:cNvSpPr>
              <p:nvPr/>
            </p:nvSpPr>
            <p:spPr bwMode="auto">
              <a:xfrm>
                <a:off x="10317163" y="4797425"/>
                <a:ext cx="258763" cy="184150"/>
              </a:xfrm>
              <a:custGeom>
                <a:avLst/>
                <a:gdLst>
                  <a:gd name="T0" fmla="*/ 95 w 95"/>
                  <a:gd name="T1" fmla="*/ 17 h 68"/>
                  <a:gd name="T2" fmla="*/ 87 w 95"/>
                  <a:gd name="T3" fmla="*/ 26 h 68"/>
                  <a:gd name="T4" fmla="*/ 18 w 95"/>
                  <a:gd name="T5" fmla="*/ 65 h 68"/>
                  <a:gd name="T6" fmla="*/ 0 w 95"/>
                  <a:gd name="T7" fmla="*/ 62 h 68"/>
                  <a:gd name="T8" fmla="*/ 7 w 95"/>
                  <a:gd name="T9" fmla="*/ 45 h 68"/>
                  <a:gd name="T10" fmla="*/ 75 w 95"/>
                  <a:gd name="T11" fmla="*/ 6 h 68"/>
                  <a:gd name="T12" fmla="*/ 95 w 95"/>
                  <a:gd name="T13" fmla="*/ 17 h 68"/>
                </a:gdLst>
                <a:ahLst/>
                <a:cxnLst>
                  <a:cxn ang="0">
                    <a:pos x="T0" y="T1"/>
                  </a:cxn>
                  <a:cxn ang="0">
                    <a:pos x="T2" y="T3"/>
                  </a:cxn>
                  <a:cxn ang="0">
                    <a:pos x="T4" y="T5"/>
                  </a:cxn>
                  <a:cxn ang="0">
                    <a:pos x="T6" y="T7"/>
                  </a:cxn>
                  <a:cxn ang="0">
                    <a:pos x="T8" y="T9"/>
                  </a:cxn>
                  <a:cxn ang="0">
                    <a:pos x="T10" y="T11"/>
                  </a:cxn>
                  <a:cxn ang="0">
                    <a:pos x="T12" y="T13"/>
                  </a:cxn>
                </a:cxnLst>
                <a:rect l="0" t="0" r="r" b="b"/>
                <a:pathLst>
                  <a:path w="95" h="68">
                    <a:moveTo>
                      <a:pt x="95" y="17"/>
                    </a:moveTo>
                    <a:cubicBezTo>
                      <a:pt x="93" y="19"/>
                      <a:pt x="91" y="24"/>
                      <a:pt x="87" y="26"/>
                    </a:cubicBezTo>
                    <a:cubicBezTo>
                      <a:pt x="64" y="40"/>
                      <a:pt x="42" y="53"/>
                      <a:pt x="18" y="65"/>
                    </a:cubicBezTo>
                    <a:cubicBezTo>
                      <a:pt x="14" y="68"/>
                      <a:pt x="6" y="64"/>
                      <a:pt x="0" y="62"/>
                    </a:cubicBezTo>
                    <a:cubicBezTo>
                      <a:pt x="2" y="57"/>
                      <a:pt x="3" y="48"/>
                      <a:pt x="7" y="45"/>
                    </a:cubicBezTo>
                    <a:cubicBezTo>
                      <a:pt x="29" y="31"/>
                      <a:pt x="52" y="18"/>
                      <a:pt x="75" y="6"/>
                    </a:cubicBezTo>
                    <a:cubicBezTo>
                      <a:pt x="85" y="0"/>
                      <a:pt x="95" y="5"/>
                      <a:pt x="95"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 name="Freeform 316"/>
              <p:cNvSpPr>
                <a:spLocks/>
              </p:cNvSpPr>
              <p:nvPr/>
            </p:nvSpPr>
            <p:spPr bwMode="auto">
              <a:xfrm>
                <a:off x="8912225" y="5597525"/>
                <a:ext cx="273050" cy="184150"/>
              </a:xfrm>
              <a:custGeom>
                <a:avLst/>
                <a:gdLst>
                  <a:gd name="T0" fmla="*/ 99 w 100"/>
                  <a:gd name="T1" fmla="*/ 18 h 68"/>
                  <a:gd name="T2" fmla="*/ 91 w 100"/>
                  <a:gd name="T3" fmla="*/ 27 h 68"/>
                  <a:gd name="T4" fmla="*/ 23 w 100"/>
                  <a:gd name="T5" fmla="*/ 65 h 68"/>
                  <a:gd name="T6" fmla="*/ 5 w 100"/>
                  <a:gd name="T7" fmla="*/ 63 h 68"/>
                  <a:gd name="T8" fmla="*/ 12 w 100"/>
                  <a:gd name="T9" fmla="*/ 45 h 68"/>
                  <a:gd name="T10" fmla="*/ 79 w 100"/>
                  <a:gd name="T11" fmla="*/ 6 h 68"/>
                  <a:gd name="T12" fmla="*/ 99 w 100"/>
                  <a:gd name="T13" fmla="*/ 18 h 68"/>
                </a:gdLst>
                <a:ahLst/>
                <a:cxnLst>
                  <a:cxn ang="0">
                    <a:pos x="T0" y="T1"/>
                  </a:cxn>
                  <a:cxn ang="0">
                    <a:pos x="T2" y="T3"/>
                  </a:cxn>
                  <a:cxn ang="0">
                    <a:pos x="T4" y="T5"/>
                  </a:cxn>
                  <a:cxn ang="0">
                    <a:pos x="T6" y="T7"/>
                  </a:cxn>
                  <a:cxn ang="0">
                    <a:pos x="T8" y="T9"/>
                  </a:cxn>
                  <a:cxn ang="0">
                    <a:pos x="T10" y="T11"/>
                  </a:cxn>
                  <a:cxn ang="0">
                    <a:pos x="T12" y="T13"/>
                  </a:cxn>
                </a:cxnLst>
                <a:rect l="0" t="0" r="r" b="b"/>
                <a:pathLst>
                  <a:path w="100" h="68">
                    <a:moveTo>
                      <a:pt x="99" y="18"/>
                    </a:moveTo>
                    <a:cubicBezTo>
                      <a:pt x="97" y="20"/>
                      <a:pt x="95" y="25"/>
                      <a:pt x="91" y="27"/>
                    </a:cubicBezTo>
                    <a:cubicBezTo>
                      <a:pt x="68" y="40"/>
                      <a:pt x="46" y="54"/>
                      <a:pt x="23" y="65"/>
                    </a:cubicBezTo>
                    <a:cubicBezTo>
                      <a:pt x="19" y="68"/>
                      <a:pt x="8" y="67"/>
                      <a:pt x="5" y="63"/>
                    </a:cubicBezTo>
                    <a:cubicBezTo>
                      <a:pt x="0" y="56"/>
                      <a:pt x="4" y="49"/>
                      <a:pt x="12" y="45"/>
                    </a:cubicBezTo>
                    <a:cubicBezTo>
                      <a:pt x="34" y="32"/>
                      <a:pt x="56" y="19"/>
                      <a:pt x="79" y="6"/>
                    </a:cubicBezTo>
                    <a:cubicBezTo>
                      <a:pt x="90" y="0"/>
                      <a:pt x="100" y="6"/>
                      <a:pt x="99"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 name="Freeform 317"/>
              <p:cNvSpPr>
                <a:spLocks/>
              </p:cNvSpPr>
              <p:nvPr/>
            </p:nvSpPr>
            <p:spPr bwMode="auto">
              <a:xfrm>
                <a:off x="10313988" y="5605463"/>
                <a:ext cx="261938" cy="187325"/>
              </a:xfrm>
              <a:custGeom>
                <a:avLst/>
                <a:gdLst>
                  <a:gd name="T0" fmla="*/ 96 w 96"/>
                  <a:gd name="T1" fmla="*/ 52 h 69"/>
                  <a:gd name="T2" fmla="*/ 79 w 96"/>
                  <a:gd name="T3" fmla="*/ 64 h 69"/>
                  <a:gd name="T4" fmla="*/ 5 w 96"/>
                  <a:gd name="T5" fmla="*/ 22 h 69"/>
                  <a:gd name="T6" fmla="*/ 2 w 96"/>
                  <a:gd name="T7" fmla="*/ 7 h 69"/>
                  <a:gd name="T8" fmla="*/ 16 w 96"/>
                  <a:gd name="T9" fmla="*/ 2 h 69"/>
                  <a:gd name="T10" fmla="*/ 91 w 96"/>
                  <a:gd name="T11" fmla="*/ 45 h 69"/>
                  <a:gd name="T12" fmla="*/ 96 w 96"/>
                  <a:gd name="T13" fmla="*/ 52 h 69"/>
                </a:gdLst>
                <a:ahLst/>
                <a:cxnLst>
                  <a:cxn ang="0">
                    <a:pos x="T0" y="T1"/>
                  </a:cxn>
                  <a:cxn ang="0">
                    <a:pos x="T2" y="T3"/>
                  </a:cxn>
                  <a:cxn ang="0">
                    <a:pos x="T4" y="T5"/>
                  </a:cxn>
                  <a:cxn ang="0">
                    <a:pos x="T6" y="T7"/>
                  </a:cxn>
                  <a:cxn ang="0">
                    <a:pos x="T8" y="T9"/>
                  </a:cxn>
                  <a:cxn ang="0">
                    <a:pos x="T10" y="T11"/>
                  </a:cxn>
                  <a:cxn ang="0">
                    <a:pos x="T12" y="T13"/>
                  </a:cxn>
                </a:cxnLst>
                <a:rect l="0" t="0" r="r" b="b"/>
                <a:pathLst>
                  <a:path w="96" h="69">
                    <a:moveTo>
                      <a:pt x="96" y="52"/>
                    </a:moveTo>
                    <a:cubicBezTo>
                      <a:pt x="96" y="63"/>
                      <a:pt x="87" y="69"/>
                      <a:pt x="79" y="64"/>
                    </a:cubicBezTo>
                    <a:cubicBezTo>
                      <a:pt x="54" y="51"/>
                      <a:pt x="30" y="37"/>
                      <a:pt x="5" y="22"/>
                    </a:cubicBezTo>
                    <a:cubicBezTo>
                      <a:pt x="2" y="20"/>
                      <a:pt x="0" y="10"/>
                      <a:pt x="2" y="7"/>
                    </a:cubicBezTo>
                    <a:cubicBezTo>
                      <a:pt x="4" y="3"/>
                      <a:pt x="13" y="0"/>
                      <a:pt x="16" y="2"/>
                    </a:cubicBezTo>
                    <a:cubicBezTo>
                      <a:pt x="42" y="16"/>
                      <a:pt x="67" y="30"/>
                      <a:pt x="91" y="45"/>
                    </a:cubicBezTo>
                    <a:cubicBezTo>
                      <a:pt x="94" y="47"/>
                      <a:pt x="95" y="51"/>
                      <a:pt x="9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 name="Freeform 318"/>
              <p:cNvSpPr>
                <a:spLocks/>
              </p:cNvSpPr>
              <p:nvPr/>
            </p:nvSpPr>
            <p:spPr bwMode="auto">
              <a:xfrm>
                <a:off x="8794750" y="5260975"/>
                <a:ext cx="296863" cy="65087"/>
              </a:xfrm>
              <a:custGeom>
                <a:avLst/>
                <a:gdLst>
                  <a:gd name="T0" fmla="*/ 54 w 109"/>
                  <a:gd name="T1" fmla="*/ 24 h 24"/>
                  <a:gd name="T2" fmla="*/ 17 w 109"/>
                  <a:gd name="T3" fmla="*/ 24 h 24"/>
                  <a:gd name="T4" fmla="*/ 2 w 109"/>
                  <a:gd name="T5" fmla="*/ 12 h 24"/>
                  <a:gd name="T6" fmla="*/ 16 w 109"/>
                  <a:gd name="T7" fmla="*/ 1 h 24"/>
                  <a:gd name="T8" fmla="*/ 93 w 109"/>
                  <a:gd name="T9" fmla="*/ 1 h 24"/>
                  <a:gd name="T10" fmla="*/ 107 w 109"/>
                  <a:gd name="T11" fmla="*/ 12 h 24"/>
                  <a:gd name="T12" fmla="*/ 93 w 109"/>
                  <a:gd name="T13" fmla="*/ 24 h 24"/>
                  <a:gd name="T14" fmla="*/ 54 w 109"/>
                  <a:gd name="T15" fmla="*/ 24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9" h="24">
                    <a:moveTo>
                      <a:pt x="54" y="24"/>
                    </a:moveTo>
                    <a:cubicBezTo>
                      <a:pt x="41" y="24"/>
                      <a:pt x="29" y="24"/>
                      <a:pt x="17" y="24"/>
                    </a:cubicBezTo>
                    <a:cubicBezTo>
                      <a:pt x="8" y="24"/>
                      <a:pt x="0" y="22"/>
                      <a:pt x="2" y="12"/>
                    </a:cubicBezTo>
                    <a:cubicBezTo>
                      <a:pt x="3" y="8"/>
                      <a:pt x="11" y="1"/>
                      <a:pt x="16" y="1"/>
                    </a:cubicBezTo>
                    <a:cubicBezTo>
                      <a:pt x="41" y="0"/>
                      <a:pt x="68" y="0"/>
                      <a:pt x="93" y="1"/>
                    </a:cubicBezTo>
                    <a:cubicBezTo>
                      <a:pt x="99" y="1"/>
                      <a:pt x="107" y="7"/>
                      <a:pt x="107" y="12"/>
                    </a:cubicBezTo>
                    <a:cubicBezTo>
                      <a:pt x="109" y="21"/>
                      <a:pt x="101" y="24"/>
                      <a:pt x="93" y="24"/>
                    </a:cubicBezTo>
                    <a:cubicBezTo>
                      <a:pt x="80" y="24"/>
                      <a:pt x="67" y="24"/>
                      <a:pt x="54"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 name="Freeform 319"/>
              <p:cNvSpPr>
                <a:spLocks/>
              </p:cNvSpPr>
              <p:nvPr/>
            </p:nvSpPr>
            <p:spPr bwMode="auto">
              <a:xfrm>
                <a:off x="10404475" y="5260975"/>
                <a:ext cx="293688" cy="68262"/>
              </a:xfrm>
              <a:custGeom>
                <a:avLst/>
                <a:gdLst>
                  <a:gd name="T0" fmla="*/ 54 w 108"/>
                  <a:gd name="T1" fmla="*/ 24 h 25"/>
                  <a:gd name="T2" fmla="*/ 16 w 108"/>
                  <a:gd name="T3" fmla="*/ 24 h 25"/>
                  <a:gd name="T4" fmla="*/ 1 w 108"/>
                  <a:gd name="T5" fmla="*/ 13 h 25"/>
                  <a:gd name="T6" fmla="*/ 16 w 108"/>
                  <a:gd name="T7" fmla="*/ 0 h 25"/>
                  <a:gd name="T8" fmla="*/ 92 w 108"/>
                  <a:gd name="T9" fmla="*/ 0 h 25"/>
                  <a:gd name="T10" fmla="*/ 108 w 108"/>
                  <a:gd name="T11" fmla="*/ 13 h 25"/>
                  <a:gd name="T12" fmla="*/ 92 w 108"/>
                  <a:gd name="T13" fmla="*/ 24 h 25"/>
                  <a:gd name="T14" fmla="*/ 54 w 108"/>
                  <a:gd name="T15" fmla="*/ 24 h 25"/>
                  <a:gd name="T16" fmla="*/ 54 w 108"/>
                  <a:gd name="T17" fmla="*/ 24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8" h="25">
                    <a:moveTo>
                      <a:pt x="54" y="24"/>
                    </a:moveTo>
                    <a:cubicBezTo>
                      <a:pt x="41" y="24"/>
                      <a:pt x="28" y="25"/>
                      <a:pt x="16" y="24"/>
                    </a:cubicBezTo>
                    <a:cubicBezTo>
                      <a:pt x="10" y="23"/>
                      <a:pt x="2" y="17"/>
                      <a:pt x="1" y="13"/>
                    </a:cubicBezTo>
                    <a:cubicBezTo>
                      <a:pt x="0" y="4"/>
                      <a:pt x="7" y="0"/>
                      <a:pt x="16" y="0"/>
                    </a:cubicBezTo>
                    <a:cubicBezTo>
                      <a:pt x="41" y="0"/>
                      <a:pt x="67" y="0"/>
                      <a:pt x="92" y="0"/>
                    </a:cubicBezTo>
                    <a:cubicBezTo>
                      <a:pt x="101" y="0"/>
                      <a:pt x="108" y="3"/>
                      <a:pt x="108" y="13"/>
                    </a:cubicBezTo>
                    <a:cubicBezTo>
                      <a:pt x="108" y="22"/>
                      <a:pt x="100" y="24"/>
                      <a:pt x="92" y="24"/>
                    </a:cubicBezTo>
                    <a:cubicBezTo>
                      <a:pt x="79" y="24"/>
                      <a:pt x="67" y="24"/>
                      <a:pt x="54" y="24"/>
                    </a:cubicBezTo>
                    <a:cubicBezTo>
                      <a:pt x="54" y="24"/>
                      <a:pt x="54" y="24"/>
                      <a:pt x="54"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sp>
        <p:nvSpPr>
          <p:cNvPr id="38" name="文本框 37"/>
          <p:cNvSpPr txBox="1"/>
          <p:nvPr/>
        </p:nvSpPr>
        <p:spPr>
          <a:xfrm>
            <a:off x="7947195" y="2452997"/>
            <a:ext cx="2407376" cy="461665"/>
          </a:xfrm>
          <a:prstGeom prst="rect">
            <a:avLst/>
          </a:prstGeom>
          <a:noFill/>
        </p:spPr>
        <p:txBody>
          <a:bodyPr wrap="square" rtlCol="0">
            <a:spAutoFit/>
          </a:bodyPr>
          <a:lstStyle/>
          <a:p>
            <a:r>
              <a:rPr lang="zh-CN" altLang="en-US" sz="2400" dirty="0">
                <a:solidFill>
                  <a:srgbClr val="774F71"/>
                </a:solidFill>
                <a:latin typeface="+mj-ea"/>
                <a:ea typeface="+mj-ea"/>
              </a:rPr>
              <a:t>添加业务说明</a:t>
            </a:r>
          </a:p>
        </p:txBody>
      </p:sp>
      <p:sp>
        <p:nvSpPr>
          <p:cNvPr id="39" name="文本框 38"/>
          <p:cNvSpPr txBox="1"/>
          <p:nvPr/>
        </p:nvSpPr>
        <p:spPr>
          <a:xfrm>
            <a:off x="7967832" y="2836238"/>
            <a:ext cx="3924131" cy="652486"/>
          </a:xfrm>
          <a:prstGeom prst="rect">
            <a:avLst/>
          </a:prstGeom>
          <a:noFill/>
        </p:spPr>
        <p:txBody>
          <a:bodyPr wrap="square" rtlCol="0">
            <a:spAutoFit/>
          </a:bodyPr>
          <a:lstStyle/>
          <a:p>
            <a:pPr>
              <a:lnSpc>
                <a:spcPct val="130000"/>
              </a:lnSpc>
            </a:pPr>
            <a:r>
              <a:rPr lang="zh-CN" altLang="en-US" sz="1400" dirty="0">
                <a:solidFill>
                  <a:schemeClr val="tx1">
                    <a:lumMod val="50000"/>
                  </a:schemeClr>
                </a:solidFill>
              </a:rPr>
              <a:t>点击添加文字说明点击添加文字说明点击添加文字说明点击添加文字说明</a:t>
            </a:r>
          </a:p>
        </p:txBody>
      </p:sp>
      <p:sp>
        <p:nvSpPr>
          <p:cNvPr id="41" name="文本框 40"/>
          <p:cNvSpPr txBox="1"/>
          <p:nvPr/>
        </p:nvSpPr>
        <p:spPr>
          <a:xfrm>
            <a:off x="7967832" y="4290029"/>
            <a:ext cx="2407376" cy="461665"/>
          </a:xfrm>
          <a:prstGeom prst="rect">
            <a:avLst/>
          </a:prstGeom>
          <a:noFill/>
        </p:spPr>
        <p:txBody>
          <a:bodyPr wrap="square" rtlCol="0">
            <a:spAutoFit/>
          </a:bodyPr>
          <a:lstStyle/>
          <a:p>
            <a:r>
              <a:rPr lang="zh-CN" altLang="en-US" sz="2400" dirty="0">
                <a:solidFill>
                  <a:srgbClr val="774F71"/>
                </a:solidFill>
                <a:latin typeface="+mj-ea"/>
                <a:ea typeface="+mj-ea"/>
              </a:rPr>
              <a:t>添加业务说明</a:t>
            </a:r>
          </a:p>
        </p:txBody>
      </p:sp>
      <p:sp>
        <p:nvSpPr>
          <p:cNvPr id="42" name="文本框 41"/>
          <p:cNvSpPr txBox="1"/>
          <p:nvPr/>
        </p:nvSpPr>
        <p:spPr>
          <a:xfrm>
            <a:off x="7988469" y="4673270"/>
            <a:ext cx="3924131" cy="652486"/>
          </a:xfrm>
          <a:prstGeom prst="rect">
            <a:avLst/>
          </a:prstGeom>
          <a:noFill/>
        </p:spPr>
        <p:txBody>
          <a:bodyPr wrap="square" rtlCol="0">
            <a:spAutoFit/>
          </a:bodyPr>
          <a:lstStyle/>
          <a:p>
            <a:pPr>
              <a:lnSpc>
                <a:spcPct val="130000"/>
              </a:lnSpc>
            </a:pPr>
            <a:r>
              <a:rPr lang="zh-CN" altLang="en-US" sz="1400" dirty="0">
                <a:solidFill>
                  <a:schemeClr val="tx1">
                    <a:lumMod val="50000"/>
                  </a:schemeClr>
                </a:solidFill>
              </a:rPr>
              <a:t>点击添加文字说明点击添加文字说明点击添加文字说明点击添加文字说明</a:t>
            </a:r>
          </a:p>
        </p:txBody>
      </p:sp>
      <p:sp>
        <p:nvSpPr>
          <p:cNvPr id="44" name="文本框 43"/>
          <p:cNvSpPr txBox="1"/>
          <p:nvPr/>
        </p:nvSpPr>
        <p:spPr>
          <a:xfrm>
            <a:off x="447014" y="2452997"/>
            <a:ext cx="3803022" cy="461665"/>
          </a:xfrm>
          <a:prstGeom prst="rect">
            <a:avLst/>
          </a:prstGeom>
          <a:noFill/>
        </p:spPr>
        <p:txBody>
          <a:bodyPr wrap="square" rtlCol="0">
            <a:spAutoFit/>
          </a:bodyPr>
          <a:lstStyle/>
          <a:p>
            <a:pPr algn="r"/>
            <a:r>
              <a:rPr lang="zh-CN" altLang="en-US" sz="2400" dirty="0">
                <a:solidFill>
                  <a:srgbClr val="774F71"/>
                </a:solidFill>
                <a:latin typeface="+mj-ea"/>
                <a:ea typeface="+mj-ea"/>
              </a:rPr>
              <a:t>添加业务说明</a:t>
            </a:r>
          </a:p>
        </p:txBody>
      </p:sp>
      <p:sp>
        <p:nvSpPr>
          <p:cNvPr id="45" name="文本框 44"/>
          <p:cNvSpPr txBox="1"/>
          <p:nvPr/>
        </p:nvSpPr>
        <p:spPr>
          <a:xfrm>
            <a:off x="302551" y="2836238"/>
            <a:ext cx="3924131" cy="652486"/>
          </a:xfrm>
          <a:prstGeom prst="rect">
            <a:avLst/>
          </a:prstGeom>
          <a:noFill/>
        </p:spPr>
        <p:txBody>
          <a:bodyPr wrap="square" rtlCol="0">
            <a:spAutoFit/>
          </a:bodyPr>
          <a:lstStyle/>
          <a:p>
            <a:pPr algn="r">
              <a:lnSpc>
                <a:spcPct val="130000"/>
              </a:lnSpc>
            </a:pPr>
            <a:r>
              <a:rPr lang="zh-CN" altLang="en-US" sz="1400" dirty="0">
                <a:solidFill>
                  <a:schemeClr val="tx1">
                    <a:lumMod val="50000"/>
                  </a:schemeClr>
                </a:solidFill>
              </a:rPr>
              <a:t>点击添加文字说明点击添加文字说明点击添加文字说明点击添加文字说明</a:t>
            </a:r>
          </a:p>
        </p:txBody>
      </p:sp>
      <p:sp>
        <p:nvSpPr>
          <p:cNvPr id="47" name="文本框 46"/>
          <p:cNvSpPr txBox="1"/>
          <p:nvPr/>
        </p:nvSpPr>
        <p:spPr>
          <a:xfrm>
            <a:off x="447014" y="4290029"/>
            <a:ext cx="3803022" cy="461665"/>
          </a:xfrm>
          <a:prstGeom prst="rect">
            <a:avLst/>
          </a:prstGeom>
          <a:noFill/>
        </p:spPr>
        <p:txBody>
          <a:bodyPr wrap="square" rtlCol="0">
            <a:spAutoFit/>
          </a:bodyPr>
          <a:lstStyle/>
          <a:p>
            <a:pPr algn="r"/>
            <a:r>
              <a:rPr lang="zh-CN" altLang="en-US" sz="2400" dirty="0">
                <a:solidFill>
                  <a:srgbClr val="774F71"/>
                </a:solidFill>
                <a:latin typeface="+mj-ea"/>
                <a:ea typeface="+mj-ea"/>
              </a:rPr>
              <a:t>添加业务说明</a:t>
            </a:r>
          </a:p>
        </p:txBody>
      </p:sp>
      <p:sp>
        <p:nvSpPr>
          <p:cNvPr id="48" name="文本框 47"/>
          <p:cNvSpPr txBox="1"/>
          <p:nvPr/>
        </p:nvSpPr>
        <p:spPr>
          <a:xfrm>
            <a:off x="302551" y="4673270"/>
            <a:ext cx="3924131" cy="652486"/>
          </a:xfrm>
          <a:prstGeom prst="rect">
            <a:avLst/>
          </a:prstGeom>
          <a:noFill/>
        </p:spPr>
        <p:txBody>
          <a:bodyPr wrap="square" rtlCol="0">
            <a:spAutoFit/>
          </a:bodyPr>
          <a:lstStyle/>
          <a:p>
            <a:pPr algn="r">
              <a:lnSpc>
                <a:spcPct val="130000"/>
              </a:lnSpc>
            </a:pPr>
            <a:r>
              <a:rPr lang="zh-CN" altLang="en-US" sz="1400" dirty="0">
                <a:solidFill>
                  <a:schemeClr val="tx1">
                    <a:lumMod val="50000"/>
                  </a:schemeClr>
                </a:solidFill>
              </a:rPr>
              <a:t>点击添加文字说明点击添加文字说明点击添加文字说明点击添加文字说明</a:t>
            </a:r>
          </a:p>
        </p:txBody>
      </p:sp>
    </p:spTree>
    <p:extLst>
      <p:ext uri="{BB962C8B-B14F-4D97-AF65-F5344CB8AC3E}">
        <p14:creationId xmlns:p14="http://schemas.microsoft.com/office/powerpoint/2010/main" val="15483179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rot="2740900">
            <a:off x="4682549" y="1666497"/>
            <a:ext cx="1258652" cy="1258654"/>
            <a:chOff x="1770905" y="1465565"/>
            <a:chExt cx="1194544" cy="1194546"/>
          </a:xfrm>
        </p:grpSpPr>
        <p:grpSp>
          <p:nvGrpSpPr>
            <p:cNvPr id="27" name="组合 26"/>
            <p:cNvGrpSpPr/>
            <p:nvPr/>
          </p:nvGrpSpPr>
          <p:grpSpPr>
            <a:xfrm>
              <a:off x="1819273" y="1532161"/>
              <a:ext cx="1061356" cy="1061356"/>
              <a:chOff x="711200" y="2162629"/>
              <a:chExt cx="1059542" cy="1059542"/>
            </a:xfrm>
          </p:grpSpPr>
          <p:sp>
            <p:nvSpPr>
              <p:cNvPr id="28" name="椭圆 27"/>
              <p:cNvSpPr/>
              <p:nvPr/>
            </p:nvSpPr>
            <p:spPr>
              <a:xfrm>
                <a:off x="711200" y="2162629"/>
                <a:ext cx="1059542" cy="1059542"/>
              </a:xfrm>
              <a:prstGeom prst="ellipse">
                <a:avLst/>
              </a:prstGeom>
              <a:solidFill>
                <a:srgbClr val="EDAC5D">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29" name="椭圆 28"/>
              <p:cNvSpPr/>
              <p:nvPr/>
            </p:nvSpPr>
            <p:spPr>
              <a:xfrm>
                <a:off x="774586" y="2226015"/>
                <a:ext cx="932770" cy="932770"/>
              </a:xfrm>
              <a:prstGeom prst="ellipse">
                <a:avLst/>
              </a:prstGeom>
              <a:solidFill>
                <a:srgbClr val="EDAC5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30" name="椭圆 29"/>
              <p:cNvSpPr/>
              <p:nvPr/>
            </p:nvSpPr>
            <p:spPr>
              <a:xfrm>
                <a:off x="834117" y="2285546"/>
                <a:ext cx="813708" cy="813708"/>
              </a:xfrm>
              <a:prstGeom prst="ellipse">
                <a:avLst/>
              </a:prstGeom>
              <a:solidFill>
                <a:srgbClr val="EDAC5D">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31" name="椭圆 30"/>
              <p:cNvSpPr/>
              <p:nvPr/>
            </p:nvSpPr>
            <p:spPr>
              <a:xfrm>
                <a:off x="896029" y="2347458"/>
                <a:ext cx="689884" cy="689884"/>
              </a:xfrm>
              <a:prstGeom prst="ellipse">
                <a:avLst/>
              </a:prstGeom>
              <a:solidFill>
                <a:srgbClr val="EDAC5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grpSp>
        <p:sp>
          <p:nvSpPr>
            <p:cNvPr id="2" name="弧形 1"/>
            <p:cNvSpPr/>
            <p:nvPr/>
          </p:nvSpPr>
          <p:spPr>
            <a:xfrm flipH="1">
              <a:off x="1770905" y="1465565"/>
              <a:ext cx="1194544" cy="1194546"/>
            </a:xfrm>
            <a:prstGeom prst="arc">
              <a:avLst>
                <a:gd name="adj1" fmla="val 16200000"/>
                <a:gd name="adj2" fmla="val 9330567"/>
              </a:avLst>
            </a:prstGeom>
            <a:ln>
              <a:solidFill>
                <a:schemeClr val="bg1">
                  <a:lumMod val="75000"/>
                </a:schemeClr>
              </a:solidFill>
              <a:prstDash val="sysDash"/>
              <a:headEnd type="oval" w="sm" len="sm"/>
              <a:tailEnd type="oval" w="sm" len="sm"/>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nvGrpSpPr>
          <p:cNvPr id="4" name="组合 3"/>
          <p:cNvGrpSpPr/>
          <p:nvPr/>
        </p:nvGrpSpPr>
        <p:grpSpPr>
          <a:xfrm>
            <a:off x="5403909" y="3912346"/>
            <a:ext cx="1258652" cy="1258654"/>
            <a:chOff x="3902808" y="1932748"/>
            <a:chExt cx="1194544" cy="1194546"/>
          </a:xfrm>
        </p:grpSpPr>
        <p:grpSp>
          <p:nvGrpSpPr>
            <p:cNvPr id="37" name="组合 36"/>
            <p:cNvGrpSpPr/>
            <p:nvPr/>
          </p:nvGrpSpPr>
          <p:grpSpPr>
            <a:xfrm>
              <a:off x="3969403" y="1999344"/>
              <a:ext cx="1061356" cy="1061356"/>
              <a:chOff x="711200" y="2162629"/>
              <a:chExt cx="1059542" cy="1059542"/>
            </a:xfrm>
          </p:grpSpPr>
          <p:sp>
            <p:nvSpPr>
              <p:cNvPr id="38" name="椭圆 37"/>
              <p:cNvSpPr/>
              <p:nvPr/>
            </p:nvSpPr>
            <p:spPr>
              <a:xfrm>
                <a:off x="711200" y="2162629"/>
                <a:ext cx="1059542" cy="1059542"/>
              </a:xfrm>
              <a:prstGeom prst="ellipse">
                <a:avLst/>
              </a:prstGeom>
              <a:solidFill>
                <a:schemeClr val="accent2">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39" name="椭圆 38"/>
              <p:cNvSpPr/>
              <p:nvPr/>
            </p:nvSpPr>
            <p:spPr>
              <a:xfrm>
                <a:off x="774586" y="2226015"/>
                <a:ext cx="932770" cy="932770"/>
              </a:xfrm>
              <a:prstGeom prst="ellipse">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40" name="椭圆 39"/>
              <p:cNvSpPr/>
              <p:nvPr/>
            </p:nvSpPr>
            <p:spPr>
              <a:xfrm>
                <a:off x="834117" y="2285546"/>
                <a:ext cx="813708" cy="813708"/>
              </a:xfrm>
              <a:prstGeom prst="ellipse">
                <a:avLst/>
              </a:prstGeom>
              <a:solidFill>
                <a:schemeClr val="accent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41" name="椭圆 40"/>
              <p:cNvSpPr/>
              <p:nvPr/>
            </p:nvSpPr>
            <p:spPr>
              <a:xfrm>
                <a:off x="896029" y="2347458"/>
                <a:ext cx="689884" cy="689884"/>
              </a:xfrm>
              <a:prstGeom prst="ellipse">
                <a:avLst/>
              </a:prstGeom>
              <a:solidFill>
                <a:schemeClr val="accent2">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grpSp>
        <p:sp>
          <p:nvSpPr>
            <p:cNvPr id="24" name="弧形 23"/>
            <p:cNvSpPr/>
            <p:nvPr/>
          </p:nvSpPr>
          <p:spPr>
            <a:xfrm flipH="1">
              <a:off x="3902808" y="1932748"/>
              <a:ext cx="1194544" cy="1194546"/>
            </a:xfrm>
            <a:prstGeom prst="arc">
              <a:avLst>
                <a:gd name="adj1" fmla="val 16200000"/>
                <a:gd name="adj2" fmla="val 6772350"/>
              </a:avLst>
            </a:prstGeom>
            <a:ln>
              <a:solidFill>
                <a:schemeClr val="bg1">
                  <a:lumMod val="75000"/>
                </a:schemeClr>
              </a:solidFill>
              <a:prstDash val="sysDash"/>
              <a:headEnd type="oval" w="sm" len="sm"/>
              <a:tailEnd type="oval" w="sm" len="sm"/>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nvGrpSpPr>
          <p:cNvPr id="6" name="组合 5"/>
          <p:cNvGrpSpPr/>
          <p:nvPr/>
        </p:nvGrpSpPr>
        <p:grpSpPr>
          <a:xfrm rot="8179333">
            <a:off x="5434017" y="2660693"/>
            <a:ext cx="1258652" cy="1258654"/>
            <a:chOff x="7117395" y="1932748"/>
            <a:chExt cx="1194544" cy="1194546"/>
          </a:xfrm>
        </p:grpSpPr>
        <p:grpSp>
          <p:nvGrpSpPr>
            <p:cNvPr id="32" name="组合 31"/>
            <p:cNvGrpSpPr/>
            <p:nvPr/>
          </p:nvGrpSpPr>
          <p:grpSpPr>
            <a:xfrm>
              <a:off x="7180888" y="1999344"/>
              <a:ext cx="1061356" cy="1061356"/>
              <a:chOff x="711200" y="2162629"/>
              <a:chExt cx="1059542" cy="1059542"/>
            </a:xfrm>
          </p:grpSpPr>
          <p:sp>
            <p:nvSpPr>
              <p:cNvPr id="33" name="椭圆 32"/>
              <p:cNvSpPr/>
              <p:nvPr/>
            </p:nvSpPr>
            <p:spPr>
              <a:xfrm>
                <a:off x="711200" y="2162629"/>
                <a:ext cx="1059542" cy="1059542"/>
              </a:xfrm>
              <a:prstGeom prst="ellips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34" name="椭圆 33"/>
              <p:cNvSpPr/>
              <p:nvPr/>
            </p:nvSpPr>
            <p:spPr>
              <a:xfrm>
                <a:off x="774586" y="2226015"/>
                <a:ext cx="932770" cy="932770"/>
              </a:xfrm>
              <a:prstGeom prst="ellipse">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35" name="椭圆 34"/>
              <p:cNvSpPr/>
              <p:nvPr/>
            </p:nvSpPr>
            <p:spPr>
              <a:xfrm>
                <a:off x="834117" y="2285546"/>
                <a:ext cx="813708" cy="813708"/>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36" name="椭圆 35"/>
              <p:cNvSpPr/>
              <p:nvPr/>
            </p:nvSpPr>
            <p:spPr>
              <a:xfrm>
                <a:off x="896029" y="2347458"/>
                <a:ext cx="689884" cy="689884"/>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grpSp>
        <p:sp>
          <p:nvSpPr>
            <p:cNvPr id="25" name="弧形 24"/>
            <p:cNvSpPr/>
            <p:nvPr/>
          </p:nvSpPr>
          <p:spPr>
            <a:xfrm flipH="1">
              <a:off x="7117395" y="1932748"/>
              <a:ext cx="1194544" cy="1194546"/>
            </a:xfrm>
            <a:prstGeom prst="arc">
              <a:avLst>
                <a:gd name="adj1" fmla="val 13911557"/>
                <a:gd name="adj2" fmla="val 5481809"/>
              </a:avLst>
            </a:prstGeom>
            <a:ln>
              <a:solidFill>
                <a:schemeClr val="bg1">
                  <a:lumMod val="75000"/>
                </a:schemeClr>
              </a:solidFill>
              <a:prstDash val="sysDash"/>
              <a:headEnd type="oval" w="sm" len="sm"/>
              <a:tailEnd type="oval" w="sm" len="sm"/>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nvGrpSpPr>
          <p:cNvPr id="7" name="组合 6"/>
          <p:cNvGrpSpPr/>
          <p:nvPr/>
        </p:nvGrpSpPr>
        <p:grpSpPr>
          <a:xfrm rot="7511649">
            <a:off x="6250799" y="4789345"/>
            <a:ext cx="1258652" cy="1258654"/>
            <a:chOff x="10325779" y="1932748"/>
            <a:chExt cx="1194544" cy="1194546"/>
          </a:xfrm>
        </p:grpSpPr>
        <p:grpSp>
          <p:nvGrpSpPr>
            <p:cNvPr id="42" name="组合 41"/>
            <p:cNvGrpSpPr/>
            <p:nvPr/>
          </p:nvGrpSpPr>
          <p:grpSpPr>
            <a:xfrm>
              <a:off x="10392374" y="1999344"/>
              <a:ext cx="1061356" cy="1061356"/>
              <a:chOff x="711200" y="2162629"/>
              <a:chExt cx="1059542" cy="1059542"/>
            </a:xfrm>
          </p:grpSpPr>
          <p:sp>
            <p:nvSpPr>
              <p:cNvPr id="43" name="椭圆 42"/>
              <p:cNvSpPr/>
              <p:nvPr/>
            </p:nvSpPr>
            <p:spPr>
              <a:xfrm>
                <a:off x="711200" y="2162629"/>
                <a:ext cx="1059542" cy="1059542"/>
              </a:xfrm>
              <a:prstGeom prst="ellipse">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44" name="椭圆 43"/>
              <p:cNvSpPr/>
              <p:nvPr/>
            </p:nvSpPr>
            <p:spPr>
              <a:xfrm>
                <a:off x="774586" y="2226015"/>
                <a:ext cx="932770" cy="932770"/>
              </a:xfrm>
              <a:prstGeom prst="ellipse">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45" name="椭圆 44"/>
              <p:cNvSpPr/>
              <p:nvPr/>
            </p:nvSpPr>
            <p:spPr>
              <a:xfrm>
                <a:off x="834117" y="2285546"/>
                <a:ext cx="813708" cy="813708"/>
              </a:xfrm>
              <a:prstGeom prst="ellipse">
                <a:avLst/>
              </a:prstGeom>
              <a:solidFill>
                <a:schemeClr val="accent4">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sp>
            <p:nvSpPr>
              <p:cNvPr id="46" name="椭圆 45"/>
              <p:cNvSpPr/>
              <p:nvPr/>
            </p:nvSpPr>
            <p:spPr>
              <a:xfrm>
                <a:off x="896029" y="2347458"/>
                <a:ext cx="689884" cy="689884"/>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DAC5D"/>
                  </a:solidFill>
                </a:endParaRPr>
              </a:p>
            </p:txBody>
          </p:sp>
        </p:grpSp>
        <p:sp>
          <p:nvSpPr>
            <p:cNvPr id="47" name="弧形 46"/>
            <p:cNvSpPr/>
            <p:nvPr/>
          </p:nvSpPr>
          <p:spPr>
            <a:xfrm flipH="1">
              <a:off x="10325779" y="1932748"/>
              <a:ext cx="1194544" cy="1194546"/>
            </a:xfrm>
            <a:prstGeom prst="arc">
              <a:avLst>
                <a:gd name="adj1" fmla="val 16200000"/>
                <a:gd name="adj2" fmla="val 5481809"/>
              </a:avLst>
            </a:prstGeom>
            <a:ln>
              <a:solidFill>
                <a:schemeClr val="bg1">
                  <a:lumMod val="75000"/>
                </a:schemeClr>
              </a:solidFill>
              <a:prstDash val="sysDash"/>
              <a:headEnd type="oval" w="sm" len="sm"/>
              <a:tailEnd type="oval" w="sm" len="sm"/>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sp>
        <p:nvSpPr>
          <p:cNvPr id="48" name="Freeform 68"/>
          <p:cNvSpPr>
            <a:spLocks/>
          </p:cNvSpPr>
          <p:nvPr/>
        </p:nvSpPr>
        <p:spPr bwMode="auto">
          <a:xfrm>
            <a:off x="5145078" y="2135317"/>
            <a:ext cx="321662" cy="300356"/>
          </a:xfrm>
          <a:custGeom>
            <a:avLst/>
            <a:gdLst>
              <a:gd name="T0" fmla="*/ 1024 w 2048"/>
              <a:gd name="T1" fmla="*/ 0 h 1919"/>
              <a:gd name="T2" fmla="*/ 2048 w 2048"/>
              <a:gd name="T3" fmla="*/ 832 h 1919"/>
              <a:gd name="T4" fmla="*/ 1024 w 2048"/>
              <a:gd name="T5" fmla="*/ 1664 h 1919"/>
              <a:gd name="T6" fmla="*/ 864 w 2048"/>
              <a:gd name="T7" fmla="*/ 1654 h 1919"/>
              <a:gd name="T8" fmla="*/ 128 w 2048"/>
              <a:gd name="T9" fmla="*/ 1919 h 1919"/>
              <a:gd name="T10" fmla="*/ 128 w 2048"/>
              <a:gd name="T11" fmla="*/ 1865 h 1919"/>
              <a:gd name="T12" fmla="*/ 384 w 2048"/>
              <a:gd name="T13" fmla="*/ 1536 h 1919"/>
              <a:gd name="T14" fmla="*/ 380 w 2048"/>
              <a:gd name="T15" fmla="*/ 1479 h 1919"/>
              <a:gd name="T16" fmla="*/ 0 w 2048"/>
              <a:gd name="T17" fmla="*/ 832 h 1919"/>
              <a:gd name="T18" fmla="*/ 1024 w 2048"/>
              <a:gd name="T19" fmla="*/ 0 h 19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48" h="1919">
                <a:moveTo>
                  <a:pt x="1024" y="0"/>
                </a:moveTo>
                <a:cubicBezTo>
                  <a:pt x="1590" y="0"/>
                  <a:pt x="2048" y="372"/>
                  <a:pt x="2048" y="832"/>
                </a:cubicBezTo>
                <a:cubicBezTo>
                  <a:pt x="2048" y="1291"/>
                  <a:pt x="1590" y="1664"/>
                  <a:pt x="1024" y="1664"/>
                </a:cubicBezTo>
                <a:cubicBezTo>
                  <a:pt x="970" y="1664"/>
                  <a:pt x="916" y="1661"/>
                  <a:pt x="864" y="1654"/>
                </a:cubicBezTo>
                <a:cubicBezTo>
                  <a:pt x="644" y="1874"/>
                  <a:pt x="382" y="1913"/>
                  <a:pt x="128" y="1919"/>
                </a:cubicBezTo>
                <a:cubicBezTo>
                  <a:pt x="128" y="1865"/>
                  <a:pt x="128" y="1865"/>
                  <a:pt x="128" y="1865"/>
                </a:cubicBezTo>
                <a:cubicBezTo>
                  <a:pt x="265" y="1798"/>
                  <a:pt x="384" y="1676"/>
                  <a:pt x="384" y="1536"/>
                </a:cubicBezTo>
                <a:cubicBezTo>
                  <a:pt x="384" y="1516"/>
                  <a:pt x="382" y="1497"/>
                  <a:pt x="380" y="1479"/>
                </a:cubicBezTo>
                <a:cubicBezTo>
                  <a:pt x="148" y="1326"/>
                  <a:pt x="0" y="1093"/>
                  <a:pt x="0" y="832"/>
                </a:cubicBezTo>
                <a:cubicBezTo>
                  <a:pt x="0" y="372"/>
                  <a:pt x="458" y="0"/>
                  <a:pt x="1024" y="0"/>
                </a:cubicBezTo>
                <a:close/>
              </a:path>
            </a:pathLst>
          </a:custGeom>
          <a:solidFill>
            <a:schemeClr val="tx1">
              <a:lumMod val="75000"/>
              <a:lumOff val="25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49" name="Freeform 205"/>
          <p:cNvSpPr>
            <a:spLocks noEditPoints="1"/>
          </p:cNvSpPr>
          <p:nvPr/>
        </p:nvSpPr>
        <p:spPr bwMode="auto">
          <a:xfrm>
            <a:off x="5907575" y="4417686"/>
            <a:ext cx="251318" cy="250163"/>
          </a:xfrm>
          <a:custGeom>
            <a:avLst/>
            <a:gdLst>
              <a:gd name="T0" fmla="*/ 1921 w 2017"/>
              <a:gd name="T1" fmla="*/ 0 h 2017"/>
              <a:gd name="T2" fmla="*/ 1153 w 2017"/>
              <a:gd name="T3" fmla="*/ 0 h 2017"/>
              <a:gd name="T4" fmla="*/ 989 w 2017"/>
              <a:gd name="T5" fmla="*/ 68 h 2017"/>
              <a:gd name="T6" fmla="*/ 37 w 2017"/>
              <a:gd name="T7" fmla="*/ 1020 h 2017"/>
              <a:gd name="T8" fmla="*/ 37 w 2017"/>
              <a:gd name="T9" fmla="*/ 1156 h 2017"/>
              <a:gd name="T10" fmla="*/ 861 w 2017"/>
              <a:gd name="T11" fmla="*/ 1980 h 2017"/>
              <a:gd name="T12" fmla="*/ 997 w 2017"/>
              <a:gd name="T13" fmla="*/ 1980 h 2017"/>
              <a:gd name="T14" fmla="*/ 1949 w 2017"/>
              <a:gd name="T15" fmla="*/ 1028 h 2017"/>
              <a:gd name="T16" fmla="*/ 2017 w 2017"/>
              <a:gd name="T17" fmla="*/ 864 h 2017"/>
              <a:gd name="T18" fmla="*/ 2017 w 2017"/>
              <a:gd name="T19" fmla="*/ 96 h 2017"/>
              <a:gd name="T20" fmla="*/ 1921 w 2017"/>
              <a:gd name="T21" fmla="*/ 0 h 2017"/>
              <a:gd name="T22" fmla="*/ 1441 w 2017"/>
              <a:gd name="T23" fmla="*/ 768 h 2017"/>
              <a:gd name="T24" fmla="*/ 1249 w 2017"/>
              <a:gd name="T25" fmla="*/ 576 h 2017"/>
              <a:gd name="T26" fmla="*/ 1441 w 2017"/>
              <a:gd name="T27" fmla="*/ 384 h 2017"/>
              <a:gd name="T28" fmla="*/ 1633 w 2017"/>
              <a:gd name="T29" fmla="*/ 576 h 2017"/>
              <a:gd name="T30" fmla="*/ 1441 w 2017"/>
              <a:gd name="T31" fmla="*/ 768 h 20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17" h="2017">
                <a:moveTo>
                  <a:pt x="1921" y="0"/>
                </a:moveTo>
                <a:cubicBezTo>
                  <a:pt x="1153" y="0"/>
                  <a:pt x="1153" y="0"/>
                  <a:pt x="1153" y="0"/>
                </a:cubicBezTo>
                <a:cubicBezTo>
                  <a:pt x="1100" y="0"/>
                  <a:pt x="1026" y="31"/>
                  <a:pt x="989" y="68"/>
                </a:cubicBezTo>
                <a:cubicBezTo>
                  <a:pt x="37" y="1020"/>
                  <a:pt x="37" y="1020"/>
                  <a:pt x="37" y="1020"/>
                </a:cubicBezTo>
                <a:cubicBezTo>
                  <a:pt x="0" y="1057"/>
                  <a:pt x="0" y="1119"/>
                  <a:pt x="37" y="1156"/>
                </a:cubicBezTo>
                <a:cubicBezTo>
                  <a:pt x="861" y="1980"/>
                  <a:pt x="861" y="1980"/>
                  <a:pt x="861" y="1980"/>
                </a:cubicBezTo>
                <a:cubicBezTo>
                  <a:pt x="898" y="2017"/>
                  <a:pt x="960" y="2017"/>
                  <a:pt x="997" y="1980"/>
                </a:cubicBezTo>
                <a:cubicBezTo>
                  <a:pt x="1949" y="1028"/>
                  <a:pt x="1949" y="1028"/>
                  <a:pt x="1949" y="1028"/>
                </a:cubicBezTo>
                <a:cubicBezTo>
                  <a:pt x="1986" y="991"/>
                  <a:pt x="2017" y="917"/>
                  <a:pt x="2017" y="864"/>
                </a:cubicBezTo>
                <a:cubicBezTo>
                  <a:pt x="2017" y="96"/>
                  <a:pt x="2017" y="96"/>
                  <a:pt x="2017" y="96"/>
                </a:cubicBezTo>
                <a:cubicBezTo>
                  <a:pt x="2017" y="43"/>
                  <a:pt x="1974" y="0"/>
                  <a:pt x="1921" y="0"/>
                </a:cubicBezTo>
                <a:close/>
                <a:moveTo>
                  <a:pt x="1441" y="768"/>
                </a:moveTo>
                <a:cubicBezTo>
                  <a:pt x="1335" y="768"/>
                  <a:pt x="1249" y="682"/>
                  <a:pt x="1249" y="576"/>
                </a:cubicBezTo>
                <a:cubicBezTo>
                  <a:pt x="1249" y="470"/>
                  <a:pt x="1335" y="384"/>
                  <a:pt x="1441" y="384"/>
                </a:cubicBezTo>
                <a:cubicBezTo>
                  <a:pt x="1547" y="384"/>
                  <a:pt x="1633" y="470"/>
                  <a:pt x="1633" y="576"/>
                </a:cubicBezTo>
                <a:cubicBezTo>
                  <a:pt x="1633" y="682"/>
                  <a:pt x="1547" y="768"/>
                  <a:pt x="1441" y="768"/>
                </a:cubicBezTo>
                <a:close/>
              </a:path>
            </a:pathLst>
          </a:custGeom>
          <a:solidFill>
            <a:schemeClr val="tx1">
              <a:lumMod val="75000"/>
              <a:lumOff val="25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50" name="Freeform 80"/>
          <p:cNvSpPr>
            <a:spLocks noEditPoints="1"/>
          </p:cNvSpPr>
          <p:nvPr/>
        </p:nvSpPr>
        <p:spPr bwMode="auto">
          <a:xfrm>
            <a:off x="5972402" y="3191443"/>
            <a:ext cx="225958" cy="197154"/>
          </a:xfrm>
          <a:custGeom>
            <a:avLst/>
            <a:gdLst>
              <a:gd name="T0" fmla="*/ 1664 w 2048"/>
              <a:gd name="T1" fmla="*/ 0 h 1792"/>
              <a:gd name="T2" fmla="*/ 384 w 2048"/>
              <a:gd name="T3" fmla="*/ 0 h 1792"/>
              <a:gd name="T4" fmla="*/ 0 w 2048"/>
              <a:gd name="T5" fmla="*/ 384 h 1792"/>
              <a:gd name="T6" fmla="*/ 0 w 2048"/>
              <a:gd name="T7" fmla="*/ 1728 h 1792"/>
              <a:gd name="T8" fmla="*/ 64 w 2048"/>
              <a:gd name="T9" fmla="*/ 1792 h 1792"/>
              <a:gd name="T10" fmla="*/ 1984 w 2048"/>
              <a:gd name="T11" fmla="*/ 1792 h 1792"/>
              <a:gd name="T12" fmla="*/ 2048 w 2048"/>
              <a:gd name="T13" fmla="*/ 1728 h 1792"/>
              <a:gd name="T14" fmla="*/ 2048 w 2048"/>
              <a:gd name="T15" fmla="*/ 384 h 1792"/>
              <a:gd name="T16" fmla="*/ 1664 w 2048"/>
              <a:gd name="T17" fmla="*/ 0 h 1792"/>
              <a:gd name="T18" fmla="*/ 1024 w 2048"/>
              <a:gd name="T19" fmla="*/ 1536 h 1792"/>
              <a:gd name="T20" fmla="*/ 384 w 2048"/>
              <a:gd name="T21" fmla="*/ 1024 h 1792"/>
              <a:gd name="T22" fmla="*/ 768 w 2048"/>
              <a:gd name="T23" fmla="*/ 1024 h 1792"/>
              <a:gd name="T24" fmla="*/ 768 w 2048"/>
              <a:gd name="T25" fmla="*/ 640 h 1792"/>
              <a:gd name="T26" fmla="*/ 1280 w 2048"/>
              <a:gd name="T27" fmla="*/ 640 h 1792"/>
              <a:gd name="T28" fmla="*/ 1280 w 2048"/>
              <a:gd name="T29" fmla="*/ 1024 h 1792"/>
              <a:gd name="T30" fmla="*/ 1664 w 2048"/>
              <a:gd name="T31" fmla="*/ 1024 h 1792"/>
              <a:gd name="T32" fmla="*/ 1024 w 2048"/>
              <a:gd name="T33" fmla="*/ 1536 h 1792"/>
              <a:gd name="T34" fmla="*/ 309 w 2048"/>
              <a:gd name="T35" fmla="*/ 256 h 1792"/>
              <a:gd name="T36" fmla="*/ 437 w 2048"/>
              <a:gd name="T37" fmla="*/ 128 h 1792"/>
              <a:gd name="T38" fmla="*/ 1611 w 2048"/>
              <a:gd name="T39" fmla="*/ 128 h 1792"/>
              <a:gd name="T40" fmla="*/ 1739 w 2048"/>
              <a:gd name="T41" fmla="*/ 256 h 1792"/>
              <a:gd name="T42" fmla="*/ 309 w 2048"/>
              <a:gd name="T43" fmla="*/ 256 h 1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48" h="1792">
                <a:moveTo>
                  <a:pt x="1664" y="0"/>
                </a:moveTo>
                <a:cubicBezTo>
                  <a:pt x="384" y="0"/>
                  <a:pt x="384" y="0"/>
                  <a:pt x="384" y="0"/>
                </a:cubicBezTo>
                <a:cubicBezTo>
                  <a:pt x="0" y="384"/>
                  <a:pt x="0" y="384"/>
                  <a:pt x="0" y="384"/>
                </a:cubicBezTo>
                <a:cubicBezTo>
                  <a:pt x="0" y="1728"/>
                  <a:pt x="0" y="1728"/>
                  <a:pt x="0" y="1728"/>
                </a:cubicBezTo>
                <a:cubicBezTo>
                  <a:pt x="0" y="1763"/>
                  <a:pt x="29" y="1792"/>
                  <a:pt x="64" y="1792"/>
                </a:cubicBezTo>
                <a:cubicBezTo>
                  <a:pt x="1984" y="1792"/>
                  <a:pt x="1984" y="1792"/>
                  <a:pt x="1984" y="1792"/>
                </a:cubicBezTo>
                <a:cubicBezTo>
                  <a:pt x="2019" y="1792"/>
                  <a:pt x="2048" y="1763"/>
                  <a:pt x="2048" y="1728"/>
                </a:cubicBezTo>
                <a:cubicBezTo>
                  <a:pt x="2048" y="384"/>
                  <a:pt x="2048" y="384"/>
                  <a:pt x="2048" y="384"/>
                </a:cubicBezTo>
                <a:lnTo>
                  <a:pt x="1664" y="0"/>
                </a:lnTo>
                <a:close/>
                <a:moveTo>
                  <a:pt x="1024" y="1536"/>
                </a:moveTo>
                <a:cubicBezTo>
                  <a:pt x="384" y="1024"/>
                  <a:pt x="384" y="1024"/>
                  <a:pt x="384" y="1024"/>
                </a:cubicBezTo>
                <a:cubicBezTo>
                  <a:pt x="768" y="1024"/>
                  <a:pt x="768" y="1024"/>
                  <a:pt x="768" y="1024"/>
                </a:cubicBezTo>
                <a:cubicBezTo>
                  <a:pt x="768" y="640"/>
                  <a:pt x="768" y="640"/>
                  <a:pt x="768" y="640"/>
                </a:cubicBezTo>
                <a:cubicBezTo>
                  <a:pt x="1280" y="640"/>
                  <a:pt x="1280" y="640"/>
                  <a:pt x="1280" y="640"/>
                </a:cubicBezTo>
                <a:cubicBezTo>
                  <a:pt x="1280" y="1024"/>
                  <a:pt x="1280" y="1024"/>
                  <a:pt x="1280" y="1024"/>
                </a:cubicBezTo>
                <a:cubicBezTo>
                  <a:pt x="1664" y="1024"/>
                  <a:pt x="1664" y="1024"/>
                  <a:pt x="1664" y="1024"/>
                </a:cubicBezTo>
                <a:lnTo>
                  <a:pt x="1024" y="1536"/>
                </a:lnTo>
                <a:close/>
                <a:moveTo>
                  <a:pt x="309" y="256"/>
                </a:moveTo>
                <a:cubicBezTo>
                  <a:pt x="437" y="128"/>
                  <a:pt x="437" y="128"/>
                  <a:pt x="437" y="128"/>
                </a:cubicBezTo>
                <a:cubicBezTo>
                  <a:pt x="1611" y="128"/>
                  <a:pt x="1611" y="128"/>
                  <a:pt x="1611" y="128"/>
                </a:cubicBezTo>
                <a:cubicBezTo>
                  <a:pt x="1739" y="256"/>
                  <a:pt x="1739" y="256"/>
                  <a:pt x="1739" y="256"/>
                </a:cubicBezTo>
                <a:lnTo>
                  <a:pt x="309" y="256"/>
                </a:lnTo>
                <a:close/>
              </a:path>
            </a:pathLst>
          </a:custGeom>
          <a:solidFill>
            <a:schemeClr val="tx1">
              <a:lumMod val="75000"/>
              <a:lumOff val="25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51" name="Freeform 49"/>
          <p:cNvSpPr>
            <a:spLocks noEditPoints="1"/>
          </p:cNvSpPr>
          <p:nvPr/>
        </p:nvSpPr>
        <p:spPr bwMode="auto">
          <a:xfrm>
            <a:off x="6768660" y="5307640"/>
            <a:ext cx="222926" cy="222064"/>
          </a:xfrm>
          <a:custGeom>
            <a:avLst/>
            <a:gdLst>
              <a:gd name="T0" fmla="*/ 1728 w 2048"/>
              <a:gd name="T1" fmla="*/ 0 h 2048"/>
              <a:gd name="T2" fmla="*/ 2048 w 2048"/>
              <a:gd name="T3" fmla="*/ 320 h 2048"/>
              <a:gd name="T4" fmla="*/ 1984 w 2048"/>
              <a:gd name="T5" fmla="*/ 512 h 2048"/>
              <a:gd name="T6" fmla="*/ 1856 w 2048"/>
              <a:gd name="T7" fmla="*/ 640 h 2048"/>
              <a:gd name="T8" fmla="*/ 1408 w 2048"/>
              <a:gd name="T9" fmla="*/ 192 h 2048"/>
              <a:gd name="T10" fmla="*/ 1536 w 2048"/>
              <a:gd name="T11" fmla="*/ 64 h 2048"/>
              <a:gd name="T12" fmla="*/ 1728 w 2048"/>
              <a:gd name="T13" fmla="*/ 0 h 2048"/>
              <a:gd name="T14" fmla="*/ 128 w 2048"/>
              <a:gd name="T15" fmla="*/ 1472 h 2048"/>
              <a:gd name="T16" fmla="*/ 0 w 2048"/>
              <a:gd name="T17" fmla="*/ 2048 h 2048"/>
              <a:gd name="T18" fmla="*/ 576 w 2048"/>
              <a:gd name="T19" fmla="*/ 1920 h 2048"/>
              <a:gd name="T20" fmla="*/ 1760 w 2048"/>
              <a:gd name="T21" fmla="*/ 736 h 2048"/>
              <a:gd name="T22" fmla="*/ 1312 w 2048"/>
              <a:gd name="T23" fmla="*/ 288 h 2048"/>
              <a:gd name="T24" fmla="*/ 128 w 2048"/>
              <a:gd name="T25" fmla="*/ 1472 h 2048"/>
              <a:gd name="T26" fmla="*/ 1431 w 2048"/>
              <a:gd name="T27" fmla="*/ 727 h 2048"/>
              <a:gd name="T28" fmla="*/ 535 w 2048"/>
              <a:gd name="T29" fmla="*/ 1623 h 2048"/>
              <a:gd name="T30" fmla="*/ 425 w 2048"/>
              <a:gd name="T31" fmla="*/ 1513 h 2048"/>
              <a:gd name="T32" fmla="*/ 1321 w 2048"/>
              <a:gd name="T33" fmla="*/ 617 h 2048"/>
              <a:gd name="T34" fmla="*/ 1431 w 2048"/>
              <a:gd name="T35" fmla="*/ 727 h 20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48" h="2048">
                <a:moveTo>
                  <a:pt x="1728" y="0"/>
                </a:moveTo>
                <a:cubicBezTo>
                  <a:pt x="1905" y="0"/>
                  <a:pt x="2048" y="143"/>
                  <a:pt x="2048" y="320"/>
                </a:cubicBezTo>
                <a:cubicBezTo>
                  <a:pt x="2048" y="392"/>
                  <a:pt x="2024" y="459"/>
                  <a:pt x="1984" y="512"/>
                </a:cubicBezTo>
                <a:cubicBezTo>
                  <a:pt x="1856" y="640"/>
                  <a:pt x="1856" y="640"/>
                  <a:pt x="1856" y="640"/>
                </a:cubicBezTo>
                <a:cubicBezTo>
                  <a:pt x="1408" y="192"/>
                  <a:pt x="1408" y="192"/>
                  <a:pt x="1408" y="192"/>
                </a:cubicBezTo>
                <a:cubicBezTo>
                  <a:pt x="1536" y="64"/>
                  <a:pt x="1536" y="64"/>
                  <a:pt x="1536" y="64"/>
                </a:cubicBezTo>
                <a:cubicBezTo>
                  <a:pt x="1589" y="24"/>
                  <a:pt x="1656" y="0"/>
                  <a:pt x="1728" y="0"/>
                </a:cubicBezTo>
                <a:close/>
                <a:moveTo>
                  <a:pt x="128" y="1472"/>
                </a:moveTo>
                <a:cubicBezTo>
                  <a:pt x="0" y="2048"/>
                  <a:pt x="0" y="2048"/>
                  <a:pt x="0" y="2048"/>
                </a:cubicBezTo>
                <a:cubicBezTo>
                  <a:pt x="576" y="1920"/>
                  <a:pt x="576" y="1920"/>
                  <a:pt x="576" y="1920"/>
                </a:cubicBezTo>
                <a:cubicBezTo>
                  <a:pt x="1760" y="736"/>
                  <a:pt x="1760" y="736"/>
                  <a:pt x="1760" y="736"/>
                </a:cubicBezTo>
                <a:cubicBezTo>
                  <a:pt x="1312" y="288"/>
                  <a:pt x="1312" y="288"/>
                  <a:pt x="1312" y="288"/>
                </a:cubicBezTo>
                <a:lnTo>
                  <a:pt x="128" y="1472"/>
                </a:lnTo>
                <a:close/>
                <a:moveTo>
                  <a:pt x="1431" y="727"/>
                </a:moveTo>
                <a:cubicBezTo>
                  <a:pt x="535" y="1623"/>
                  <a:pt x="535" y="1623"/>
                  <a:pt x="535" y="1623"/>
                </a:cubicBezTo>
                <a:cubicBezTo>
                  <a:pt x="425" y="1513"/>
                  <a:pt x="425" y="1513"/>
                  <a:pt x="425" y="1513"/>
                </a:cubicBezTo>
                <a:cubicBezTo>
                  <a:pt x="1321" y="617"/>
                  <a:pt x="1321" y="617"/>
                  <a:pt x="1321" y="617"/>
                </a:cubicBezTo>
                <a:lnTo>
                  <a:pt x="1431" y="727"/>
                </a:lnTo>
                <a:close/>
              </a:path>
            </a:pathLst>
          </a:custGeom>
          <a:solidFill>
            <a:schemeClr val="tx1">
              <a:lumMod val="75000"/>
              <a:lumOff val="25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53" name="文本框 52"/>
          <p:cNvSpPr txBox="1"/>
          <p:nvPr/>
        </p:nvSpPr>
        <p:spPr>
          <a:xfrm>
            <a:off x="6809751" y="2771061"/>
            <a:ext cx="2062787" cy="461665"/>
          </a:xfrm>
          <a:prstGeom prst="rect">
            <a:avLst/>
          </a:prstGeom>
          <a:noFill/>
        </p:spPr>
        <p:txBody>
          <a:bodyPr wrap="square" rtlCol="0">
            <a:spAutoFit/>
          </a:bodyPr>
          <a:lstStyle/>
          <a:p>
            <a:r>
              <a:rPr lang="zh-CN" altLang="en-US" sz="2400" dirty="0">
                <a:solidFill>
                  <a:srgbClr val="774F71"/>
                </a:solidFill>
                <a:latin typeface="+mj-ea"/>
                <a:ea typeface="+mj-ea"/>
              </a:rPr>
              <a:t>添加业务说明</a:t>
            </a:r>
          </a:p>
        </p:txBody>
      </p:sp>
      <p:sp>
        <p:nvSpPr>
          <p:cNvPr id="54" name="文本框 53"/>
          <p:cNvSpPr txBox="1"/>
          <p:nvPr/>
        </p:nvSpPr>
        <p:spPr>
          <a:xfrm>
            <a:off x="6830388" y="3154302"/>
            <a:ext cx="5001237" cy="652486"/>
          </a:xfrm>
          <a:prstGeom prst="rect">
            <a:avLst/>
          </a:prstGeom>
          <a:noFill/>
        </p:spPr>
        <p:txBody>
          <a:bodyPr wrap="square" rtlCol="0">
            <a:spAutoFit/>
          </a:bodyPr>
          <a:lstStyle/>
          <a:p>
            <a:pPr>
              <a:lnSpc>
                <a:spcPct val="130000"/>
              </a:lnSpc>
            </a:pPr>
            <a:r>
              <a:rPr lang="zh-CN" altLang="en-US" sz="1400" dirty="0">
                <a:solidFill>
                  <a:schemeClr val="tx1">
                    <a:lumMod val="50000"/>
                  </a:schemeClr>
                </a:solidFill>
              </a:rPr>
              <a:t>点击添加文字说明点击添加文字说明点击添加文字说明点击添加文字说明</a:t>
            </a:r>
          </a:p>
        </p:txBody>
      </p:sp>
      <p:sp>
        <p:nvSpPr>
          <p:cNvPr id="56" name="文本框 55"/>
          <p:cNvSpPr txBox="1"/>
          <p:nvPr/>
        </p:nvSpPr>
        <p:spPr>
          <a:xfrm>
            <a:off x="7692417" y="4951773"/>
            <a:ext cx="2237396" cy="461665"/>
          </a:xfrm>
          <a:prstGeom prst="rect">
            <a:avLst/>
          </a:prstGeom>
          <a:noFill/>
        </p:spPr>
        <p:txBody>
          <a:bodyPr wrap="square" rtlCol="0">
            <a:spAutoFit/>
          </a:bodyPr>
          <a:lstStyle/>
          <a:p>
            <a:r>
              <a:rPr lang="zh-CN" altLang="en-US" sz="2400" dirty="0">
                <a:solidFill>
                  <a:schemeClr val="accent4"/>
                </a:solidFill>
                <a:latin typeface="+mj-ea"/>
                <a:ea typeface="+mj-ea"/>
              </a:rPr>
              <a:t>添加业务说明</a:t>
            </a:r>
          </a:p>
        </p:txBody>
      </p:sp>
      <p:sp>
        <p:nvSpPr>
          <p:cNvPr id="57" name="文本框 56"/>
          <p:cNvSpPr txBox="1"/>
          <p:nvPr/>
        </p:nvSpPr>
        <p:spPr>
          <a:xfrm>
            <a:off x="7713054" y="5335014"/>
            <a:ext cx="4025376" cy="652486"/>
          </a:xfrm>
          <a:prstGeom prst="rect">
            <a:avLst/>
          </a:prstGeom>
          <a:noFill/>
        </p:spPr>
        <p:txBody>
          <a:bodyPr wrap="square" rtlCol="0">
            <a:spAutoFit/>
          </a:bodyPr>
          <a:lstStyle/>
          <a:p>
            <a:pPr>
              <a:lnSpc>
                <a:spcPct val="130000"/>
              </a:lnSpc>
            </a:pPr>
            <a:r>
              <a:rPr lang="zh-CN" altLang="en-US" sz="1400" dirty="0">
                <a:solidFill>
                  <a:schemeClr val="tx1">
                    <a:lumMod val="50000"/>
                  </a:schemeClr>
                </a:solidFill>
              </a:rPr>
              <a:t>点击添加文字说明点击添加文字说明点击添加文字说明点击添加文字说明</a:t>
            </a:r>
          </a:p>
        </p:txBody>
      </p:sp>
      <p:sp>
        <p:nvSpPr>
          <p:cNvPr id="59" name="文本框 58"/>
          <p:cNvSpPr txBox="1"/>
          <p:nvPr/>
        </p:nvSpPr>
        <p:spPr>
          <a:xfrm>
            <a:off x="2543174" y="1799182"/>
            <a:ext cx="2030503" cy="461665"/>
          </a:xfrm>
          <a:prstGeom prst="rect">
            <a:avLst/>
          </a:prstGeom>
          <a:noFill/>
        </p:spPr>
        <p:txBody>
          <a:bodyPr wrap="square" rtlCol="0">
            <a:spAutoFit/>
          </a:bodyPr>
          <a:lstStyle/>
          <a:p>
            <a:pPr algn="r"/>
            <a:r>
              <a:rPr lang="zh-CN" altLang="en-US" sz="2400" dirty="0">
                <a:solidFill>
                  <a:srgbClr val="EDAC5D"/>
                </a:solidFill>
                <a:latin typeface="+mj-ea"/>
                <a:ea typeface="+mj-ea"/>
              </a:rPr>
              <a:t>添加业务说明</a:t>
            </a:r>
          </a:p>
        </p:txBody>
      </p:sp>
      <p:sp>
        <p:nvSpPr>
          <p:cNvPr id="60" name="文本框 59"/>
          <p:cNvSpPr txBox="1"/>
          <p:nvPr/>
        </p:nvSpPr>
        <p:spPr>
          <a:xfrm>
            <a:off x="626193" y="2182423"/>
            <a:ext cx="3924131" cy="652486"/>
          </a:xfrm>
          <a:prstGeom prst="rect">
            <a:avLst/>
          </a:prstGeom>
          <a:noFill/>
        </p:spPr>
        <p:txBody>
          <a:bodyPr wrap="square" rtlCol="0">
            <a:spAutoFit/>
          </a:bodyPr>
          <a:lstStyle/>
          <a:p>
            <a:pPr algn="r">
              <a:lnSpc>
                <a:spcPct val="130000"/>
              </a:lnSpc>
            </a:pPr>
            <a:r>
              <a:rPr lang="zh-CN" altLang="en-US" sz="1400" dirty="0">
                <a:solidFill>
                  <a:schemeClr val="tx1">
                    <a:lumMod val="50000"/>
                  </a:schemeClr>
                </a:solidFill>
              </a:rPr>
              <a:t>点击添加文字说明点击添加文字说明点击添加文字说明点击添加文字说明</a:t>
            </a:r>
          </a:p>
        </p:txBody>
      </p:sp>
      <p:sp>
        <p:nvSpPr>
          <p:cNvPr id="62" name="文本框 61"/>
          <p:cNvSpPr txBox="1"/>
          <p:nvPr/>
        </p:nvSpPr>
        <p:spPr>
          <a:xfrm>
            <a:off x="2952637" y="4114317"/>
            <a:ext cx="2372856" cy="461665"/>
          </a:xfrm>
          <a:prstGeom prst="rect">
            <a:avLst/>
          </a:prstGeom>
          <a:noFill/>
        </p:spPr>
        <p:txBody>
          <a:bodyPr wrap="square" rtlCol="0">
            <a:spAutoFit/>
          </a:bodyPr>
          <a:lstStyle/>
          <a:p>
            <a:pPr algn="r"/>
            <a:r>
              <a:rPr lang="zh-CN" altLang="en-US" sz="2400" dirty="0">
                <a:solidFill>
                  <a:srgbClr val="D1758E"/>
                </a:solidFill>
                <a:latin typeface="+mj-ea"/>
                <a:ea typeface="+mj-ea"/>
              </a:rPr>
              <a:t>添加业务说明</a:t>
            </a:r>
          </a:p>
        </p:txBody>
      </p:sp>
      <p:sp>
        <p:nvSpPr>
          <p:cNvPr id="63" name="文本框 62"/>
          <p:cNvSpPr txBox="1"/>
          <p:nvPr/>
        </p:nvSpPr>
        <p:spPr>
          <a:xfrm>
            <a:off x="1378008" y="4497558"/>
            <a:ext cx="3924131" cy="652486"/>
          </a:xfrm>
          <a:prstGeom prst="rect">
            <a:avLst/>
          </a:prstGeom>
          <a:noFill/>
        </p:spPr>
        <p:txBody>
          <a:bodyPr wrap="square" rtlCol="0">
            <a:spAutoFit/>
          </a:bodyPr>
          <a:lstStyle/>
          <a:p>
            <a:pPr algn="r">
              <a:lnSpc>
                <a:spcPct val="130000"/>
              </a:lnSpc>
            </a:pPr>
            <a:r>
              <a:rPr lang="zh-CN" altLang="en-US" sz="1400" dirty="0">
                <a:solidFill>
                  <a:schemeClr val="tx1">
                    <a:lumMod val="50000"/>
                  </a:schemeClr>
                </a:solidFill>
              </a:rPr>
              <a:t>点击添加文字说明点击添加文字说明点击添加文字说明点击添加文字说明</a:t>
            </a:r>
          </a:p>
        </p:txBody>
      </p:sp>
      <p:grpSp>
        <p:nvGrpSpPr>
          <p:cNvPr id="64" name="组合 63"/>
          <p:cNvGrpSpPr/>
          <p:nvPr/>
        </p:nvGrpSpPr>
        <p:grpSpPr>
          <a:xfrm>
            <a:off x="0" y="378662"/>
            <a:ext cx="12197154" cy="732346"/>
            <a:chOff x="0" y="378662"/>
            <a:chExt cx="12197154" cy="732346"/>
          </a:xfrm>
        </p:grpSpPr>
        <p:grpSp>
          <p:nvGrpSpPr>
            <p:cNvPr id="65" name="组合 64"/>
            <p:cNvGrpSpPr/>
            <p:nvPr/>
          </p:nvGrpSpPr>
          <p:grpSpPr>
            <a:xfrm>
              <a:off x="0" y="395652"/>
              <a:ext cx="814276" cy="670130"/>
              <a:chOff x="-23530" y="2881356"/>
              <a:chExt cx="3348000" cy="931705"/>
            </a:xfrm>
          </p:grpSpPr>
          <p:sp>
            <p:nvSpPr>
              <p:cNvPr id="69" name="矩形 68"/>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矩形 69"/>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矩形 70"/>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2" name="矩形 71"/>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66" name="文本框 65"/>
            <p:cNvSpPr txBox="1"/>
            <p:nvPr/>
          </p:nvSpPr>
          <p:spPr>
            <a:xfrm>
              <a:off x="795224" y="378662"/>
              <a:ext cx="2157412" cy="461665"/>
            </a:xfrm>
            <a:prstGeom prst="rect">
              <a:avLst/>
            </a:prstGeom>
            <a:noFill/>
          </p:spPr>
          <p:txBody>
            <a:bodyPr wrap="square" rtlCol="0">
              <a:spAutoFit/>
            </a:bodyPr>
            <a:lstStyle>
              <a:defPPr>
                <a:defRPr lang="en-US"/>
              </a:defPPr>
              <a:lvl1pPr algn="ctr">
                <a:defRPr sz="2400">
                  <a:solidFill>
                    <a:schemeClr val="bg2"/>
                  </a:solidFill>
                  <a:latin typeface="+mj-ea"/>
                  <a:ea typeface="+mj-ea"/>
                </a:defRPr>
              </a:lvl1pPr>
            </a:lstStyle>
            <a:p>
              <a:pPr algn="l"/>
              <a:r>
                <a:rPr lang="zh-CN" altLang="en-US" dirty="0"/>
                <a:t>点击添加标题</a:t>
              </a:r>
            </a:p>
          </p:txBody>
        </p:sp>
        <p:sp>
          <p:nvSpPr>
            <p:cNvPr id="67" name="文本框 66"/>
            <p:cNvSpPr txBox="1"/>
            <p:nvPr/>
          </p:nvSpPr>
          <p:spPr>
            <a:xfrm>
              <a:off x="819039" y="741676"/>
              <a:ext cx="3357562" cy="369332"/>
            </a:xfrm>
            <a:prstGeom prst="rect">
              <a:avLst/>
            </a:prstGeom>
            <a:noFill/>
          </p:spPr>
          <p:txBody>
            <a:bodyPr wrap="square" rtlCol="0">
              <a:spAutoFit/>
            </a:bodyPr>
            <a:lstStyle>
              <a:defPPr>
                <a:defRPr lang="en-US"/>
              </a:defPPr>
              <a:lvl1pPr algn="ctr">
                <a:defRPr>
                  <a:solidFill>
                    <a:schemeClr val="bg1">
                      <a:lumMod val="50000"/>
                    </a:schemeClr>
                  </a:solidFill>
                </a:defRPr>
              </a:lvl1pPr>
            </a:lstStyle>
            <a:p>
              <a:pPr algn="l"/>
              <a:r>
                <a:rPr lang="en-US" altLang="zh-CN" dirty="0"/>
                <a:t>Add your text here please</a:t>
              </a:r>
              <a:endParaRPr lang="zh-CN" altLang="en-US" dirty="0"/>
            </a:p>
          </p:txBody>
        </p:sp>
        <p:sp>
          <p:nvSpPr>
            <p:cNvPr id="68" name="矩形 67"/>
            <p:cNvSpPr/>
            <p:nvPr/>
          </p:nvSpPr>
          <p:spPr>
            <a:xfrm>
              <a:off x="3917154" y="907007"/>
              <a:ext cx="8280000" cy="36000"/>
            </a:xfrm>
            <a:prstGeom prst="rect">
              <a:avLst/>
            </a:prstGeom>
            <a:gradFill flip="none" rotWithShape="1">
              <a:gsLst>
                <a:gs pos="25000">
                  <a:srgbClr val="EDAC5D"/>
                </a:gs>
                <a:gs pos="0">
                  <a:schemeClr val="accent3"/>
                </a:gs>
                <a:gs pos="25000">
                  <a:schemeClr val="accent2"/>
                </a:gs>
                <a:gs pos="50000">
                  <a:schemeClr val="accent2"/>
                </a:gs>
                <a:gs pos="100000">
                  <a:schemeClr val="accent4"/>
                </a:gs>
                <a:gs pos="75000">
                  <a:schemeClr val="accent4"/>
                </a:gs>
                <a:gs pos="74000">
                  <a:schemeClr val="accent1"/>
                </a:gs>
                <a:gs pos="5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418216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0" y="378662"/>
            <a:ext cx="12197154" cy="732346"/>
            <a:chOff x="0" y="378662"/>
            <a:chExt cx="12197154" cy="732346"/>
          </a:xfrm>
        </p:grpSpPr>
        <p:grpSp>
          <p:nvGrpSpPr>
            <p:cNvPr id="10" name="组合 9"/>
            <p:cNvGrpSpPr/>
            <p:nvPr/>
          </p:nvGrpSpPr>
          <p:grpSpPr>
            <a:xfrm>
              <a:off x="0" y="395652"/>
              <a:ext cx="814276" cy="670130"/>
              <a:chOff x="-23530" y="2881356"/>
              <a:chExt cx="3348000" cy="931705"/>
            </a:xfrm>
          </p:grpSpPr>
          <p:sp>
            <p:nvSpPr>
              <p:cNvPr id="14" name="矩形 13"/>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1" name="文本框 10"/>
            <p:cNvSpPr txBox="1"/>
            <p:nvPr/>
          </p:nvSpPr>
          <p:spPr>
            <a:xfrm>
              <a:off x="795224" y="378662"/>
              <a:ext cx="2157412" cy="461665"/>
            </a:xfrm>
            <a:prstGeom prst="rect">
              <a:avLst/>
            </a:prstGeom>
            <a:noFill/>
          </p:spPr>
          <p:txBody>
            <a:bodyPr wrap="square" rtlCol="0">
              <a:spAutoFit/>
            </a:bodyPr>
            <a:lstStyle>
              <a:defPPr>
                <a:defRPr lang="en-US"/>
              </a:defPPr>
              <a:lvl1pPr algn="ctr">
                <a:defRPr sz="2400">
                  <a:solidFill>
                    <a:schemeClr val="bg2"/>
                  </a:solidFill>
                  <a:latin typeface="+mj-ea"/>
                  <a:ea typeface="+mj-ea"/>
                </a:defRPr>
              </a:lvl1pPr>
            </a:lstStyle>
            <a:p>
              <a:pPr algn="l"/>
              <a:r>
                <a:rPr lang="zh-CN" altLang="en-US" dirty="0"/>
                <a:t>点击添加标题</a:t>
              </a:r>
            </a:p>
          </p:txBody>
        </p:sp>
        <p:sp>
          <p:nvSpPr>
            <p:cNvPr id="12" name="文本框 11"/>
            <p:cNvSpPr txBox="1"/>
            <p:nvPr/>
          </p:nvSpPr>
          <p:spPr>
            <a:xfrm>
              <a:off x="819039" y="741676"/>
              <a:ext cx="3357562" cy="369332"/>
            </a:xfrm>
            <a:prstGeom prst="rect">
              <a:avLst/>
            </a:prstGeom>
            <a:noFill/>
          </p:spPr>
          <p:txBody>
            <a:bodyPr wrap="square" rtlCol="0">
              <a:spAutoFit/>
            </a:bodyPr>
            <a:lstStyle>
              <a:defPPr>
                <a:defRPr lang="en-US"/>
              </a:defPPr>
              <a:lvl1pPr algn="ctr">
                <a:defRPr>
                  <a:solidFill>
                    <a:schemeClr val="bg1">
                      <a:lumMod val="50000"/>
                    </a:schemeClr>
                  </a:solidFill>
                </a:defRPr>
              </a:lvl1pPr>
            </a:lstStyle>
            <a:p>
              <a:pPr algn="l"/>
              <a:r>
                <a:rPr lang="en-US" altLang="zh-CN" dirty="0"/>
                <a:t>Add your text here please</a:t>
              </a:r>
              <a:endParaRPr lang="zh-CN" altLang="en-US" dirty="0"/>
            </a:p>
          </p:txBody>
        </p:sp>
        <p:sp>
          <p:nvSpPr>
            <p:cNvPr id="13" name="矩形 12"/>
            <p:cNvSpPr/>
            <p:nvPr/>
          </p:nvSpPr>
          <p:spPr>
            <a:xfrm>
              <a:off x="3917154" y="907007"/>
              <a:ext cx="8280000" cy="36000"/>
            </a:xfrm>
            <a:prstGeom prst="rect">
              <a:avLst/>
            </a:prstGeom>
            <a:gradFill flip="none" rotWithShape="1">
              <a:gsLst>
                <a:gs pos="25000">
                  <a:srgbClr val="EDAC5D"/>
                </a:gs>
                <a:gs pos="0">
                  <a:schemeClr val="accent3"/>
                </a:gs>
                <a:gs pos="25000">
                  <a:schemeClr val="accent2"/>
                </a:gs>
                <a:gs pos="50000">
                  <a:schemeClr val="accent2"/>
                </a:gs>
                <a:gs pos="100000">
                  <a:schemeClr val="accent4"/>
                </a:gs>
                <a:gs pos="75000">
                  <a:schemeClr val="accent4"/>
                </a:gs>
                <a:gs pos="74000">
                  <a:schemeClr val="accent1"/>
                </a:gs>
                <a:gs pos="5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矩形: 圆角 1"/>
          <p:cNvSpPr/>
          <p:nvPr/>
        </p:nvSpPr>
        <p:spPr>
          <a:xfrm rot="1858671">
            <a:off x="1676088" y="1873046"/>
            <a:ext cx="2062067" cy="2062068"/>
          </a:xfrm>
          <a:prstGeom prst="roundRect">
            <a:avLst>
              <a:gd name="adj" fmla="val 5116"/>
            </a:avLst>
          </a:prstGeom>
          <a:solidFill>
            <a:srgbClr val="EDAC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圆角 2"/>
          <p:cNvSpPr/>
          <p:nvPr/>
        </p:nvSpPr>
        <p:spPr>
          <a:xfrm rot="1858671">
            <a:off x="4125737" y="1873046"/>
            <a:ext cx="2062067" cy="2062068"/>
          </a:xfrm>
          <a:prstGeom prst="roundRect">
            <a:avLst>
              <a:gd name="adj" fmla="val 511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圆角 5"/>
          <p:cNvSpPr/>
          <p:nvPr/>
        </p:nvSpPr>
        <p:spPr>
          <a:xfrm rot="1858671">
            <a:off x="6575385" y="1873046"/>
            <a:ext cx="2062067" cy="2062068"/>
          </a:xfrm>
          <a:prstGeom prst="roundRect">
            <a:avLst>
              <a:gd name="adj" fmla="val 511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圆角 6"/>
          <p:cNvSpPr/>
          <p:nvPr/>
        </p:nvSpPr>
        <p:spPr>
          <a:xfrm rot="1858671">
            <a:off x="9025033" y="1873046"/>
            <a:ext cx="2062067" cy="2062068"/>
          </a:xfrm>
          <a:prstGeom prst="roundRect">
            <a:avLst>
              <a:gd name="adj" fmla="val 511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文本框 17"/>
          <p:cNvSpPr txBox="1"/>
          <p:nvPr/>
        </p:nvSpPr>
        <p:spPr>
          <a:xfrm rot="18060000">
            <a:off x="1417692" y="1681263"/>
            <a:ext cx="1068918" cy="461665"/>
          </a:xfrm>
          <a:prstGeom prst="rect">
            <a:avLst/>
          </a:prstGeom>
          <a:noFill/>
        </p:spPr>
        <p:txBody>
          <a:bodyPr wrap="square" rtlCol="0">
            <a:spAutoFit/>
          </a:bodyPr>
          <a:lstStyle/>
          <a:p>
            <a:pPr algn="r"/>
            <a:r>
              <a:rPr lang="en-US" altLang="zh-CN" sz="2400" dirty="0">
                <a:solidFill>
                  <a:srgbClr val="EDAC5D"/>
                </a:solidFill>
                <a:latin typeface="+mj-lt"/>
              </a:rPr>
              <a:t>2013</a:t>
            </a:r>
            <a:endParaRPr lang="zh-CN" altLang="en-US" sz="2400" dirty="0">
              <a:solidFill>
                <a:srgbClr val="EDAC5D"/>
              </a:solidFill>
              <a:latin typeface="+mj-lt"/>
            </a:endParaRPr>
          </a:p>
        </p:txBody>
      </p:sp>
      <p:sp>
        <p:nvSpPr>
          <p:cNvPr id="23" name="文本框 22"/>
          <p:cNvSpPr txBox="1"/>
          <p:nvPr/>
        </p:nvSpPr>
        <p:spPr>
          <a:xfrm>
            <a:off x="1928840" y="2552504"/>
            <a:ext cx="961518" cy="769441"/>
          </a:xfrm>
          <a:prstGeom prst="rect">
            <a:avLst/>
          </a:prstGeom>
          <a:noFill/>
        </p:spPr>
        <p:txBody>
          <a:bodyPr wrap="square" rtlCol="0">
            <a:spAutoFit/>
          </a:bodyPr>
          <a:lstStyle/>
          <a:p>
            <a:r>
              <a:rPr lang="en-US" altLang="zh-CN" sz="4400" dirty="0">
                <a:solidFill>
                  <a:schemeClr val="bg1"/>
                </a:solidFill>
                <a:latin typeface="+mj-lt"/>
              </a:rPr>
              <a:t>67</a:t>
            </a:r>
            <a:endParaRPr lang="zh-CN" altLang="en-US" sz="4400" dirty="0">
              <a:solidFill>
                <a:schemeClr val="bg1"/>
              </a:solidFill>
              <a:latin typeface="+mj-lt"/>
            </a:endParaRPr>
          </a:p>
        </p:txBody>
      </p:sp>
      <p:sp>
        <p:nvSpPr>
          <p:cNvPr id="24" name="文本框 23"/>
          <p:cNvSpPr txBox="1"/>
          <p:nvPr/>
        </p:nvSpPr>
        <p:spPr>
          <a:xfrm>
            <a:off x="2536599" y="3189001"/>
            <a:ext cx="1115756" cy="307777"/>
          </a:xfrm>
          <a:prstGeom prst="rect">
            <a:avLst/>
          </a:prstGeom>
          <a:noFill/>
        </p:spPr>
        <p:txBody>
          <a:bodyPr wrap="square" rtlCol="0">
            <a:spAutoFit/>
          </a:bodyPr>
          <a:lstStyle/>
          <a:p>
            <a:r>
              <a:rPr lang="zh-CN" altLang="en-US" sz="1400" dirty="0">
                <a:solidFill>
                  <a:schemeClr val="bg1"/>
                </a:solidFill>
              </a:rPr>
              <a:t>单位：万元</a:t>
            </a:r>
          </a:p>
        </p:txBody>
      </p:sp>
      <p:sp>
        <p:nvSpPr>
          <p:cNvPr id="35" name="文本框 34"/>
          <p:cNvSpPr txBox="1"/>
          <p:nvPr/>
        </p:nvSpPr>
        <p:spPr>
          <a:xfrm rot="18060000">
            <a:off x="3917470" y="1648757"/>
            <a:ext cx="993071" cy="461665"/>
          </a:xfrm>
          <a:prstGeom prst="rect">
            <a:avLst/>
          </a:prstGeom>
          <a:noFill/>
        </p:spPr>
        <p:txBody>
          <a:bodyPr wrap="square" rtlCol="0">
            <a:spAutoFit/>
          </a:bodyPr>
          <a:lstStyle/>
          <a:p>
            <a:pPr algn="r"/>
            <a:r>
              <a:rPr lang="en-US" altLang="zh-CN" sz="2400" dirty="0">
                <a:solidFill>
                  <a:srgbClr val="D1758E"/>
                </a:solidFill>
                <a:latin typeface="+mj-lt"/>
              </a:rPr>
              <a:t>2014</a:t>
            </a:r>
            <a:endParaRPr lang="zh-CN" altLang="en-US" sz="2400" dirty="0">
              <a:solidFill>
                <a:srgbClr val="D1758E"/>
              </a:solidFill>
              <a:latin typeface="+mj-lt"/>
            </a:endParaRPr>
          </a:p>
        </p:txBody>
      </p:sp>
      <p:sp>
        <p:nvSpPr>
          <p:cNvPr id="36" name="文本框 35"/>
          <p:cNvSpPr txBox="1"/>
          <p:nvPr/>
        </p:nvSpPr>
        <p:spPr>
          <a:xfrm rot="18060000">
            <a:off x="6425375" y="1638449"/>
            <a:ext cx="909756" cy="461665"/>
          </a:xfrm>
          <a:prstGeom prst="rect">
            <a:avLst/>
          </a:prstGeom>
          <a:noFill/>
        </p:spPr>
        <p:txBody>
          <a:bodyPr wrap="square" rtlCol="0">
            <a:spAutoFit/>
          </a:bodyPr>
          <a:lstStyle/>
          <a:p>
            <a:pPr algn="r"/>
            <a:r>
              <a:rPr lang="en-US" altLang="zh-CN" sz="2400" dirty="0">
                <a:solidFill>
                  <a:schemeClr val="accent1"/>
                </a:solidFill>
                <a:latin typeface="+mj-lt"/>
              </a:rPr>
              <a:t>2015</a:t>
            </a:r>
            <a:endParaRPr lang="zh-CN" altLang="en-US" sz="2400" dirty="0">
              <a:solidFill>
                <a:schemeClr val="accent1"/>
              </a:solidFill>
              <a:latin typeface="+mj-lt"/>
            </a:endParaRPr>
          </a:p>
        </p:txBody>
      </p:sp>
      <p:sp>
        <p:nvSpPr>
          <p:cNvPr id="37" name="文本框 36"/>
          <p:cNvSpPr txBox="1"/>
          <p:nvPr/>
        </p:nvSpPr>
        <p:spPr>
          <a:xfrm rot="18060000">
            <a:off x="8870181" y="1626039"/>
            <a:ext cx="940065" cy="461665"/>
          </a:xfrm>
          <a:prstGeom prst="rect">
            <a:avLst/>
          </a:prstGeom>
          <a:noFill/>
        </p:spPr>
        <p:txBody>
          <a:bodyPr wrap="square" rtlCol="0">
            <a:spAutoFit/>
          </a:bodyPr>
          <a:lstStyle/>
          <a:p>
            <a:pPr algn="r"/>
            <a:r>
              <a:rPr lang="en-US" altLang="zh-CN" sz="2400" dirty="0">
                <a:solidFill>
                  <a:schemeClr val="accent4"/>
                </a:solidFill>
                <a:latin typeface="+mj-lt"/>
              </a:rPr>
              <a:t>2016</a:t>
            </a:r>
            <a:endParaRPr lang="zh-CN" altLang="en-US" sz="2400" dirty="0">
              <a:solidFill>
                <a:schemeClr val="accent4"/>
              </a:solidFill>
              <a:latin typeface="+mj-lt"/>
            </a:endParaRPr>
          </a:p>
        </p:txBody>
      </p:sp>
      <p:sp>
        <p:nvSpPr>
          <p:cNvPr id="40" name="文本框 39"/>
          <p:cNvSpPr txBox="1"/>
          <p:nvPr/>
        </p:nvSpPr>
        <p:spPr>
          <a:xfrm>
            <a:off x="648965" y="4516294"/>
            <a:ext cx="2264748" cy="461665"/>
          </a:xfrm>
          <a:prstGeom prst="rect">
            <a:avLst/>
          </a:prstGeom>
          <a:noFill/>
        </p:spPr>
        <p:txBody>
          <a:bodyPr wrap="square" rtlCol="0">
            <a:spAutoFit/>
          </a:bodyPr>
          <a:lstStyle/>
          <a:p>
            <a:pPr algn="r"/>
            <a:r>
              <a:rPr lang="zh-CN" altLang="en-US" sz="2400" dirty="0">
                <a:solidFill>
                  <a:srgbClr val="EDAC5D"/>
                </a:solidFill>
                <a:latin typeface="+mj-ea"/>
                <a:ea typeface="+mj-ea"/>
              </a:rPr>
              <a:t>添加业务说明</a:t>
            </a:r>
          </a:p>
        </p:txBody>
      </p:sp>
      <p:sp>
        <p:nvSpPr>
          <p:cNvPr id="41" name="文本框 40"/>
          <p:cNvSpPr txBox="1"/>
          <p:nvPr/>
        </p:nvSpPr>
        <p:spPr>
          <a:xfrm>
            <a:off x="300039" y="4899535"/>
            <a:ext cx="2590320" cy="932563"/>
          </a:xfrm>
          <a:prstGeom prst="rect">
            <a:avLst/>
          </a:prstGeom>
          <a:noFill/>
        </p:spPr>
        <p:txBody>
          <a:bodyPr wrap="square" rtlCol="0">
            <a:spAutoFit/>
          </a:bodyPr>
          <a:lstStyle/>
          <a:p>
            <a:pPr algn="r">
              <a:lnSpc>
                <a:spcPct val="130000"/>
              </a:lnSpc>
            </a:pPr>
            <a:r>
              <a:rPr lang="zh-CN" altLang="en-US" sz="1400" dirty="0">
                <a:solidFill>
                  <a:schemeClr val="tx1">
                    <a:lumMod val="50000"/>
                  </a:schemeClr>
                </a:solidFill>
              </a:rPr>
              <a:t>点击添加文字说明点击添加文字说明点击添加文字说明点击添加文字说明</a:t>
            </a:r>
          </a:p>
        </p:txBody>
      </p:sp>
      <p:sp>
        <p:nvSpPr>
          <p:cNvPr id="43" name="文本框 42"/>
          <p:cNvSpPr txBox="1"/>
          <p:nvPr/>
        </p:nvSpPr>
        <p:spPr>
          <a:xfrm>
            <a:off x="3644323" y="4516294"/>
            <a:ext cx="2136679" cy="461665"/>
          </a:xfrm>
          <a:prstGeom prst="rect">
            <a:avLst/>
          </a:prstGeom>
          <a:noFill/>
        </p:spPr>
        <p:txBody>
          <a:bodyPr wrap="square" rtlCol="0">
            <a:spAutoFit/>
          </a:bodyPr>
          <a:lstStyle/>
          <a:p>
            <a:pPr algn="r"/>
            <a:r>
              <a:rPr lang="zh-CN" altLang="en-US" sz="2400" dirty="0">
                <a:solidFill>
                  <a:schemeClr val="accent2"/>
                </a:solidFill>
                <a:latin typeface="+mj-ea"/>
                <a:ea typeface="+mj-ea"/>
              </a:rPr>
              <a:t>添加业务说明</a:t>
            </a:r>
          </a:p>
        </p:txBody>
      </p:sp>
      <p:sp>
        <p:nvSpPr>
          <p:cNvPr id="44" name="文本框 43"/>
          <p:cNvSpPr txBox="1"/>
          <p:nvPr/>
        </p:nvSpPr>
        <p:spPr>
          <a:xfrm>
            <a:off x="3098801" y="4899535"/>
            <a:ext cx="2658848" cy="932563"/>
          </a:xfrm>
          <a:prstGeom prst="rect">
            <a:avLst/>
          </a:prstGeom>
          <a:noFill/>
        </p:spPr>
        <p:txBody>
          <a:bodyPr wrap="square" rtlCol="0">
            <a:spAutoFit/>
          </a:bodyPr>
          <a:lstStyle/>
          <a:p>
            <a:pPr algn="r">
              <a:lnSpc>
                <a:spcPct val="130000"/>
              </a:lnSpc>
            </a:pPr>
            <a:r>
              <a:rPr lang="zh-CN" altLang="en-US" sz="1400" dirty="0">
                <a:solidFill>
                  <a:schemeClr val="tx1">
                    <a:lumMod val="50000"/>
                  </a:schemeClr>
                </a:solidFill>
              </a:rPr>
              <a:t>点击添加文字说明点击添加文字说明点击添加文字说明点击添加文字说明</a:t>
            </a:r>
          </a:p>
        </p:txBody>
      </p:sp>
      <p:sp>
        <p:nvSpPr>
          <p:cNvPr id="46" name="文本框 45"/>
          <p:cNvSpPr txBox="1"/>
          <p:nvPr/>
        </p:nvSpPr>
        <p:spPr>
          <a:xfrm>
            <a:off x="6511612" y="4516294"/>
            <a:ext cx="2136679" cy="461665"/>
          </a:xfrm>
          <a:prstGeom prst="rect">
            <a:avLst/>
          </a:prstGeom>
          <a:noFill/>
        </p:spPr>
        <p:txBody>
          <a:bodyPr wrap="square" rtlCol="0">
            <a:spAutoFit/>
          </a:bodyPr>
          <a:lstStyle/>
          <a:p>
            <a:pPr algn="r"/>
            <a:r>
              <a:rPr lang="zh-CN" altLang="en-US" sz="2400" dirty="0">
                <a:solidFill>
                  <a:srgbClr val="774F71"/>
                </a:solidFill>
                <a:latin typeface="+mj-ea"/>
                <a:ea typeface="+mj-ea"/>
              </a:rPr>
              <a:t>添加业务说明</a:t>
            </a:r>
          </a:p>
        </p:txBody>
      </p:sp>
      <p:sp>
        <p:nvSpPr>
          <p:cNvPr id="47" name="文本框 46"/>
          <p:cNvSpPr txBox="1"/>
          <p:nvPr/>
        </p:nvSpPr>
        <p:spPr>
          <a:xfrm>
            <a:off x="6096000" y="4899535"/>
            <a:ext cx="2528937" cy="932563"/>
          </a:xfrm>
          <a:prstGeom prst="rect">
            <a:avLst/>
          </a:prstGeom>
          <a:noFill/>
        </p:spPr>
        <p:txBody>
          <a:bodyPr wrap="square" rtlCol="0">
            <a:spAutoFit/>
          </a:bodyPr>
          <a:lstStyle/>
          <a:p>
            <a:pPr algn="r">
              <a:lnSpc>
                <a:spcPct val="130000"/>
              </a:lnSpc>
            </a:pPr>
            <a:r>
              <a:rPr lang="zh-CN" altLang="en-US" sz="1400" dirty="0">
                <a:solidFill>
                  <a:schemeClr val="tx1">
                    <a:lumMod val="50000"/>
                  </a:schemeClr>
                </a:solidFill>
              </a:rPr>
              <a:t>点击添加文字说明点击添加文字说明点击添加文字说明点击添加文字说明</a:t>
            </a:r>
          </a:p>
        </p:txBody>
      </p:sp>
      <p:sp>
        <p:nvSpPr>
          <p:cNvPr id="49" name="文本框 48"/>
          <p:cNvSpPr txBox="1"/>
          <p:nvPr/>
        </p:nvSpPr>
        <p:spPr>
          <a:xfrm>
            <a:off x="9378900" y="4516294"/>
            <a:ext cx="2136679" cy="461665"/>
          </a:xfrm>
          <a:prstGeom prst="rect">
            <a:avLst/>
          </a:prstGeom>
          <a:noFill/>
        </p:spPr>
        <p:txBody>
          <a:bodyPr wrap="square" rtlCol="0">
            <a:spAutoFit/>
          </a:bodyPr>
          <a:lstStyle/>
          <a:p>
            <a:pPr algn="r"/>
            <a:r>
              <a:rPr lang="zh-CN" altLang="en-US" sz="2400" dirty="0">
                <a:solidFill>
                  <a:schemeClr val="accent4"/>
                </a:solidFill>
                <a:latin typeface="+mj-ea"/>
                <a:ea typeface="+mj-ea"/>
              </a:rPr>
              <a:t>添加业务说明</a:t>
            </a:r>
          </a:p>
        </p:txBody>
      </p:sp>
      <p:sp>
        <p:nvSpPr>
          <p:cNvPr id="50" name="文本框 49"/>
          <p:cNvSpPr txBox="1"/>
          <p:nvPr/>
        </p:nvSpPr>
        <p:spPr>
          <a:xfrm>
            <a:off x="8900266" y="4899535"/>
            <a:ext cx="2591959" cy="932563"/>
          </a:xfrm>
          <a:prstGeom prst="rect">
            <a:avLst/>
          </a:prstGeom>
          <a:noFill/>
        </p:spPr>
        <p:txBody>
          <a:bodyPr wrap="square" rtlCol="0">
            <a:spAutoFit/>
          </a:bodyPr>
          <a:lstStyle/>
          <a:p>
            <a:pPr algn="r">
              <a:lnSpc>
                <a:spcPct val="130000"/>
              </a:lnSpc>
            </a:pPr>
            <a:r>
              <a:rPr lang="zh-CN" altLang="en-US" sz="1400" dirty="0">
                <a:solidFill>
                  <a:schemeClr val="tx1">
                    <a:lumMod val="50000"/>
                  </a:schemeClr>
                </a:solidFill>
              </a:rPr>
              <a:t>点击添加文字说明点击添加文字说明点击添加文字说明点击添加文字说明</a:t>
            </a:r>
          </a:p>
        </p:txBody>
      </p:sp>
      <p:sp>
        <p:nvSpPr>
          <p:cNvPr id="53" name="文本框 52"/>
          <p:cNvSpPr txBox="1"/>
          <p:nvPr/>
        </p:nvSpPr>
        <p:spPr>
          <a:xfrm>
            <a:off x="4377819" y="2552504"/>
            <a:ext cx="961518" cy="769441"/>
          </a:xfrm>
          <a:prstGeom prst="rect">
            <a:avLst/>
          </a:prstGeom>
          <a:noFill/>
        </p:spPr>
        <p:txBody>
          <a:bodyPr wrap="square" rtlCol="0">
            <a:spAutoFit/>
          </a:bodyPr>
          <a:lstStyle/>
          <a:p>
            <a:r>
              <a:rPr lang="en-US" altLang="zh-CN" sz="4400" dirty="0">
                <a:solidFill>
                  <a:schemeClr val="bg1"/>
                </a:solidFill>
                <a:latin typeface="+mj-lt"/>
              </a:rPr>
              <a:t>76</a:t>
            </a:r>
            <a:endParaRPr lang="zh-CN" altLang="en-US" sz="4400" dirty="0">
              <a:solidFill>
                <a:schemeClr val="bg1"/>
              </a:solidFill>
              <a:latin typeface="+mj-lt"/>
            </a:endParaRPr>
          </a:p>
        </p:txBody>
      </p:sp>
      <p:sp>
        <p:nvSpPr>
          <p:cNvPr id="54" name="文本框 53"/>
          <p:cNvSpPr txBox="1"/>
          <p:nvPr/>
        </p:nvSpPr>
        <p:spPr>
          <a:xfrm>
            <a:off x="4985578" y="3189001"/>
            <a:ext cx="1115756" cy="307777"/>
          </a:xfrm>
          <a:prstGeom prst="rect">
            <a:avLst/>
          </a:prstGeom>
          <a:noFill/>
        </p:spPr>
        <p:txBody>
          <a:bodyPr wrap="square" rtlCol="0">
            <a:spAutoFit/>
          </a:bodyPr>
          <a:lstStyle/>
          <a:p>
            <a:r>
              <a:rPr lang="zh-CN" altLang="en-US" sz="1400" dirty="0">
                <a:solidFill>
                  <a:schemeClr val="bg1"/>
                </a:solidFill>
              </a:rPr>
              <a:t>单位：万元</a:t>
            </a:r>
          </a:p>
        </p:txBody>
      </p:sp>
      <p:sp>
        <p:nvSpPr>
          <p:cNvPr id="56" name="文本框 55"/>
          <p:cNvSpPr txBox="1"/>
          <p:nvPr/>
        </p:nvSpPr>
        <p:spPr>
          <a:xfrm>
            <a:off x="6826798" y="2552504"/>
            <a:ext cx="961518" cy="769441"/>
          </a:xfrm>
          <a:prstGeom prst="rect">
            <a:avLst/>
          </a:prstGeom>
          <a:noFill/>
        </p:spPr>
        <p:txBody>
          <a:bodyPr wrap="square" rtlCol="0">
            <a:spAutoFit/>
          </a:bodyPr>
          <a:lstStyle/>
          <a:p>
            <a:r>
              <a:rPr lang="en-US" altLang="zh-CN" sz="4400" dirty="0">
                <a:solidFill>
                  <a:schemeClr val="bg1"/>
                </a:solidFill>
                <a:latin typeface="+mj-lt"/>
              </a:rPr>
              <a:t>79</a:t>
            </a:r>
            <a:endParaRPr lang="zh-CN" altLang="en-US" sz="4400" dirty="0">
              <a:solidFill>
                <a:schemeClr val="bg1"/>
              </a:solidFill>
              <a:latin typeface="+mj-lt"/>
            </a:endParaRPr>
          </a:p>
        </p:txBody>
      </p:sp>
      <p:sp>
        <p:nvSpPr>
          <p:cNvPr id="57" name="文本框 56"/>
          <p:cNvSpPr txBox="1"/>
          <p:nvPr/>
        </p:nvSpPr>
        <p:spPr>
          <a:xfrm>
            <a:off x="7434557" y="3189001"/>
            <a:ext cx="1115756" cy="307777"/>
          </a:xfrm>
          <a:prstGeom prst="rect">
            <a:avLst/>
          </a:prstGeom>
          <a:noFill/>
        </p:spPr>
        <p:txBody>
          <a:bodyPr wrap="square" rtlCol="0">
            <a:spAutoFit/>
          </a:bodyPr>
          <a:lstStyle/>
          <a:p>
            <a:r>
              <a:rPr lang="zh-CN" altLang="en-US" sz="1400" dirty="0">
                <a:solidFill>
                  <a:schemeClr val="bg1"/>
                </a:solidFill>
              </a:rPr>
              <a:t>单位：万元</a:t>
            </a:r>
          </a:p>
        </p:txBody>
      </p:sp>
      <p:sp>
        <p:nvSpPr>
          <p:cNvPr id="59" name="文本框 58"/>
          <p:cNvSpPr txBox="1"/>
          <p:nvPr/>
        </p:nvSpPr>
        <p:spPr>
          <a:xfrm>
            <a:off x="9275777" y="2552504"/>
            <a:ext cx="961518" cy="769441"/>
          </a:xfrm>
          <a:prstGeom prst="rect">
            <a:avLst/>
          </a:prstGeom>
          <a:noFill/>
        </p:spPr>
        <p:txBody>
          <a:bodyPr wrap="square" rtlCol="0">
            <a:spAutoFit/>
          </a:bodyPr>
          <a:lstStyle/>
          <a:p>
            <a:r>
              <a:rPr lang="en-US" altLang="zh-CN" sz="4400" dirty="0">
                <a:solidFill>
                  <a:schemeClr val="bg1"/>
                </a:solidFill>
                <a:latin typeface="+mj-lt"/>
              </a:rPr>
              <a:t>84</a:t>
            </a:r>
            <a:endParaRPr lang="zh-CN" altLang="en-US" sz="4400" dirty="0">
              <a:solidFill>
                <a:schemeClr val="bg1"/>
              </a:solidFill>
              <a:latin typeface="+mj-lt"/>
            </a:endParaRPr>
          </a:p>
        </p:txBody>
      </p:sp>
      <p:sp>
        <p:nvSpPr>
          <p:cNvPr id="60" name="文本框 59"/>
          <p:cNvSpPr txBox="1"/>
          <p:nvPr/>
        </p:nvSpPr>
        <p:spPr>
          <a:xfrm>
            <a:off x="9883536" y="3189001"/>
            <a:ext cx="1115756" cy="307777"/>
          </a:xfrm>
          <a:prstGeom prst="rect">
            <a:avLst/>
          </a:prstGeom>
          <a:noFill/>
        </p:spPr>
        <p:txBody>
          <a:bodyPr wrap="square" rtlCol="0">
            <a:spAutoFit/>
          </a:bodyPr>
          <a:lstStyle/>
          <a:p>
            <a:r>
              <a:rPr lang="zh-CN" altLang="en-US" sz="1400" dirty="0">
                <a:solidFill>
                  <a:schemeClr val="bg1"/>
                </a:solidFill>
              </a:rPr>
              <a:t>单位：万元</a:t>
            </a:r>
          </a:p>
        </p:txBody>
      </p:sp>
    </p:spTree>
    <p:extLst>
      <p:ext uri="{BB962C8B-B14F-4D97-AF65-F5344CB8AC3E}">
        <p14:creationId xmlns:p14="http://schemas.microsoft.com/office/powerpoint/2010/main" val="894484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 name="直接连接符 10"/>
          <p:cNvCxnSpPr/>
          <p:nvPr/>
        </p:nvCxnSpPr>
        <p:spPr>
          <a:xfrm>
            <a:off x="-171450" y="3073400"/>
            <a:ext cx="12534900" cy="0"/>
          </a:xfrm>
          <a:prstGeom prst="line">
            <a:avLst/>
          </a:prstGeom>
          <a:ln w="6350">
            <a:solidFill>
              <a:schemeClr val="bg1">
                <a:lumMod val="8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17" name="组合 16"/>
          <p:cNvGrpSpPr/>
          <p:nvPr/>
        </p:nvGrpSpPr>
        <p:grpSpPr>
          <a:xfrm>
            <a:off x="300042" y="2963862"/>
            <a:ext cx="219076" cy="219076"/>
            <a:chOff x="190500" y="3052762"/>
            <a:chExt cx="219076" cy="219076"/>
          </a:xfrm>
        </p:grpSpPr>
        <p:sp>
          <p:nvSpPr>
            <p:cNvPr id="16" name="椭圆 15"/>
            <p:cNvSpPr/>
            <p:nvPr/>
          </p:nvSpPr>
          <p:spPr>
            <a:xfrm>
              <a:off x="190500" y="3052762"/>
              <a:ext cx="219076" cy="219076"/>
            </a:xfrm>
            <a:prstGeom prst="ellipse">
              <a:avLst/>
            </a:prstGeom>
            <a:solidFill>
              <a:schemeClr val="bg1"/>
            </a:solidFill>
            <a:ln>
              <a:noFill/>
            </a:ln>
            <a:effectLst>
              <a:outerShdw blurRad="114300" sx="104000" sy="104000" algn="ctr" rotWithShape="0">
                <a:schemeClr val="bg1">
                  <a:lumMod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219076" y="3081338"/>
              <a:ext cx="161924" cy="161924"/>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247651" y="3109913"/>
              <a:ext cx="104774" cy="104774"/>
            </a:xfrm>
            <a:prstGeom prst="ellipse">
              <a:avLst/>
            </a:prstGeom>
            <a:solidFill>
              <a:srgbClr val="EDAC5D"/>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8" name="组合 17"/>
          <p:cNvGrpSpPr/>
          <p:nvPr/>
        </p:nvGrpSpPr>
        <p:grpSpPr>
          <a:xfrm>
            <a:off x="4092578" y="2963862"/>
            <a:ext cx="219076" cy="219076"/>
            <a:chOff x="190500" y="3052762"/>
            <a:chExt cx="219076" cy="219076"/>
          </a:xfrm>
        </p:grpSpPr>
        <p:sp>
          <p:nvSpPr>
            <p:cNvPr id="19" name="椭圆 18"/>
            <p:cNvSpPr/>
            <p:nvPr/>
          </p:nvSpPr>
          <p:spPr>
            <a:xfrm>
              <a:off x="190500" y="3052762"/>
              <a:ext cx="219076" cy="219076"/>
            </a:xfrm>
            <a:prstGeom prst="ellipse">
              <a:avLst/>
            </a:prstGeom>
            <a:solidFill>
              <a:schemeClr val="bg1"/>
            </a:solidFill>
            <a:ln>
              <a:noFill/>
            </a:ln>
            <a:effectLst>
              <a:outerShdw blurRad="114300" sx="104000" sy="104000" algn="ctr" rotWithShape="0">
                <a:schemeClr val="bg1">
                  <a:lumMod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19"/>
            <p:cNvSpPr/>
            <p:nvPr/>
          </p:nvSpPr>
          <p:spPr>
            <a:xfrm>
              <a:off x="219076" y="3081338"/>
              <a:ext cx="161924" cy="161924"/>
            </a:xfrm>
            <a:prstGeom prst="ellipse">
              <a:avLst/>
            </a:prstGeom>
            <a:solidFill>
              <a:schemeClr val="accent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椭圆 20"/>
            <p:cNvSpPr/>
            <p:nvPr/>
          </p:nvSpPr>
          <p:spPr>
            <a:xfrm>
              <a:off x="247651" y="3109913"/>
              <a:ext cx="104774" cy="104774"/>
            </a:xfrm>
            <a:prstGeom prst="ellipse">
              <a:avLst/>
            </a:prstGeom>
            <a:solidFill>
              <a:schemeClr val="accent2"/>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2" name="组合 21"/>
          <p:cNvGrpSpPr/>
          <p:nvPr/>
        </p:nvGrpSpPr>
        <p:grpSpPr>
          <a:xfrm>
            <a:off x="7885114" y="2963862"/>
            <a:ext cx="219076" cy="219076"/>
            <a:chOff x="190500" y="3052762"/>
            <a:chExt cx="219076" cy="219076"/>
          </a:xfrm>
        </p:grpSpPr>
        <p:sp>
          <p:nvSpPr>
            <p:cNvPr id="23" name="椭圆 22"/>
            <p:cNvSpPr/>
            <p:nvPr/>
          </p:nvSpPr>
          <p:spPr>
            <a:xfrm>
              <a:off x="190500" y="3052762"/>
              <a:ext cx="219076" cy="219076"/>
            </a:xfrm>
            <a:prstGeom prst="ellipse">
              <a:avLst/>
            </a:prstGeom>
            <a:solidFill>
              <a:schemeClr val="bg1"/>
            </a:solidFill>
            <a:ln>
              <a:noFill/>
            </a:ln>
            <a:effectLst>
              <a:outerShdw blurRad="114300" sx="104000" sy="104000" algn="ctr" rotWithShape="0">
                <a:schemeClr val="bg1">
                  <a:lumMod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219076" y="3081338"/>
              <a:ext cx="161924" cy="161924"/>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椭圆 24"/>
            <p:cNvSpPr/>
            <p:nvPr/>
          </p:nvSpPr>
          <p:spPr>
            <a:xfrm>
              <a:off x="247651" y="3109913"/>
              <a:ext cx="104774" cy="104774"/>
            </a:xfrm>
            <a:prstGeom prst="ellipse">
              <a:avLst/>
            </a:prstGeom>
            <a:solidFill>
              <a:srgbClr val="5F3158"/>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6" name="组合 25"/>
          <p:cNvGrpSpPr/>
          <p:nvPr/>
        </p:nvGrpSpPr>
        <p:grpSpPr>
          <a:xfrm>
            <a:off x="11677650" y="2963862"/>
            <a:ext cx="219076" cy="219076"/>
            <a:chOff x="190500" y="3052762"/>
            <a:chExt cx="219076" cy="219076"/>
          </a:xfrm>
        </p:grpSpPr>
        <p:sp>
          <p:nvSpPr>
            <p:cNvPr id="27" name="椭圆 26"/>
            <p:cNvSpPr/>
            <p:nvPr/>
          </p:nvSpPr>
          <p:spPr>
            <a:xfrm>
              <a:off x="190500" y="3052762"/>
              <a:ext cx="219076" cy="219076"/>
            </a:xfrm>
            <a:prstGeom prst="ellipse">
              <a:avLst/>
            </a:prstGeom>
            <a:solidFill>
              <a:schemeClr val="bg1"/>
            </a:solidFill>
            <a:ln>
              <a:noFill/>
            </a:ln>
            <a:effectLst>
              <a:outerShdw blurRad="114300" sx="104000" sy="104000" algn="ctr" rotWithShape="0">
                <a:schemeClr val="bg1">
                  <a:lumMod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nvSpPr>
          <p:spPr>
            <a:xfrm>
              <a:off x="219076" y="3081338"/>
              <a:ext cx="161924" cy="161924"/>
            </a:xfrm>
            <a:prstGeom prst="ellipse">
              <a:avLst/>
            </a:prstGeom>
            <a:solidFill>
              <a:schemeClr val="accent4">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椭圆 28"/>
            <p:cNvSpPr/>
            <p:nvPr/>
          </p:nvSpPr>
          <p:spPr>
            <a:xfrm>
              <a:off x="247651" y="3109913"/>
              <a:ext cx="104774" cy="104774"/>
            </a:xfrm>
            <a:prstGeom prst="ellipse">
              <a:avLst/>
            </a:prstGeom>
            <a:solidFill>
              <a:schemeClr val="accent4"/>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2" name="组合 61"/>
          <p:cNvGrpSpPr/>
          <p:nvPr/>
        </p:nvGrpSpPr>
        <p:grpSpPr>
          <a:xfrm flipH="1">
            <a:off x="2680496" y="2495373"/>
            <a:ext cx="392275" cy="630414"/>
            <a:chOff x="642308" y="2584273"/>
            <a:chExt cx="392275" cy="630414"/>
          </a:xfrm>
        </p:grpSpPr>
        <p:sp>
          <p:nvSpPr>
            <p:cNvPr id="30" name="矩形: 圆角 29"/>
            <p:cNvSpPr/>
            <p:nvPr/>
          </p:nvSpPr>
          <p:spPr>
            <a:xfrm>
              <a:off x="642308" y="3104515"/>
              <a:ext cx="110172" cy="110172"/>
            </a:xfrm>
            <a:prstGeom prst="roundRect">
              <a:avLst>
                <a:gd name="adj" fmla="val 16991"/>
              </a:avLst>
            </a:prstGeom>
            <a:solidFill>
              <a:srgbClr val="EDAC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58" name="组合 57"/>
            <p:cNvGrpSpPr/>
            <p:nvPr/>
          </p:nvGrpSpPr>
          <p:grpSpPr>
            <a:xfrm>
              <a:off x="657479" y="2584273"/>
              <a:ext cx="377104" cy="497700"/>
              <a:chOff x="809121" y="2191138"/>
              <a:chExt cx="252905" cy="333781"/>
            </a:xfrm>
          </p:grpSpPr>
          <p:sp>
            <p:nvSpPr>
              <p:cNvPr id="55" name="箭头: 圆角右 54"/>
              <p:cNvSpPr/>
              <p:nvPr/>
            </p:nvSpPr>
            <p:spPr>
              <a:xfrm>
                <a:off x="829163" y="2211617"/>
                <a:ext cx="182914" cy="269648"/>
              </a:xfrm>
              <a:prstGeom prst="bentArrow">
                <a:avLst>
                  <a:gd name="adj1" fmla="val 0"/>
                  <a:gd name="adj2" fmla="val 0"/>
                  <a:gd name="adj3" fmla="val 50000"/>
                  <a:gd name="adj4" fmla="val 35180"/>
                </a:avLst>
              </a:prstGeom>
              <a:ln w="0">
                <a:solidFill>
                  <a:srgbClr val="EDAC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6" name="椭圆 55"/>
              <p:cNvSpPr/>
              <p:nvPr/>
            </p:nvSpPr>
            <p:spPr>
              <a:xfrm>
                <a:off x="809121" y="2479199"/>
                <a:ext cx="45720" cy="45720"/>
              </a:xfrm>
              <a:prstGeom prst="ellipse">
                <a:avLst/>
              </a:prstGeom>
              <a:solidFill>
                <a:srgbClr val="EDAC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57" name="椭圆 56"/>
              <p:cNvSpPr/>
              <p:nvPr/>
            </p:nvSpPr>
            <p:spPr>
              <a:xfrm>
                <a:off x="1016306" y="2191138"/>
                <a:ext cx="45720" cy="45720"/>
              </a:xfrm>
              <a:prstGeom prst="ellipse">
                <a:avLst/>
              </a:prstGeom>
              <a:solidFill>
                <a:srgbClr val="EDAC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69" name="文本框 68"/>
          <p:cNvSpPr txBox="1"/>
          <p:nvPr/>
        </p:nvSpPr>
        <p:spPr>
          <a:xfrm>
            <a:off x="1248229" y="3475529"/>
            <a:ext cx="2407376" cy="461665"/>
          </a:xfrm>
          <a:prstGeom prst="rect">
            <a:avLst/>
          </a:prstGeom>
          <a:noFill/>
        </p:spPr>
        <p:txBody>
          <a:bodyPr wrap="square" rtlCol="0">
            <a:spAutoFit/>
          </a:bodyPr>
          <a:lstStyle/>
          <a:p>
            <a:pPr algn="r"/>
            <a:r>
              <a:rPr lang="zh-CN" altLang="en-US" sz="2400" dirty="0">
                <a:solidFill>
                  <a:srgbClr val="EDAC5D"/>
                </a:solidFill>
                <a:latin typeface="+mj-ea"/>
                <a:ea typeface="+mj-ea"/>
              </a:rPr>
              <a:t>添加照片说明</a:t>
            </a:r>
          </a:p>
        </p:txBody>
      </p:sp>
      <p:sp>
        <p:nvSpPr>
          <p:cNvPr id="71" name="文本框 70"/>
          <p:cNvSpPr txBox="1"/>
          <p:nvPr/>
        </p:nvSpPr>
        <p:spPr>
          <a:xfrm>
            <a:off x="54421" y="2644195"/>
            <a:ext cx="696111" cy="338554"/>
          </a:xfrm>
          <a:prstGeom prst="rect">
            <a:avLst/>
          </a:prstGeom>
          <a:noFill/>
        </p:spPr>
        <p:txBody>
          <a:bodyPr wrap="square" rtlCol="0">
            <a:spAutoFit/>
          </a:bodyPr>
          <a:lstStyle/>
          <a:p>
            <a:r>
              <a:rPr lang="en-US" altLang="zh-CN" sz="1600" dirty="0">
                <a:solidFill>
                  <a:srgbClr val="EDAC5D"/>
                </a:solidFill>
                <a:latin typeface="+mj-lt"/>
              </a:rPr>
              <a:t>2014</a:t>
            </a:r>
            <a:endParaRPr lang="zh-CN" altLang="en-US" sz="1600" dirty="0">
              <a:solidFill>
                <a:srgbClr val="EDAC5D"/>
              </a:solidFill>
              <a:latin typeface="+mj-lt"/>
            </a:endParaRPr>
          </a:p>
        </p:txBody>
      </p:sp>
      <p:grpSp>
        <p:nvGrpSpPr>
          <p:cNvPr id="89" name="组合 88"/>
          <p:cNvGrpSpPr/>
          <p:nvPr/>
        </p:nvGrpSpPr>
        <p:grpSpPr>
          <a:xfrm>
            <a:off x="3454402" y="3008279"/>
            <a:ext cx="110172" cy="465170"/>
            <a:chOff x="3454402" y="3008279"/>
            <a:chExt cx="110172" cy="465170"/>
          </a:xfrm>
        </p:grpSpPr>
        <p:sp>
          <p:nvSpPr>
            <p:cNvPr id="64" name="矩形: 圆角 63"/>
            <p:cNvSpPr/>
            <p:nvPr/>
          </p:nvSpPr>
          <p:spPr>
            <a:xfrm rot="10800000">
              <a:off x="3454402" y="3008279"/>
              <a:ext cx="110172" cy="110172"/>
            </a:xfrm>
            <a:prstGeom prst="roundRect">
              <a:avLst>
                <a:gd name="adj" fmla="val 16991"/>
              </a:avLst>
            </a:prstGeom>
            <a:solidFill>
              <a:srgbClr val="EDAC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3" name="直接连接符 72"/>
            <p:cNvCxnSpPr/>
            <p:nvPr/>
          </p:nvCxnSpPr>
          <p:spPr>
            <a:xfrm>
              <a:off x="3509487" y="3154362"/>
              <a:ext cx="0" cy="319087"/>
            </a:xfrm>
            <a:prstGeom prst="line">
              <a:avLst/>
            </a:prstGeom>
            <a:ln>
              <a:solidFill>
                <a:srgbClr val="EDAC5D"/>
              </a:solidFill>
              <a:headEnd type="oval" w="sm" len="sm"/>
              <a:tailEnd type="oval" w="sm" len="sm"/>
            </a:ln>
          </p:spPr>
          <p:style>
            <a:lnRef idx="1">
              <a:schemeClr val="accent1"/>
            </a:lnRef>
            <a:fillRef idx="0">
              <a:schemeClr val="accent1"/>
            </a:fillRef>
            <a:effectRef idx="0">
              <a:schemeClr val="accent1"/>
            </a:effectRef>
            <a:fontRef idx="minor">
              <a:schemeClr val="tx1"/>
            </a:fontRef>
          </p:style>
        </p:cxnSp>
      </p:grpSp>
      <p:pic>
        <p:nvPicPr>
          <p:cNvPr id="75" name="图片 7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33017" y="3982339"/>
            <a:ext cx="1425975" cy="2321780"/>
          </a:xfrm>
          <a:prstGeom prst="rect">
            <a:avLst/>
          </a:prstGeom>
        </p:spPr>
      </p:pic>
      <p:sp>
        <p:nvSpPr>
          <p:cNvPr id="61" name="文本框 60"/>
          <p:cNvSpPr txBox="1"/>
          <p:nvPr/>
        </p:nvSpPr>
        <p:spPr>
          <a:xfrm>
            <a:off x="427801" y="1734434"/>
            <a:ext cx="2344434" cy="652486"/>
          </a:xfrm>
          <a:prstGeom prst="rect">
            <a:avLst/>
          </a:prstGeom>
          <a:noFill/>
        </p:spPr>
        <p:txBody>
          <a:bodyPr wrap="square" rtlCol="0">
            <a:spAutoFit/>
          </a:bodyPr>
          <a:lstStyle/>
          <a:p>
            <a:pPr algn="r">
              <a:lnSpc>
                <a:spcPct val="130000"/>
              </a:lnSpc>
            </a:pPr>
            <a:r>
              <a:rPr lang="zh-CN" altLang="en-US" sz="1400" dirty="0">
                <a:solidFill>
                  <a:schemeClr val="tx1">
                    <a:lumMod val="50000"/>
                  </a:schemeClr>
                </a:solidFill>
              </a:rPr>
              <a:t>说明点击添加文字说明点击添加文字说明</a:t>
            </a:r>
          </a:p>
        </p:txBody>
      </p:sp>
      <p:sp>
        <p:nvSpPr>
          <p:cNvPr id="76" name="文本框 75"/>
          <p:cNvSpPr txBox="1"/>
          <p:nvPr/>
        </p:nvSpPr>
        <p:spPr>
          <a:xfrm>
            <a:off x="1973197" y="2297827"/>
            <a:ext cx="786803" cy="461665"/>
          </a:xfrm>
          <a:prstGeom prst="rect">
            <a:avLst/>
          </a:prstGeom>
          <a:noFill/>
        </p:spPr>
        <p:txBody>
          <a:bodyPr wrap="square" rtlCol="0">
            <a:spAutoFit/>
          </a:bodyPr>
          <a:lstStyle/>
          <a:p>
            <a:pPr algn="r"/>
            <a:r>
              <a:rPr lang="en-US" altLang="zh-CN" sz="2400" dirty="0">
                <a:solidFill>
                  <a:srgbClr val="EDAC5D"/>
                </a:solidFill>
                <a:latin typeface="+mj-lt"/>
              </a:rPr>
              <a:t>34</a:t>
            </a:r>
            <a:r>
              <a:rPr lang="en-US" altLang="zh-CN" dirty="0">
                <a:solidFill>
                  <a:srgbClr val="EDAC5D"/>
                </a:solidFill>
                <a:latin typeface="+mj-lt"/>
              </a:rPr>
              <a:t>%</a:t>
            </a:r>
            <a:endParaRPr lang="zh-CN" altLang="en-US" sz="2400" dirty="0">
              <a:solidFill>
                <a:srgbClr val="EDAC5D"/>
              </a:solidFill>
              <a:latin typeface="+mj-lt"/>
            </a:endParaRPr>
          </a:p>
        </p:txBody>
      </p:sp>
      <p:sp>
        <p:nvSpPr>
          <p:cNvPr id="77" name="矩形 76"/>
          <p:cNvSpPr/>
          <p:nvPr/>
        </p:nvSpPr>
        <p:spPr>
          <a:xfrm>
            <a:off x="314552" y="3982339"/>
            <a:ext cx="1817892" cy="2321780"/>
          </a:xfrm>
          <a:prstGeom prst="rect">
            <a:avLst/>
          </a:prstGeom>
          <a:solidFill>
            <a:srgbClr val="EDAC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8" name="文本框 77"/>
          <p:cNvSpPr txBox="1"/>
          <p:nvPr/>
        </p:nvSpPr>
        <p:spPr>
          <a:xfrm>
            <a:off x="387221" y="4742040"/>
            <a:ext cx="1710866" cy="932563"/>
          </a:xfrm>
          <a:prstGeom prst="rect">
            <a:avLst/>
          </a:prstGeom>
          <a:noFill/>
        </p:spPr>
        <p:txBody>
          <a:bodyPr wrap="square" rtlCol="0">
            <a:spAutoFit/>
          </a:bodyPr>
          <a:lstStyle/>
          <a:p>
            <a:pPr algn="r">
              <a:lnSpc>
                <a:spcPct val="130000"/>
              </a:lnSpc>
            </a:pPr>
            <a:r>
              <a:rPr lang="zh-CN" altLang="en-US" sz="1400" dirty="0">
                <a:solidFill>
                  <a:schemeClr val="bg1"/>
                </a:solidFill>
              </a:rPr>
              <a:t>说明点击添加文字说明点击添加文字说明</a:t>
            </a:r>
          </a:p>
        </p:txBody>
      </p:sp>
      <p:grpSp>
        <p:nvGrpSpPr>
          <p:cNvPr id="101" name="组合 100"/>
          <p:cNvGrpSpPr/>
          <p:nvPr/>
        </p:nvGrpSpPr>
        <p:grpSpPr>
          <a:xfrm>
            <a:off x="6933954" y="2485847"/>
            <a:ext cx="752337" cy="639940"/>
            <a:chOff x="6933954" y="2485847"/>
            <a:chExt cx="752337" cy="639940"/>
          </a:xfrm>
        </p:grpSpPr>
        <p:sp>
          <p:nvSpPr>
            <p:cNvPr id="80" name="矩形: 圆角 79"/>
            <p:cNvSpPr/>
            <p:nvPr/>
          </p:nvSpPr>
          <p:spPr>
            <a:xfrm flipH="1">
              <a:off x="7576119" y="3015615"/>
              <a:ext cx="110172" cy="110172"/>
            </a:xfrm>
            <a:prstGeom prst="roundRect">
              <a:avLst>
                <a:gd name="adj" fmla="val 16991"/>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81" name="组合 80"/>
            <p:cNvGrpSpPr/>
            <p:nvPr/>
          </p:nvGrpSpPr>
          <p:grpSpPr>
            <a:xfrm flipH="1">
              <a:off x="6933954" y="2485847"/>
              <a:ext cx="727639" cy="497700"/>
              <a:chOff x="809121" y="2191138"/>
              <a:chExt cx="487991" cy="333781"/>
            </a:xfrm>
            <a:solidFill>
              <a:schemeClr val="accent2"/>
            </a:solidFill>
          </p:grpSpPr>
          <p:sp>
            <p:nvSpPr>
              <p:cNvPr id="82" name="箭头: 圆角右 81"/>
              <p:cNvSpPr/>
              <p:nvPr/>
            </p:nvSpPr>
            <p:spPr>
              <a:xfrm>
                <a:off x="829162" y="2211617"/>
                <a:ext cx="413852" cy="269648"/>
              </a:xfrm>
              <a:prstGeom prst="bentArrow">
                <a:avLst>
                  <a:gd name="adj1" fmla="val 0"/>
                  <a:gd name="adj2" fmla="val 0"/>
                  <a:gd name="adj3" fmla="val 50000"/>
                  <a:gd name="adj4" fmla="val 35180"/>
                </a:avLst>
              </a:prstGeom>
              <a:grpFill/>
              <a:ln w="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83" name="椭圆 82"/>
              <p:cNvSpPr/>
              <p:nvPr/>
            </p:nvSpPr>
            <p:spPr>
              <a:xfrm>
                <a:off x="809121" y="2479199"/>
                <a:ext cx="45720" cy="4572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84" name="椭圆 83"/>
              <p:cNvSpPr/>
              <p:nvPr/>
            </p:nvSpPr>
            <p:spPr>
              <a:xfrm>
                <a:off x="1251392" y="2191138"/>
                <a:ext cx="45720" cy="4572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pic>
        <p:nvPicPr>
          <p:cNvPr id="85" name="图片 8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8569" y="1011670"/>
            <a:ext cx="1928577" cy="1289774"/>
          </a:xfrm>
          <a:prstGeom prst="rect">
            <a:avLst/>
          </a:prstGeom>
        </p:spPr>
      </p:pic>
      <p:sp>
        <p:nvSpPr>
          <p:cNvPr id="86" name="文本框 85"/>
          <p:cNvSpPr txBox="1"/>
          <p:nvPr/>
        </p:nvSpPr>
        <p:spPr>
          <a:xfrm>
            <a:off x="4574187" y="2308194"/>
            <a:ext cx="2407376" cy="461665"/>
          </a:xfrm>
          <a:prstGeom prst="rect">
            <a:avLst/>
          </a:prstGeom>
          <a:noFill/>
        </p:spPr>
        <p:txBody>
          <a:bodyPr wrap="square" rtlCol="0">
            <a:spAutoFit/>
          </a:bodyPr>
          <a:lstStyle/>
          <a:p>
            <a:pPr algn="r"/>
            <a:r>
              <a:rPr lang="zh-CN" altLang="en-US" sz="2400" dirty="0">
                <a:solidFill>
                  <a:schemeClr val="accent2"/>
                </a:solidFill>
                <a:latin typeface="+mj-ea"/>
                <a:ea typeface="+mj-ea"/>
              </a:rPr>
              <a:t>添加照片说明</a:t>
            </a:r>
          </a:p>
        </p:txBody>
      </p:sp>
      <p:sp>
        <p:nvSpPr>
          <p:cNvPr id="87" name="矩形 86"/>
          <p:cNvSpPr/>
          <p:nvPr/>
        </p:nvSpPr>
        <p:spPr>
          <a:xfrm>
            <a:off x="4925527" y="215900"/>
            <a:ext cx="1934662" cy="80895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8" name="文本框 87"/>
          <p:cNvSpPr txBox="1"/>
          <p:nvPr/>
        </p:nvSpPr>
        <p:spPr>
          <a:xfrm>
            <a:off x="4971844" y="326624"/>
            <a:ext cx="1830750" cy="652486"/>
          </a:xfrm>
          <a:prstGeom prst="rect">
            <a:avLst/>
          </a:prstGeom>
          <a:noFill/>
        </p:spPr>
        <p:txBody>
          <a:bodyPr wrap="square" rtlCol="0">
            <a:spAutoFit/>
          </a:bodyPr>
          <a:lstStyle/>
          <a:p>
            <a:pPr algn="ctr">
              <a:lnSpc>
                <a:spcPct val="130000"/>
              </a:lnSpc>
            </a:pPr>
            <a:r>
              <a:rPr lang="zh-CN" altLang="en-US" sz="1400" dirty="0">
                <a:solidFill>
                  <a:schemeClr val="bg1"/>
                </a:solidFill>
              </a:rPr>
              <a:t>说明点击添加文字说明点击添加文字说明</a:t>
            </a:r>
          </a:p>
        </p:txBody>
      </p:sp>
      <p:grpSp>
        <p:nvGrpSpPr>
          <p:cNvPr id="90" name="组合 89"/>
          <p:cNvGrpSpPr/>
          <p:nvPr/>
        </p:nvGrpSpPr>
        <p:grpSpPr>
          <a:xfrm>
            <a:off x="4686302" y="3008279"/>
            <a:ext cx="110172" cy="465170"/>
            <a:chOff x="3454402" y="3008279"/>
            <a:chExt cx="110172" cy="465170"/>
          </a:xfrm>
          <a:solidFill>
            <a:schemeClr val="accent2"/>
          </a:solidFill>
        </p:grpSpPr>
        <p:sp>
          <p:nvSpPr>
            <p:cNvPr id="91" name="矩形: 圆角 90"/>
            <p:cNvSpPr/>
            <p:nvPr/>
          </p:nvSpPr>
          <p:spPr>
            <a:xfrm rot="10800000">
              <a:off x="3454402" y="3008279"/>
              <a:ext cx="110172" cy="110172"/>
            </a:xfrm>
            <a:prstGeom prst="roundRect">
              <a:avLst>
                <a:gd name="adj" fmla="val 16991"/>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92" name="直接连接符 91"/>
            <p:cNvCxnSpPr/>
            <p:nvPr/>
          </p:nvCxnSpPr>
          <p:spPr>
            <a:xfrm>
              <a:off x="3509487" y="3154362"/>
              <a:ext cx="0" cy="319087"/>
            </a:xfrm>
            <a:prstGeom prst="line">
              <a:avLst/>
            </a:prstGeom>
            <a:grpFill/>
            <a:ln>
              <a:solidFill>
                <a:schemeClr val="accent2"/>
              </a:solidFill>
              <a:headEnd type="oval" w="sm" len="sm"/>
              <a:tailEnd type="oval" w="sm" len="sm"/>
            </a:ln>
          </p:spPr>
          <p:style>
            <a:lnRef idx="1">
              <a:schemeClr val="accent1"/>
            </a:lnRef>
            <a:fillRef idx="0">
              <a:schemeClr val="accent1"/>
            </a:fillRef>
            <a:effectRef idx="0">
              <a:schemeClr val="accent1"/>
            </a:effectRef>
            <a:fontRef idx="minor">
              <a:schemeClr val="tx1"/>
            </a:fontRef>
          </p:style>
        </p:cxnSp>
      </p:grpSp>
      <p:sp>
        <p:nvSpPr>
          <p:cNvPr id="95" name="文本框 94"/>
          <p:cNvSpPr txBox="1"/>
          <p:nvPr/>
        </p:nvSpPr>
        <p:spPr>
          <a:xfrm>
            <a:off x="4566867" y="3857320"/>
            <a:ext cx="2847725" cy="652486"/>
          </a:xfrm>
          <a:prstGeom prst="rect">
            <a:avLst/>
          </a:prstGeom>
          <a:noFill/>
        </p:spPr>
        <p:txBody>
          <a:bodyPr wrap="square" rtlCol="0">
            <a:spAutoFit/>
          </a:bodyPr>
          <a:lstStyle/>
          <a:p>
            <a:pPr>
              <a:lnSpc>
                <a:spcPct val="130000"/>
              </a:lnSpc>
            </a:pPr>
            <a:r>
              <a:rPr lang="zh-CN" altLang="en-US" sz="1400" dirty="0">
                <a:solidFill>
                  <a:schemeClr val="tx1">
                    <a:lumMod val="50000"/>
                  </a:schemeClr>
                </a:solidFill>
              </a:rPr>
              <a:t>说明点击添加文字说明点击添加文字说明</a:t>
            </a:r>
          </a:p>
        </p:txBody>
      </p:sp>
      <p:sp>
        <p:nvSpPr>
          <p:cNvPr id="96" name="文本框 95"/>
          <p:cNvSpPr txBox="1"/>
          <p:nvPr/>
        </p:nvSpPr>
        <p:spPr>
          <a:xfrm>
            <a:off x="4565774" y="3468213"/>
            <a:ext cx="1255050" cy="461665"/>
          </a:xfrm>
          <a:prstGeom prst="rect">
            <a:avLst/>
          </a:prstGeom>
          <a:noFill/>
        </p:spPr>
        <p:txBody>
          <a:bodyPr wrap="square" rtlCol="0">
            <a:spAutoFit/>
          </a:bodyPr>
          <a:lstStyle/>
          <a:p>
            <a:r>
              <a:rPr lang="en-US" altLang="zh-CN" sz="2400" dirty="0">
                <a:solidFill>
                  <a:schemeClr val="accent2"/>
                </a:solidFill>
                <a:latin typeface="+mj-lt"/>
              </a:rPr>
              <a:t>28823</a:t>
            </a:r>
            <a:endParaRPr lang="zh-CN" altLang="en-US" sz="3200" dirty="0">
              <a:solidFill>
                <a:schemeClr val="accent2"/>
              </a:solidFill>
              <a:latin typeface="+mj-lt"/>
            </a:endParaRPr>
          </a:p>
        </p:txBody>
      </p:sp>
      <p:sp>
        <p:nvSpPr>
          <p:cNvPr id="98" name="文本框 97"/>
          <p:cNvSpPr txBox="1"/>
          <p:nvPr/>
        </p:nvSpPr>
        <p:spPr>
          <a:xfrm>
            <a:off x="3892460" y="2640482"/>
            <a:ext cx="1117717" cy="338554"/>
          </a:xfrm>
          <a:prstGeom prst="rect">
            <a:avLst/>
          </a:prstGeom>
          <a:noFill/>
        </p:spPr>
        <p:txBody>
          <a:bodyPr wrap="square" rtlCol="0">
            <a:spAutoFit/>
          </a:bodyPr>
          <a:lstStyle/>
          <a:p>
            <a:r>
              <a:rPr lang="en-US" altLang="zh-CN" sz="1600" dirty="0">
                <a:solidFill>
                  <a:schemeClr val="accent2"/>
                </a:solidFill>
                <a:latin typeface="+mj-lt"/>
              </a:rPr>
              <a:t>2015</a:t>
            </a:r>
            <a:endParaRPr lang="zh-CN" altLang="en-US" sz="1600" dirty="0">
              <a:solidFill>
                <a:schemeClr val="accent2"/>
              </a:solidFill>
              <a:latin typeface="+mj-lt"/>
            </a:endParaRPr>
          </a:p>
        </p:txBody>
      </p:sp>
      <p:sp>
        <p:nvSpPr>
          <p:cNvPr id="99" name="文本框 98"/>
          <p:cNvSpPr txBox="1"/>
          <p:nvPr/>
        </p:nvSpPr>
        <p:spPr>
          <a:xfrm>
            <a:off x="7681710" y="3179192"/>
            <a:ext cx="1117717" cy="338554"/>
          </a:xfrm>
          <a:prstGeom prst="rect">
            <a:avLst/>
          </a:prstGeom>
          <a:noFill/>
        </p:spPr>
        <p:txBody>
          <a:bodyPr wrap="square" rtlCol="0">
            <a:spAutoFit/>
          </a:bodyPr>
          <a:lstStyle/>
          <a:p>
            <a:r>
              <a:rPr lang="en-US" altLang="zh-CN" sz="1600" dirty="0">
                <a:solidFill>
                  <a:schemeClr val="accent1"/>
                </a:solidFill>
                <a:latin typeface="+mj-lt"/>
              </a:rPr>
              <a:t>2016</a:t>
            </a:r>
            <a:endParaRPr lang="zh-CN" altLang="en-US" sz="1600" dirty="0">
              <a:solidFill>
                <a:schemeClr val="accent1"/>
              </a:solidFill>
              <a:latin typeface="+mj-lt"/>
            </a:endParaRPr>
          </a:p>
        </p:txBody>
      </p:sp>
      <p:sp>
        <p:nvSpPr>
          <p:cNvPr id="100" name="文本框 99"/>
          <p:cNvSpPr txBox="1"/>
          <p:nvPr/>
        </p:nvSpPr>
        <p:spPr>
          <a:xfrm>
            <a:off x="11485248" y="2649196"/>
            <a:ext cx="1117717" cy="338554"/>
          </a:xfrm>
          <a:prstGeom prst="rect">
            <a:avLst/>
          </a:prstGeom>
          <a:noFill/>
        </p:spPr>
        <p:txBody>
          <a:bodyPr wrap="square" rtlCol="0">
            <a:spAutoFit/>
          </a:bodyPr>
          <a:lstStyle/>
          <a:p>
            <a:r>
              <a:rPr lang="en-US" altLang="zh-CN" sz="1600" dirty="0">
                <a:solidFill>
                  <a:schemeClr val="accent4"/>
                </a:solidFill>
                <a:latin typeface="+mj-lt"/>
              </a:rPr>
              <a:t>2017</a:t>
            </a:r>
            <a:endParaRPr lang="zh-CN" altLang="en-US" sz="1600" dirty="0">
              <a:solidFill>
                <a:schemeClr val="accent4"/>
              </a:solidFill>
              <a:latin typeface="+mj-lt"/>
            </a:endParaRPr>
          </a:p>
        </p:txBody>
      </p:sp>
      <p:pic>
        <p:nvPicPr>
          <p:cNvPr id="102" name="图片 10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70545" y="4512568"/>
            <a:ext cx="3185994" cy="1790979"/>
          </a:xfrm>
          <a:prstGeom prst="rect">
            <a:avLst/>
          </a:prstGeom>
        </p:spPr>
      </p:pic>
      <p:pic>
        <p:nvPicPr>
          <p:cNvPr id="103" name="图片 10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635" y="215900"/>
            <a:ext cx="2630287" cy="1522157"/>
          </a:xfrm>
          <a:prstGeom prst="rect">
            <a:avLst/>
          </a:prstGeom>
        </p:spPr>
      </p:pic>
      <p:grpSp>
        <p:nvGrpSpPr>
          <p:cNvPr id="104" name="组合 103"/>
          <p:cNvGrpSpPr/>
          <p:nvPr/>
        </p:nvGrpSpPr>
        <p:grpSpPr>
          <a:xfrm flipH="1">
            <a:off x="8375861" y="2485847"/>
            <a:ext cx="752337" cy="639940"/>
            <a:chOff x="6933954" y="2485847"/>
            <a:chExt cx="752337" cy="639940"/>
          </a:xfrm>
          <a:solidFill>
            <a:srgbClr val="5F3158"/>
          </a:solidFill>
        </p:grpSpPr>
        <p:sp>
          <p:nvSpPr>
            <p:cNvPr id="105" name="矩形: 圆角 104"/>
            <p:cNvSpPr/>
            <p:nvPr/>
          </p:nvSpPr>
          <p:spPr>
            <a:xfrm flipH="1">
              <a:off x="7576119" y="3015615"/>
              <a:ext cx="110172" cy="110172"/>
            </a:xfrm>
            <a:prstGeom prst="roundRect">
              <a:avLst>
                <a:gd name="adj" fmla="val 16991"/>
              </a:avLst>
            </a:prstGeom>
            <a:grpFill/>
            <a:ln>
              <a:solidFill>
                <a:srgbClr val="5F31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06" name="组合 105"/>
            <p:cNvGrpSpPr/>
            <p:nvPr/>
          </p:nvGrpSpPr>
          <p:grpSpPr>
            <a:xfrm flipH="1">
              <a:off x="6933954" y="2485847"/>
              <a:ext cx="727639" cy="497700"/>
              <a:chOff x="809121" y="2191138"/>
              <a:chExt cx="487991" cy="333781"/>
            </a:xfrm>
            <a:grpFill/>
          </p:grpSpPr>
          <p:sp>
            <p:nvSpPr>
              <p:cNvPr id="107" name="箭头: 圆角右 106"/>
              <p:cNvSpPr/>
              <p:nvPr/>
            </p:nvSpPr>
            <p:spPr>
              <a:xfrm>
                <a:off x="829162" y="2211617"/>
                <a:ext cx="413852" cy="269648"/>
              </a:xfrm>
              <a:prstGeom prst="bentArrow">
                <a:avLst>
                  <a:gd name="adj1" fmla="val 0"/>
                  <a:gd name="adj2" fmla="val 0"/>
                  <a:gd name="adj3" fmla="val 50000"/>
                  <a:gd name="adj4" fmla="val 35180"/>
                </a:avLst>
              </a:prstGeom>
              <a:grpFill/>
              <a:ln w="0">
                <a:solidFill>
                  <a:srgbClr val="5F31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8" name="椭圆 107"/>
              <p:cNvSpPr/>
              <p:nvPr/>
            </p:nvSpPr>
            <p:spPr>
              <a:xfrm>
                <a:off x="809121" y="2479199"/>
                <a:ext cx="45720" cy="45720"/>
              </a:xfrm>
              <a:prstGeom prst="ellipse">
                <a:avLst/>
              </a:prstGeom>
              <a:grpFill/>
              <a:ln>
                <a:solidFill>
                  <a:srgbClr val="5F31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09" name="椭圆 108"/>
              <p:cNvSpPr/>
              <p:nvPr/>
            </p:nvSpPr>
            <p:spPr>
              <a:xfrm>
                <a:off x="1251392" y="2191138"/>
                <a:ext cx="45720" cy="45720"/>
              </a:xfrm>
              <a:prstGeom prst="ellipse">
                <a:avLst/>
              </a:prstGeom>
              <a:grpFill/>
              <a:ln>
                <a:solidFill>
                  <a:srgbClr val="5F31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110" name="文本框 109"/>
          <p:cNvSpPr txBox="1"/>
          <p:nvPr/>
        </p:nvSpPr>
        <p:spPr>
          <a:xfrm>
            <a:off x="9107130" y="1747704"/>
            <a:ext cx="2344434" cy="652486"/>
          </a:xfrm>
          <a:prstGeom prst="rect">
            <a:avLst/>
          </a:prstGeom>
          <a:noFill/>
        </p:spPr>
        <p:txBody>
          <a:bodyPr wrap="square" rtlCol="0">
            <a:spAutoFit/>
          </a:bodyPr>
          <a:lstStyle/>
          <a:p>
            <a:pPr>
              <a:lnSpc>
                <a:spcPct val="130000"/>
              </a:lnSpc>
            </a:pPr>
            <a:r>
              <a:rPr lang="zh-CN" altLang="en-US" sz="1400" dirty="0">
                <a:solidFill>
                  <a:schemeClr val="tx1">
                    <a:lumMod val="50000"/>
                  </a:schemeClr>
                </a:solidFill>
              </a:rPr>
              <a:t>说明点击添加文字说明点击添加文字说明</a:t>
            </a:r>
          </a:p>
        </p:txBody>
      </p:sp>
      <p:sp>
        <p:nvSpPr>
          <p:cNvPr id="111" name="文本框 110"/>
          <p:cNvSpPr txBox="1"/>
          <p:nvPr/>
        </p:nvSpPr>
        <p:spPr>
          <a:xfrm>
            <a:off x="9094836" y="2311097"/>
            <a:ext cx="1016427" cy="461665"/>
          </a:xfrm>
          <a:prstGeom prst="rect">
            <a:avLst/>
          </a:prstGeom>
          <a:noFill/>
        </p:spPr>
        <p:txBody>
          <a:bodyPr wrap="square" rtlCol="0">
            <a:spAutoFit/>
          </a:bodyPr>
          <a:lstStyle/>
          <a:p>
            <a:r>
              <a:rPr lang="en-US" altLang="zh-CN" sz="2400" dirty="0">
                <a:solidFill>
                  <a:schemeClr val="accent1"/>
                </a:solidFill>
                <a:latin typeface="+mj-lt"/>
              </a:rPr>
              <a:t>68</a:t>
            </a:r>
            <a:r>
              <a:rPr lang="en-US" altLang="zh-CN" dirty="0">
                <a:solidFill>
                  <a:schemeClr val="accent1"/>
                </a:solidFill>
                <a:latin typeface="+mj-lt"/>
              </a:rPr>
              <a:t>%</a:t>
            </a:r>
            <a:endParaRPr lang="zh-CN" altLang="en-US" sz="2400" dirty="0">
              <a:solidFill>
                <a:schemeClr val="accent1"/>
              </a:solidFill>
              <a:latin typeface="+mj-lt"/>
            </a:endParaRPr>
          </a:p>
        </p:txBody>
      </p:sp>
      <p:pic>
        <p:nvPicPr>
          <p:cNvPr id="113" name="图片 1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66490" y="128588"/>
            <a:ext cx="2729396" cy="1614487"/>
          </a:xfrm>
          <a:prstGeom prst="rect">
            <a:avLst/>
          </a:prstGeom>
        </p:spPr>
      </p:pic>
      <p:grpSp>
        <p:nvGrpSpPr>
          <p:cNvPr id="114" name="组合 113"/>
          <p:cNvGrpSpPr/>
          <p:nvPr/>
        </p:nvGrpSpPr>
        <p:grpSpPr>
          <a:xfrm>
            <a:off x="11229446" y="3003438"/>
            <a:ext cx="110172" cy="465170"/>
            <a:chOff x="3454402" y="3008279"/>
            <a:chExt cx="110172" cy="465170"/>
          </a:xfrm>
          <a:solidFill>
            <a:schemeClr val="accent1"/>
          </a:solidFill>
        </p:grpSpPr>
        <p:sp>
          <p:nvSpPr>
            <p:cNvPr id="115" name="矩形: 圆角 114"/>
            <p:cNvSpPr/>
            <p:nvPr/>
          </p:nvSpPr>
          <p:spPr>
            <a:xfrm rot="10800000">
              <a:off x="3454402" y="3008279"/>
              <a:ext cx="110172" cy="110172"/>
            </a:xfrm>
            <a:prstGeom prst="roundRect">
              <a:avLst>
                <a:gd name="adj" fmla="val 16991"/>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6" name="直接连接符 115"/>
            <p:cNvCxnSpPr/>
            <p:nvPr/>
          </p:nvCxnSpPr>
          <p:spPr>
            <a:xfrm>
              <a:off x="3509487" y="3154362"/>
              <a:ext cx="0" cy="319087"/>
            </a:xfrm>
            <a:prstGeom prst="line">
              <a:avLst/>
            </a:prstGeom>
            <a:grpFill/>
            <a:ln>
              <a:solidFill>
                <a:schemeClr val="accent1"/>
              </a:solidFill>
              <a:headEnd type="oval" w="sm" len="sm"/>
              <a:tailEnd type="oval" w="sm" len="sm"/>
            </a:ln>
          </p:spPr>
          <p:style>
            <a:lnRef idx="1">
              <a:schemeClr val="accent1"/>
            </a:lnRef>
            <a:fillRef idx="0">
              <a:schemeClr val="accent1"/>
            </a:fillRef>
            <a:effectRef idx="0">
              <a:schemeClr val="accent1"/>
            </a:effectRef>
            <a:fontRef idx="minor">
              <a:schemeClr val="tx1"/>
            </a:fontRef>
          </p:style>
        </p:cxnSp>
      </p:grpSp>
      <p:sp>
        <p:nvSpPr>
          <p:cNvPr id="117" name="文本框 116"/>
          <p:cNvSpPr txBox="1"/>
          <p:nvPr/>
        </p:nvSpPr>
        <p:spPr>
          <a:xfrm>
            <a:off x="9275478" y="3485962"/>
            <a:ext cx="2132544" cy="461665"/>
          </a:xfrm>
          <a:prstGeom prst="rect">
            <a:avLst/>
          </a:prstGeom>
          <a:noFill/>
        </p:spPr>
        <p:txBody>
          <a:bodyPr wrap="square" rtlCol="0">
            <a:spAutoFit/>
          </a:bodyPr>
          <a:lstStyle/>
          <a:p>
            <a:pPr algn="r"/>
            <a:r>
              <a:rPr lang="zh-CN" altLang="en-US" sz="2400" dirty="0">
                <a:solidFill>
                  <a:schemeClr val="accent1"/>
                </a:solidFill>
                <a:latin typeface="+mj-ea"/>
                <a:ea typeface="+mj-ea"/>
              </a:rPr>
              <a:t>添加照片说明</a:t>
            </a:r>
          </a:p>
        </p:txBody>
      </p:sp>
      <p:pic>
        <p:nvPicPr>
          <p:cNvPr id="118" name="图片 11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99427" y="3983859"/>
            <a:ext cx="1659466" cy="2486159"/>
          </a:xfrm>
          <a:prstGeom prst="rect">
            <a:avLst/>
          </a:prstGeom>
        </p:spPr>
      </p:pic>
      <p:sp>
        <p:nvSpPr>
          <p:cNvPr id="119" name="矩形 118"/>
          <p:cNvSpPr/>
          <p:nvPr/>
        </p:nvSpPr>
        <p:spPr>
          <a:xfrm>
            <a:off x="10458893" y="3985259"/>
            <a:ext cx="1642620" cy="24862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20" name="文本框 119"/>
          <p:cNvSpPr txBox="1"/>
          <p:nvPr/>
        </p:nvSpPr>
        <p:spPr>
          <a:xfrm>
            <a:off x="10513365" y="4742039"/>
            <a:ext cx="1617379" cy="932563"/>
          </a:xfrm>
          <a:prstGeom prst="rect">
            <a:avLst/>
          </a:prstGeom>
          <a:noFill/>
        </p:spPr>
        <p:txBody>
          <a:bodyPr wrap="square" rtlCol="0">
            <a:spAutoFit/>
          </a:bodyPr>
          <a:lstStyle/>
          <a:p>
            <a:pPr>
              <a:lnSpc>
                <a:spcPct val="130000"/>
              </a:lnSpc>
            </a:pPr>
            <a:r>
              <a:rPr lang="zh-CN" altLang="en-US" sz="1400" dirty="0">
                <a:solidFill>
                  <a:schemeClr val="bg1"/>
                </a:solidFill>
              </a:rPr>
              <a:t>说明点击添加文字说明点击添加文字说明</a:t>
            </a:r>
          </a:p>
        </p:txBody>
      </p:sp>
    </p:spTree>
    <p:extLst>
      <p:ext uri="{BB962C8B-B14F-4D97-AF65-F5344CB8AC3E}">
        <p14:creationId xmlns:p14="http://schemas.microsoft.com/office/powerpoint/2010/main" val="27131433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文本框 16"/>
          <p:cNvSpPr txBox="1"/>
          <p:nvPr/>
        </p:nvSpPr>
        <p:spPr>
          <a:xfrm>
            <a:off x="5135784" y="489303"/>
            <a:ext cx="1920432" cy="461665"/>
          </a:xfrm>
          <a:prstGeom prst="rect">
            <a:avLst/>
          </a:prstGeom>
          <a:noFill/>
        </p:spPr>
        <p:txBody>
          <a:bodyPr wrap="square" rtlCol="0">
            <a:spAutoFit/>
          </a:bodyPr>
          <a:lstStyle/>
          <a:p>
            <a:pPr algn="ctr"/>
            <a:r>
              <a:rPr lang="zh-CN" altLang="en-US" sz="2400" dirty="0">
                <a:solidFill>
                  <a:schemeClr val="bg2"/>
                </a:solidFill>
                <a:latin typeface="+mj-ea"/>
                <a:ea typeface="+mj-ea"/>
              </a:rPr>
              <a:t>数据比重</a:t>
            </a:r>
          </a:p>
        </p:txBody>
      </p:sp>
      <p:sp>
        <p:nvSpPr>
          <p:cNvPr id="18" name="文本框 17"/>
          <p:cNvSpPr txBox="1"/>
          <p:nvPr/>
        </p:nvSpPr>
        <p:spPr>
          <a:xfrm>
            <a:off x="5113818" y="808807"/>
            <a:ext cx="1964364" cy="369332"/>
          </a:xfrm>
          <a:prstGeom prst="rect">
            <a:avLst/>
          </a:prstGeom>
          <a:noFill/>
        </p:spPr>
        <p:txBody>
          <a:bodyPr wrap="square" rtlCol="0">
            <a:spAutoFit/>
          </a:bodyPr>
          <a:lstStyle/>
          <a:p>
            <a:pPr algn="ctr"/>
            <a:r>
              <a:rPr lang="en-US" altLang="zh-CN" dirty="0">
                <a:solidFill>
                  <a:schemeClr val="bg1">
                    <a:lumMod val="50000"/>
                  </a:schemeClr>
                </a:solidFill>
              </a:rPr>
              <a:t>Data Proportion</a:t>
            </a:r>
            <a:endParaRPr lang="zh-CN" altLang="en-US" dirty="0">
              <a:solidFill>
                <a:schemeClr val="bg1">
                  <a:lumMod val="50000"/>
                </a:schemeClr>
              </a:solidFill>
            </a:endParaRPr>
          </a:p>
        </p:txBody>
      </p:sp>
      <p:grpSp>
        <p:nvGrpSpPr>
          <p:cNvPr id="19" name="组合 18"/>
          <p:cNvGrpSpPr/>
          <p:nvPr/>
        </p:nvGrpSpPr>
        <p:grpSpPr>
          <a:xfrm>
            <a:off x="5283434" y="1195133"/>
            <a:ext cx="1625132" cy="0"/>
            <a:chOff x="5512406" y="946363"/>
            <a:chExt cx="1625132" cy="0"/>
          </a:xfrm>
        </p:grpSpPr>
        <p:cxnSp>
          <p:nvCxnSpPr>
            <p:cNvPr id="20" name="直接连接符 19"/>
            <p:cNvCxnSpPr/>
            <p:nvPr/>
          </p:nvCxnSpPr>
          <p:spPr>
            <a:xfrm>
              <a:off x="5512406" y="946363"/>
              <a:ext cx="406283" cy="0"/>
            </a:xfrm>
            <a:prstGeom prst="line">
              <a:avLst/>
            </a:prstGeom>
            <a:ln w="4762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a:off x="5918689" y="946363"/>
              <a:ext cx="406283" cy="0"/>
            </a:xfrm>
            <a:prstGeom prst="line">
              <a:avLst/>
            </a:prstGeom>
            <a:ln w="4762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6324972" y="946363"/>
              <a:ext cx="406283" cy="0"/>
            </a:xfrm>
            <a:prstGeom prst="line">
              <a:avLst/>
            </a:prstGeom>
            <a:ln w="476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6731255" y="946363"/>
              <a:ext cx="406283" cy="0"/>
            </a:xfrm>
            <a:prstGeom prst="line">
              <a:avLst/>
            </a:prstGeom>
            <a:ln w="47625">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7" name="椭圆 26"/>
          <p:cNvSpPr/>
          <p:nvPr/>
        </p:nvSpPr>
        <p:spPr>
          <a:xfrm>
            <a:off x="692924" y="1928661"/>
            <a:ext cx="1975682" cy="1975682"/>
          </a:xfrm>
          <a:prstGeom prst="ellipse">
            <a:avLst/>
          </a:prstGeom>
          <a:solidFill>
            <a:schemeClr val="bg1"/>
          </a:solidFill>
          <a:ln>
            <a:noFill/>
          </a:ln>
          <a:effectLst>
            <a:outerShdw blurRad="63500" sx="102000" sy="102000" algn="ctr" rotWithShape="0">
              <a:schemeClr val="bg1">
                <a:lumMod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26" name="图表 25"/>
          <p:cNvGraphicFramePr/>
          <p:nvPr>
            <p:extLst>
              <p:ext uri="{D42A27DB-BD31-4B8C-83A1-F6EECF244321}">
                <p14:modId xmlns:p14="http://schemas.microsoft.com/office/powerpoint/2010/main" val="1228789532"/>
              </p:ext>
            </p:extLst>
          </p:nvPr>
        </p:nvGraphicFramePr>
        <p:xfrm>
          <a:off x="359142" y="2035420"/>
          <a:ext cx="2643245" cy="1762163"/>
        </p:xfrm>
        <a:graphic>
          <a:graphicData uri="http://schemas.openxmlformats.org/drawingml/2006/chart">
            <c:chart xmlns:c="http://schemas.openxmlformats.org/drawingml/2006/chart" xmlns:r="http://schemas.openxmlformats.org/officeDocument/2006/relationships" r:id="rId2"/>
          </a:graphicData>
        </a:graphic>
      </p:graphicFrame>
      <p:sp>
        <p:nvSpPr>
          <p:cNvPr id="28" name="椭圆 27"/>
          <p:cNvSpPr/>
          <p:nvPr/>
        </p:nvSpPr>
        <p:spPr>
          <a:xfrm>
            <a:off x="799965" y="2035702"/>
            <a:ext cx="1761598" cy="1761598"/>
          </a:xfrm>
          <a:prstGeom prst="ellipse">
            <a:avLst/>
          </a:prstGeom>
          <a:noFill/>
          <a:ln w="19050">
            <a:solidFill>
              <a:srgbClr val="EDAC5D"/>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0" name="直接连接符 29"/>
          <p:cNvCxnSpPr/>
          <p:nvPr/>
        </p:nvCxnSpPr>
        <p:spPr>
          <a:xfrm>
            <a:off x="1674414" y="3797300"/>
            <a:ext cx="0" cy="520700"/>
          </a:xfrm>
          <a:prstGeom prst="line">
            <a:avLst/>
          </a:prstGeom>
          <a:ln>
            <a:solidFill>
              <a:srgbClr val="EDAC5D"/>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33" name="文本框 32"/>
          <p:cNvSpPr txBox="1"/>
          <p:nvPr/>
        </p:nvSpPr>
        <p:spPr>
          <a:xfrm>
            <a:off x="470726" y="4512745"/>
            <a:ext cx="2407376" cy="584775"/>
          </a:xfrm>
          <a:prstGeom prst="rect">
            <a:avLst/>
          </a:prstGeom>
          <a:noFill/>
        </p:spPr>
        <p:txBody>
          <a:bodyPr wrap="square" rtlCol="0">
            <a:spAutoFit/>
          </a:bodyPr>
          <a:lstStyle/>
          <a:p>
            <a:pPr algn="ctr"/>
            <a:r>
              <a:rPr lang="en-US" altLang="zh-CN" sz="3200" dirty="0">
                <a:solidFill>
                  <a:srgbClr val="EDAC5D"/>
                </a:solidFill>
                <a:latin typeface="+mj-lt"/>
                <a:ea typeface="+mj-ea"/>
              </a:rPr>
              <a:t>72</a:t>
            </a:r>
            <a:r>
              <a:rPr lang="en-US" altLang="zh-CN" sz="2000" dirty="0">
                <a:solidFill>
                  <a:srgbClr val="EDAC5D"/>
                </a:solidFill>
                <a:ea typeface="+mj-ea"/>
              </a:rPr>
              <a:t>%</a:t>
            </a:r>
            <a:endParaRPr lang="zh-CN" altLang="en-US" sz="2400" dirty="0">
              <a:solidFill>
                <a:srgbClr val="EDAC5D"/>
              </a:solidFill>
              <a:ea typeface="+mj-ea"/>
            </a:endParaRPr>
          </a:p>
        </p:txBody>
      </p:sp>
      <p:sp>
        <p:nvSpPr>
          <p:cNvPr id="34" name="文本框 33"/>
          <p:cNvSpPr txBox="1"/>
          <p:nvPr/>
        </p:nvSpPr>
        <p:spPr>
          <a:xfrm>
            <a:off x="637823" y="5041126"/>
            <a:ext cx="2073182" cy="1212640"/>
          </a:xfrm>
          <a:prstGeom prst="rect">
            <a:avLst/>
          </a:prstGeom>
          <a:noFill/>
        </p:spPr>
        <p:txBody>
          <a:bodyPr wrap="square" rtlCol="0">
            <a:spAutoFit/>
          </a:bodyPr>
          <a:lstStyle/>
          <a:p>
            <a:pPr algn="ctr">
              <a:lnSpc>
                <a:spcPct val="130000"/>
              </a:lnSpc>
            </a:pPr>
            <a:r>
              <a:rPr lang="zh-CN" altLang="en-US" sz="1400" dirty="0">
                <a:solidFill>
                  <a:schemeClr val="tx1">
                    <a:lumMod val="50000"/>
                  </a:schemeClr>
                </a:solidFill>
              </a:rPr>
              <a:t>点击添加文字说明点击添加文字说明点击添加文字说明点击添加文字说明</a:t>
            </a:r>
          </a:p>
        </p:txBody>
      </p:sp>
      <p:cxnSp>
        <p:nvCxnSpPr>
          <p:cNvPr id="37" name="直接连接符 36"/>
          <p:cNvCxnSpPr/>
          <p:nvPr/>
        </p:nvCxnSpPr>
        <p:spPr>
          <a:xfrm>
            <a:off x="1345798" y="4988924"/>
            <a:ext cx="612000" cy="0"/>
          </a:xfrm>
          <a:prstGeom prst="line">
            <a:avLst/>
          </a:prstGeom>
          <a:ln w="47625">
            <a:solidFill>
              <a:srgbClr val="EDAC5D"/>
            </a:solidFill>
          </a:ln>
        </p:spPr>
        <p:style>
          <a:lnRef idx="1">
            <a:schemeClr val="accent1"/>
          </a:lnRef>
          <a:fillRef idx="0">
            <a:schemeClr val="accent1"/>
          </a:fillRef>
          <a:effectRef idx="0">
            <a:schemeClr val="accent1"/>
          </a:effectRef>
          <a:fontRef idx="minor">
            <a:schemeClr val="tx1"/>
          </a:fontRef>
        </p:style>
      </p:cxnSp>
      <p:sp>
        <p:nvSpPr>
          <p:cNvPr id="40" name="椭圆 39"/>
          <p:cNvSpPr/>
          <p:nvPr/>
        </p:nvSpPr>
        <p:spPr>
          <a:xfrm>
            <a:off x="3636734" y="1928661"/>
            <a:ext cx="1975682" cy="1975682"/>
          </a:xfrm>
          <a:prstGeom prst="ellipse">
            <a:avLst/>
          </a:prstGeom>
          <a:solidFill>
            <a:schemeClr val="bg1"/>
          </a:solidFill>
          <a:ln>
            <a:noFill/>
          </a:ln>
          <a:effectLst>
            <a:outerShdw blurRad="63500" sx="102000" sy="102000" algn="ctr" rotWithShape="0">
              <a:schemeClr val="bg1">
                <a:lumMod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41" name="图表 40"/>
          <p:cNvGraphicFramePr/>
          <p:nvPr>
            <p:extLst>
              <p:ext uri="{D42A27DB-BD31-4B8C-83A1-F6EECF244321}">
                <p14:modId xmlns:p14="http://schemas.microsoft.com/office/powerpoint/2010/main" val="2626855975"/>
              </p:ext>
            </p:extLst>
          </p:nvPr>
        </p:nvGraphicFramePr>
        <p:xfrm>
          <a:off x="3302952" y="2035420"/>
          <a:ext cx="2643245" cy="1762163"/>
        </p:xfrm>
        <a:graphic>
          <a:graphicData uri="http://schemas.openxmlformats.org/drawingml/2006/chart">
            <c:chart xmlns:c="http://schemas.openxmlformats.org/drawingml/2006/chart" xmlns:r="http://schemas.openxmlformats.org/officeDocument/2006/relationships" r:id="rId3"/>
          </a:graphicData>
        </a:graphic>
      </p:graphicFrame>
      <p:sp>
        <p:nvSpPr>
          <p:cNvPr id="42" name="椭圆 41"/>
          <p:cNvSpPr/>
          <p:nvPr/>
        </p:nvSpPr>
        <p:spPr>
          <a:xfrm>
            <a:off x="3743775" y="2035702"/>
            <a:ext cx="1761598" cy="1761598"/>
          </a:xfrm>
          <a:prstGeom prst="ellipse">
            <a:avLst/>
          </a:prstGeom>
          <a:noFill/>
          <a:ln w="19050">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43" name="直接连接符 42"/>
          <p:cNvCxnSpPr/>
          <p:nvPr/>
        </p:nvCxnSpPr>
        <p:spPr>
          <a:xfrm>
            <a:off x="4618224" y="3797300"/>
            <a:ext cx="0" cy="520700"/>
          </a:xfrm>
          <a:prstGeom prst="line">
            <a:avLst/>
          </a:prstGeom>
          <a:ln>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46" name="文本框 45"/>
          <p:cNvSpPr txBox="1"/>
          <p:nvPr/>
        </p:nvSpPr>
        <p:spPr>
          <a:xfrm>
            <a:off x="3414536" y="4512745"/>
            <a:ext cx="2407376" cy="584775"/>
          </a:xfrm>
          <a:prstGeom prst="rect">
            <a:avLst/>
          </a:prstGeom>
          <a:noFill/>
        </p:spPr>
        <p:txBody>
          <a:bodyPr wrap="square" rtlCol="0">
            <a:spAutoFit/>
          </a:bodyPr>
          <a:lstStyle/>
          <a:p>
            <a:pPr algn="ctr"/>
            <a:r>
              <a:rPr lang="en-US" altLang="zh-CN" sz="3200" dirty="0">
                <a:solidFill>
                  <a:schemeClr val="accent2"/>
                </a:solidFill>
                <a:latin typeface="+mj-lt"/>
                <a:ea typeface="+mj-ea"/>
              </a:rPr>
              <a:t>57</a:t>
            </a:r>
            <a:r>
              <a:rPr lang="en-US" altLang="zh-CN" sz="2000" dirty="0">
                <a:solidFill>
                  <a:schemeClr val="accent2"/>
                </a:solidFill>
                <a:ea typeface="+mj-ea"/>
              </a:rPr>
              <a:t>%</a:t>
            </a:r>
            <a:endParaRPr lang="zh-CN" altLang="en-US" sz="2400" dirty="0">
              <a:solidFill>
                <a:schemeClr val="accent2"/>
              </a:solidFill>
              <a:ea typeface="+mj-ea"/>
            </a:endParaRPr>
          </a:p>
        </p:txBody>
      </p:sp>
      <p:sp>
        <p:nvSpPr>
          <p:cNvPr id="47" name="文本框 46"/>
          <p:cNvSpPr txBox="1"/>
          <p:nvPr/>
        </p:nvSpPr>
        <p:spPr>
          <a:xfrm>
            <a:off x="3581633" y="5041126"/>
            <a:ext cx="2073182" cy="1212640"/>
          </a:xfrm>
          <a:prstGeom prst="rect">
            <a:avLst/>
          </a:prstGeom>
          <a:noFill/>
        </p:spPr>
        <p:txBody>
          <a:bodyPr wrap="square" rtlCol="0">
            <a:spAutoFit/>
          </a:bodyPr>
          <a:lstStyle/>
          <a:p>
            <a:pPr algn="ctr">
              <a:lnSpc>
                <a:spcPct val="130000"/>
              </a:lnSpc>
            </a:pPr>
            <a:r>
              <a:rPr lang="zh-CN" altLang="en-US" sz="1400" dirty="0">
                <a:solidFill>
                  <a:schemeClr val="tx1">
                    <a:lumMod val="50000"/>
                  </a:schemeClr>
                </a:solidFill>
              </a:rPr>
              <a:t>点击添加文字说明点击添加文字说明点击添加文字说明点击添加文字说明</a:t>
            </a:r>
          </a:p>
        </p:txBody>
      </p:sp>
      <p:cxnSp>
        <p:nvCxnSpPr>
          <p:cNvPr id="45" name="直接连接符 44"/>
          <p:cNvCxnSpPr/>
          <p:nvPr/>
        </p:nvCxnSpPr>
        <p:spPr>
          <a:xfrm>
            <a:off x="4289608" y="4988924"/>
            <a:ext cx="612000" cy="0"/>
          </a:xfrm>
          <a:prstGeom prst="line">
            <a:avLst/>
          </a:prstGeom>
          <a:ln w="47625">
            <a:solidFill>
              <a:schemeClr val="accent2"/>
            </a:solidFill>
          </a:ln>
        </p:spPr>
        <p:style>
          <a:lnRef idx="1">
            <a:schemeClr val="accent1"/>
          </a:lnRef>
          <a:fillRef idx="0">
            <a:schemeClr val="accent1"/>
          </a:fillRef>
          <a:effectRef idx="0">
            <a:schemeClr val="accent1"/>
          </a:effectRef>
          <a:fontRef idx="minor">
            <a:schemeClr val="tx1"/>
          </a:fontRef>
        </p:style>
      </p:cxnSp>
      <p:sp>
        <p:nvSpPr>
          <p:cNvPr id="49" name="椭圆 48"/>
          <p:cNvSpPr/>
          <p:nvPr/>
        </p:nvSpPr>
        <p:spPr>
          <a:xfrm>
            <a:off x="6580544" y="1928661"/>
            <a:ext cx="1975682" cy="1975682"/>
          </a:xfrm>
          <a:prstGeom prst="ellipse">
            <a:avLst/>
          </a:prstGeom>
          <a:solidFill>
            <a:schemeClr val="bg1"/>
          </a:solidFill>
          <a:ln>
            <a:noFill/>
          </a:ln>
          <a:effectLst>
            <a:outerShdw blurRad="63500" sx="102000" sy="102000" algn="ctr" rotWithShape="0">
              <a:schemeClr val="bg1">
                <a:lumMod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50" name="图表 49"/>
          <p:cNvGraphicFramePr/>
          <p:nvPr>
            <p:extLst>
              <p:ext uri="{D42A27DB-BD31-4B8C-83A1-F6EECF244321}">
                <p14:modId xmlns:p14="http://schemas.microsoft.com/office/powerpoint/2010/main" val="3205683449"/>
              </p:ext>
            </p:extLst>
          </p:nvPr>
        </p:nvGraphicFramePr>
        <p:xfrm>
          <a:off x="6246762" y="2035420"/>
          <a:ext cx="2643245" cy="1762163"/>
        </p:xfrm>
        <a:graphic>
          <a:graphicData uri="http://schemas.openxmlformats.org/drawingml/2006/chart">
            <c:chart xmlns:c="http://schemas.openxmlformats.org/drawingml/2006/chart" xmlns:r="http://schemas.openxmlformats.org/officeDocument/2006/relationships" r:id="rId4"/>
          </a:graphicData>
        </a:graphic>
      </p:graphicFrame>
      <p:sp>
        <p:nvSpPr>
          <p:cNvPr id="51" name="椭圆 50"/>
          <p:cNvSpPr/>
          <p:nvPr/>
        </p:nvSpPr>
        <p:spPr>
          <a:xfrm>
            <a:off x="6687585" y="2035702"/>
            <a:ext cx="1761598" cy="1761598"/>
          </a:xfrm>
          <a:prstGeom prst="ellipse">
            <a:avLst/>
          </a:prstGeom>
          <a:noFill/>
          <a:ln w="19050">
            <a:solidFill>
              <a:schemeClr val="accent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52" name="直接连接符 51"/>
          <p:cNvCxnSpPr/>
          <p:nvPr/>
        </p:nvCxnSpPr>
        <p:spPr>
          <a:xfrm>
            <a:off x="7562034" y="3797300"/>
            <a:ext cx="0" cy="520700"/>
          </a:xfrm>
          <a:prstGeom prst="line">
            <a:avLst/>
          </a:prstGeom>
          <a:ln>
            <a:solidFill>
              <a:schemeClr val="accent1"/>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55" name="文本框 54"/>
          <p:cNvSpPr txBox="1"/>
          <p:nvPr/>
        </p:nvSpPr>
        <p:spPr>
          <a:xfrm>
            <a:off x="6358346" y="4512745"/>
            <a:ext cx="2407376" cy="584775"/>
          </a:xfrm>
          <a:prstGeom prst="rect">
            <a:avLst/>
          </a:prstGeom>
          <a:noFill/>
        </p:spPr>
        <p:txBody>
          <a:bodyPr wrap="square" rtlCol="0">
            <a:spAutoFit/>
          </a:bodyPr>
          <a:lstStyle/>
          <a:p>
            <a:pPr algn="ctr"/>
            <a:r>
              <a:rPr lang="en-US" altLang="zh-CN" sz="3200" dirty="0">
                <a:solidFill>
                  <a:schemeClr val="accent1"/>
                </a:solidFill>
                <a:latin typeface="+mj-lt"/>
                <a:ea typeface="+mj-ea"/>
              </a:rPr>
              <a:t>43</a:t>
            </a:r>
            <a:r>
              <a:rPr lang="en-US" altLang="zh-CN" sz="2000" dirty="0">
                <a:solidFill>
                  <a:schemeClr val="accent1"/>
                </a:solidFill>
                <a:ea typeface="+mj-ea"/>
              </a:rPr>
              <a:t>%</a:t>
            </a:r>
            <a:endParaRPr lang="zh-CN" altLang="en-US" sz="2400" dirty="0">
              <a:solidFill>
                <a:schemeClr val="accent1"/>
              </a:solidFill>
              <a:ea typeface="+mj-ea"/>
            </a:endParaRPr>
          </a:p>
        </p:txBody>
      </p:sp>
      <p:sp>
        <p:nvSpPr>
          <p:cNvPr id="56" name="文本框 55"/>
          <p:cNvSpPr txBox="1"/>
          <p:nvPr/>
        </p:nvSpPr>
        <p:spPr>
          <a:xfrm>
            <a:off x="6525443" y="5041126"/>
            <a:ext cx="2073182" cy="1212640"/>
          </a:xfrm>
          <a:prstGeom prst="rect">
            <a:avLst/>
          </a:prstGeom>
          <a:noFill/>
        </p:spPr>
        <p:txBody>
          <a:bodyPr wrap="square" rtlCol="0">
            <a:spAutoFit/>
          </a:bodyPr>
          <a:lstStyle/>
          <a:p>
            <a:pPr algn="ctr">
              <a:lnSpc>
                <a:spcPct val="130000"/>
              </a:lnSpc>
            </a:pPr>
            <a:r>
              <a:rPr lang="zh-CN" altLang="en-US" sz="1400" dirty="0">
                <a:solidFill>
                  <a:schemeClr val="tx1">
                    <a:lumMod val="50000"/>
                  </a:schemeClr>
                </a:solidFill>
              </a:rPr>
              <a:t>点击添加文字说明点击添加文字说明点击添加文字说明点击添加文字说明</a:t>
            </a:r>
          </a:p>
        </p:txBody>
      </p:sp>
      <p:cxnSp>
        <p:nvCxnSpPr>
          <p:cNvPr id="54" name="直接连接符 53"/>
          <p:cNvCxnSpPr/>
          <p:nvPr/>
        </p:nvCxnSpPr>
        <p:spPr>
          <a:xfrm>
            <a:off x="7233418" y="4988924"/>
            <a:ext cx="612000" cy="0"/>
          </a:xfrm>
          <a:prstGeom prst="line">
            <a:avLst/>
          </a:prstGeom>
          <a:ln w="47625">
            <a:solidFill>
              <a:schemeClr val="accent1"/>
            </a:solidFill>
          </a:ln>
        </p:spPr>
        <p:style>
          <a:lnRef idx="1">
            <a:schemeClr val="accent1"/>
          </a:lnRef>
          <a:fillRef idx="0">
            <a:schemeClr val="accent1"/>
          </a:fillRef>
          <a:effectRef idx="0">
            <a:schemeClr val="accent1"/>
          </a:effectRef>
          <a:fontRef idx="minor">
            <a:schemeClr val="tx1"/>
          </a:fontRef>
        </p:style>
      </p:cxnSp>
      <p:sp>
        <p:nvSpPr>
          <p:cNvPr id="58" name="椭圆 57"/>
          <p:cNvSpPr/>
          <p:nvPr/>
        </p:nvSpPr>
        <p:spPr>
          <a:xfrm>
            <a:off x="9524353" y="1928661"/>
            <a:ext cx="1975682" cy="1975682"/>
          </a:xfrm>
          <a:prstGeom prst="ellipse">
            <a:avLst/>
          </a:prstGeom>
          <a:solidFill>
            <a:schemeClr val="bg1"/>
          </a:solidFill>
          <a:ln>
            <a:noFill/>
          </a:ln>
          <a:effectLst>
            <a:outerShdw blurRad="63500" sx="102000" sy="102000" algn="ctr" rotWithShape="0">
              <a:schemeClr val="bg1">
                <a:lumMod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59" name="图表 58"/>
          <p:cNvGraphicFramePr/>
          <p:nvPr>
            <p:extLst>
              <p:ext uri="{D42A27DB-BD31-4B8C-83A1-F6EECF244321}">
                <p14:modId xmlns:p14="http://schemas.microsoft.com/office/powerpoint/2010/main" val="4113823205"/>
              </p:ext>
            </p:extLst>
          </p:nvPr>
        </p:nvGraphicFramePr>
        <p:xfrm>
          <a:off x="9190571" y="2035420"/>
          <a:ext cx="2643245" cy="1762163"/>
        </p:xfrm>
        <a:graphic>
          <a:graphicData uri="http://schemas.openxmlformats.org/drawingml/2006/chart">
            <c:chart xmlns:c="http://schemas.openxmlformats.org/drawingml/2006/chart" xmlns:r="http://schemas.openxmlformats.org/officeDocument/2006/relationships" r:id="rId5"/>
          </a:graphicData>
        </a:graphic>
      </p:graphicFrame>
      <p:sp>
        <p:nvSpPr>
          <p:cNvPr id="60" name="椭圆 59"/>
          <p:cNvSpPr/>
          <p:nvPr/>
        </p:nvSpPr>
        <p:spPr>
          <a:xfrm>
            <a:off x="9631394" y="2035702"/>
            <a:ext cx="1761598" cy="1761598"/>
          </a:xfrm>
          <a:prstGeom prst="ellipse">
            <a:avLst/>
          </a:prstGeom>
          <a:noFill/>
          <a:ln w="19050">
            <a:solidFill>
              <a:srgbClr val="EDAC5D"/>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61" name="直接连接符 60"/>
          <p:cNvCxnSpPr/>
          <p:nvPr/>
        </p:nvCxnSpPr>
        <p:spPr>
          <a:xfrm>
            <a:off x="10505843" y="3797300"/>
            <a:ext cx="0" cy="520700"/>
          </a:xfrm>
          <a:prstGeom prst="line">
            <a:avLst/>
          </a:prstGeom>
          <a:ln>
            <a:solidFill>
              <a:schemeClr val="accent4"/>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64" name="文本框 63"/>
          <p:cNvSpPr txBox="1"/>
          <p:nvPr/>
        </p:nvSpPr>
        <p:spPr>
          <a:xfrm>
            <a:off x="9302155" y="4512745"/>
            <a:ext cx="2407376" cy="584775"/>
          </a:xfrm>
          <a:prstGeom prst="rect">
            <a:avLst/>
          </a:prstGeom>
          <a:noFill/>
        </p:spPr>
        <p:txBody>
          <a:bodyPr wrap="square" rtlCol="0">
            <a:spAutoFit/>
          </a:bodyPr>
          <a:lstStyle/>
          <a:p>
            <a:pPr algn="ctr"/>
            <a:r>
              <a:rPr lang="en-US" altLang="zh-CN" sz="3200" dirty="0">
                <a:solidFill>
                  <a:schemeClr val="accent4"/>
                </a:solidFill>
                <a:latin typeface="+mj-lt"/>
                <a:ea typeface="+mj-ea"/>
              </a:rPr>
              <a:t>69</a:t>
            </a:r>
            <a:r>
              <a:rPr lang="en-US" altLang="zh-CN" sz="2000" dirty="0">
                <a:solidFill>
                  <a:schemeClr val="accent4"/>
                </a:solidFill>
                <a:ea typeface="+mj-ea"/>
              </a:rPr>
              <a:t>%</a:t>
            </a:r>
            <a:endParaRPr lang="zh-CN" altLang="en-US" sz="2400" dirty="0">
              <a:solidFill>
                <a:schemeClr val="accent4"/>
              </a:solidFill>
              <a:ea typeface="+mj-ea"/>
            </a:endParaRPr>
          </a:p>
        </p:txBody>
      </p:sp>
      <p:sp>
        <p:nvSpPr>
          <p:cNvPr id="65" name="文本框 64"/>
          <p:cNvSpPr txBox="1"/>
          <p:nvPr/>
        </p:nvSpPr>
        <p:spPr>
          <a:xfrm>
            <a:off x="9469252" y="5041126"/>
            <a:ext cx="2073182" cy="1212640"/>
          </a:xfrm>
          <a:prstGeom prst="rect">
            <a:avLst/>
          </a:prstGeom>
          <a:noFill/>
        </p:spPr>
        <p:txBody>
          <a:bodyPr wrap="square" rtlCol="0">
            <a:spAutoFit/>
          </a:bodyPr>
          <a:lstStyle/>
          <a:p>
            <a:pPr algn="ctr">
              <a:lnSpc>
                <a:spcPct val="130000"/>
              </a:lnSpc>
            </a:pPr>
            <a:r>
              <a:rPr lang="zh-CN" altLang="en-US" sz="1400" dirty="0">
                <a:solidFill>
                  <a:schemeClr val="tx1">
                    <a:lumMod val="50000"/>
                  </a:schemeClr>
                </a:solidFill>
              </a:rPr>
              <a:t>点击添加文字说明点击添加文字说明点击添加文字说明点击添加文字说明</a:t>
            </a:r>
          </a:p>
        </p:txBody>
      </p:sp>
      <p:cxnSp>
        <p:nvCxnSpPr>
          <p:cNvPr id="63" name="直接连接符 62"/>
          <p:cNvCxnSpPr/>
          <p:nvPr/>
        </p:nvCxnSpPr>
        <p:spPr>
          <a:xfrm>
            <a:off x="10177227" y="4988924"/>
            <a:ext cx="612000" cy="0"/>
          </a:xfrm>
          <a:prstGeom prst="line">
            <a:avLst/>
          </a:prstGeom>
          <a:ln w="47625">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5487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124858" y="319315"/>
            <a:ext cx="1674044" cy="923330"/>
          </a:xfrm>
          <a:prstGeom prst="rect">
            <a:avLst/>
          </a:prstGeom>
          <a:noFill/>
        </p:spPr>
        <p:txBody>
          <a:bodyPr wrap="square" rtlCol="0">
            <a:spAutoFit/>
          </a:bodyPr>
          <a:lstStyle/>
          <a:p>
            <a:pPr algn="ctr"/>
            <a:r>
              <a:rPr lang="zh-TW" altLang="en-US" sz="5400" b="1" dirty="0">
                <a:solidFill>
                  <a:schemeClr val="accent1"/>
                </a:solidFill>
                <a:latin typeface="微軟正黑體" panose="020B0604030504040204" pitchFamily="34" charset="-120"/>
                <a:ea typeface="微軟正黑體" panose="020B0604030504040204" pitchFamily="34" charset="-120"/>
              </a:rPr>
              <a:t>大綱</a:t>
            </a:r>
            <a:endParaRPr lang="zh-CN" altLang="en-US" sz="5400" b="1" dirty="0">
              <a:solidFill>
                <a:schemeClr val="accent1"/>
              </a:solidFill>
              <a:latin typeface="微軟正黑體" panose="020B0604030504040204" pitchFamily="34" charset="-120"/>
              <a:ea typeface="微軟正黑體" panose="020B0604030504040204" pitchFamily="34" charset="-120"/>
            </a:endParaRPr>
          </a:p>
        </p:txBody>
      </p:sp>
      <p:cxnSp>
        <p:nvCxnSpPr>
          <p:cNvPr id="4" name="直接连接符 3"/>
          <p:cNvCxnSpPr/>
          <p:nvPr/>
        </p:nvCxnSpPr>
        <p:spPr>
          <a:xfrm>
            <a:off x="2764975" y="535369"/>
            <a:ext cx="0" cy="468000"/>
          </a:xfrm>
          <a:prstGeom prst="line">
            <a:avLst/>
          </a:prstGeom>
          <a:ln>
            <a:solidFill>
              <a:schemeClr val="accent1"/>
            </a:solidFill>
            <a:headEnd type="oval" w="sm" len="sm"/>
            <a:tailEnd type="oval" w="sm" len="sm"/>
          </a:ln>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2902857" y="491827"/>
            <a:ext cx="2075543" cy="584775"/>
          </a:xfrm>
          <a:prstGeom prst="rect">
            <a:avLst/>
          </a:prstGeom>
          <a:noFill/>
        </p:spPr>
        <p:txBody>
          <a:bodyPr wrap="square" rtlCol="0">
            <a:spAutoFit/>
          </a:bodyPr>
          <a:lstStyle/>
          <a:p>
            <a:r>
              <a:rPr lang="en-US" altLang="zh-CN" sz="3200" b="1" dirty="0">
                <a:solidFill>
                  <a:schemeClr val="accent2"/>
                </a:solidFill>
                <a:latin typeface="微軟正黑體" panose="020B0604030504040204" pitchFamily="34" charset="-120"/>
                <a:ea typeface="微軟正黑體" panose="020B0604030504040204" pitchFamily="34" charset="-120"/>
              </a:rPr>
              <a:t>outline</a:t>
            </a:r>
            <a:endParaRPr lang="zh-CN" altLang="en-US" sz="3200" b="1" dirty="0">
              <a:solidFill>
                <a:schemeClr val="accent2"/>
              </a:solidFill>
              <a:latin typeface="微軟正黑體" panose="020B0604030504040204" pitchFamily="34" charset="-120"/>
              <a:ea typeface="微軟正黑體" panose="020B0604030504040204" pitchFamily="34" charset="-120"/>
            </a:endParaRPr>
          </a:p>
        </p:txBody>
      </p:sp>
      <p:grpSp>
        <p:nvGrpSpPr>
          <p:cNvPr id="7" name="组合 6"/>
          <p:cNvGrpSpPr/>
          <p:nvPr/>
        </p:nvGrpSpPr>
        <p:grpSpPr>
          <a:xfrm>
            <a:off x="0" y="316259"/>
            <a:ext cx="1132115" cy="931705"/>
            <a:chOff x="-23530" y="2881356"/>
            <a:chExt cx="3348000" cy="931705"/>
          </a:xfrm>
        </p:grpSpPr>
        <p:sp>
          <p:nvSpPr>
            <p:cNvPr id="8" name="矩形 7"/>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9" name="矩形 8"/>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10" name="矩形 9"/>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11" name="矩形 10"/>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cxnSp>
        <p:nvCxnSpPr>
          <p:cNvPr id="18" name="直接连接符 17"/>
          <p:cNvCxnSpPr/>
          <p:nvPr/>
        </p:nvCxnSpPr>
        <p:spPr>
          <a:xfrm>
            <a:off x="4383310" y="784215"/>
            <a:ext cx="7812000" cy="9180"/>
          </a:xfrm>
          <a:prstGeom prst="line">
            <a:avLst/>
          </a:prstGeom>
        </p:spPr>
        <p:style>
          <a:lnRef idx="1">
            <a:schemeClr val="accent1"/>
          </a:lnRef>
          <a:fillRef idx="0">
            <a:schemeClr val="accent1"/>
          </a:fillRef>
          <a:effectRef idx="0">
            <a:schemeClr val="accent1"/>
          </a:effectRef>
          <a:fontRef idx="minor">
            <a:schemeClr val="tx1"/>
          </a:fontRef>
        </p:style>
      </p:cxnSp>
      <p:sp>
        <p:nvSpPr>
          <p:cNvPr id="36" name="文本框 35"/>
          <p:cNvSpPr txBox="1"/>
          <p:nvPr/>
        </p:nvSpPr>
        <p:spPr>
          <a:xfrm>
            <a:off x="1349376" y="1573341"/>
            <a:ext cx="2407376" cy="707886"/>
          </a:xfrm>
          <a:prstGeom prst="rect">
            <a:avLst/>
          </a:prstGeom>
          <a:noFill/>
        </p:spPr>
        <p:txBody>
          <a:bodyPr wrap="square" rtlCol="0">
            <a:spAutoFit/>
          </a:bodyPr>
          <a:lstStyle/>
          <a:p>
            <a:r>
              <a:rPr lang="zh-TW" altLang="en-US" sz="4000" b="1" dirty="0">
                <a:solidFill>
                  <a:srgbClr val="F7C17F"/>
                </a:solidFill>
                <a:latin typeface="微軟正黑體" panose="020B0604030504040204" pitchFamily="34" charset="-120"/>
                <a:ea typeface="微軟正黑體" panose="020B0604030504040204" pitchFamily="34" charset="-120"/>
              </a:rPr>
              <a:t>子題一</a:t>
            </a:r>
            <a:endParaRPr lang="zh-CN" altLang="en-US" sz="4000" b="1" dirty="0">
              <a:solidFill>
                <a:srgbClr val="F7C17F"/>
              </a:solidFill>
              <a:latin typeface="微軟正黑體" panose="020B0604030504040204" pitchFamily="34" charset="-120"/>
              <a:ea typeface="微軟正黑體" panose="020B0604030504040204" pitchFamily="34" charset="-120"/>
            </a:endParaRPr>
          </a:p>
        </p:txBody>
      </p:sp>
      <p:sp>
        <p:nvSpPr>
          <p:cNvPr id="42" name="文本框 41"/>
          <p:cNvSpPr txBox="1"/>
          <p:nvPr/>
        </p:nvSpPr>
        <p:spPr>
          <a:xfrm>
            <a:off x="1355294" y="2899833"/>
            <a:ext cx="2407376" cy="707886"/>
          </a:xfrm>
          <a:prstGeom prst="rect">
            <a:avLst/>
          </a:prstGeom>
          <a:noFill/>
        </p:spPr>
        <p:txBody>
          <a:bodyPr wrap="square" rtlCol="0">
            <a:spAutoFit/>
          </a:bodyPr>
          <a:lstStyle/>
          <a:p>
            <a:r>
              <a:rPr lang="zh-TW" altLang="en-US" sz="4000" b="1" dirty="0">
                <a:solidFill>
                  <a:srgbClr val="D1758E"/>
                </a:solidFill>
                <a:latin typeface="微軟正黑體" panose="020B0604030504040204" pitchFamily="34" charset="-120"/>
                <a:ea typeface="微軟正黑體" panose="020B0604030504040204" pitchFamily="34" charset="-120"/>
              </a:rPr>
              <a:t>子題二</a:t>
            </a:r>
            <a:endParaRPr lang="zh-CN" altLang="en-US" sz="4000" b="1" dirty="0">
              <a:solidFill>
                <a:srgbClr val="D1758E"/>
              </a:solidFill>
              <a:latin typeface="微軟正黑體" panose="020B0604030504040204" pitchFamily="34" charset="-120"/>
              <a:ea typeface="微軟正黑體" panose="020B0604030504040204" pitchFamily="34" charset="-120"/>
            </a:endParaRPr>
          </a:p>
        </p:txBody>
      </p:sp>
      <p:sp>
        <p:nvSpPr>
          <p:cNvPr id="47" name="文本框 46"/>
          <p:cNvSpPr txBox="1"/>
          <p:nvPr/>
        </p:nvSpPr>
        <p:spPr>
          <a:xfrm>
            <a:off x="1361212" y="4226325"/>
            <a:ext cx="2407376" cy="707886"/>
          </a:xfrm>
          <a:prstGeom prst="rect">
            <a:avLst/>
          </a:prstGeom>
          <a:noFill/>
        </p:spPr>
        <p:txBody>
          <a:bodyPr wrap="square" rtlCol="0">
            <a:spAutoFit/>
          </a:bodyPr>
          <a:lstStyle/>
          <a:p>
            <a:r>
              <a:rPr lang="zh-TW" altLang="en-US" sz="4000" b="1" dirty="0">
                <a:solidFill>
                  <a:srgbClr val="8F608A"/>
                </a:solidFill>
                <a:latin typeface="微軟正黑體" panose="020B0604030504040204" pitchFamily="34" charset="-120"/>
                <a:ea typeface="微軟正黑體" panose="020B0604030504040204" pitchFamily="34" charset="-120"/>
              </a:rPr>
              <a:t>子題三</a:t>
            </a:r>
            <a:endParaRPr lang="zh-CN" altLang="en-US" sz="4000" b="1" dirty="0">
              <a:solidFill>
                <a:srgbClr val="8F608A"/>
              </a:solidFill>
              <a:latin typeface="微軟正黑體" panose="020B0604030504040204" pitchFamily="34" charset="-120"/>
              <a:ea typeface="微軟正黑體" panose="020B0604030504040204" pitchFamily="34" charset="-120"/>
            </a:endParaRPr>
          </a:p>
        </p:txBody>
      </p:sp>
      <p:sp>
        <p:nvSpPr>
          <p:cNvPr id="52" name="文本框 51"/>
          <p:cNvSpPr txBox="1"/>
          <p:nvPr/>
        </p:nvSpPr>
        <p:spPr>
          <a:xfrm>
            <a:off x="1367130" y="5552816"/>
            <a:ext cx="2407376" cy="707886"/>
          </a:xfrm>
          <a:prstGeom prst="rect">
            <a:avLst/>
          </a:prstGeom>
          <a:noFill/>
        </p:spPr>
        <p:txBody>
          <a:bodyPr wrap="square" rtlCol="0">
            <a:spAutoFit/>
          </a:bodyPr>
          <a:lstStyle/>
          <a:p>
            <a:r>
              <a:rPr lang="zh-TW" altLang="en-US" sz="4000" b="1" dirty="0">
                <a:solidFill>
                  <a:srgbClr val="55B2A0"/>
                </a:solidFill>
                <a:latin typeface="微軟正黑體" panose="020B0604030504040204" pitchFamily="34" charset="-120"/>
                <a:ea typeface="微軟正黑體" panose="020B0604030504040204" pitchFamily="34" charset="-120"/>
              </a:rPr>
              <a:t>子題四</a:t>
            </a:r>
            <a:endParaRPr lang="zh-CN" altLang="en-US" sz="4000" b="1" dirty="0">
              <a:solidFill>
                <a:srgbClr val="55B2A0"/>
              </a:solidFill>
              <a:latin typeface="微軟正黑體" panose="020B0604030504040204" pitchFamily="34" charset="-120"/>
              <a:ea typeface="微軟正黑體" panose="020B0604030504040204" pitchFamily="34" charset="-120"/>
            </a:endParaRPr>
          </a:p>
        </p:txBody>
      </p:sp>
      <p:sp>
        <p:nvSpPr>
          <p:cNvPr id="31" name="文本框 35">
            <a:extLst>
              <a:ext uri="{FF2B5EF4-FFF2-40B4-BE49-F238E27FC236}">
                <a16:creationId xmlns:a16="http://schemas.microsoft.com/office/drawing/2014/main" id="{0D2D7353-8F1C-4146-B441-AE6BD85988F0}"/>
              </a:ext>
            </a:extLst>
          </p:cNvPr>
          <p:cNvSpPr txBox="1"/>
          <p:nvPr/>
        </p:nvSpPr>
        <p:spPr>
          <a:xfrm>
            <a:off x="7086346" y="1599778"/>
            <a:ext cx="2407376" cy="707886"/>
          </a:xfrm>
          <a:prstGeom prst="rect">
            <a:avLst/>
          </a:prstGeom>
          <a:noFill/>
        </p:spPr>
        <p:txBody>
          <a:bodyPr wrap="square" rtlCol="0">
            <a:spAutoFit/>
          </a:bodyPr>
          <a:lstStyle/>
          <a:p>
            <a:r>
              <a:rPr lang="zh-TW" altLang="en-US" sz="4000" b="1" dirty="0">
                <a:solidFill>
                  <a:srgbClr val="F7C17F"/>
                </a:solidFill>
                <a:latin typeface="微軟正黑體" panose="020B0604030504040204" pitchFamily="34" charset="-120"/>
                <a:ea typeface="微軟正黑體" panose="020B0604030504040204" pitchFamily="34" charset="-120"/>
              </a:rPr>
              <a:t>子題一</a:t>
            </a:r>
            <a:endParaRPr lang="zh-CN" altLang="en-US" sz="4000" b="1" dirty="0">
              <a:solidFill>
                <a:srgbClr val="F7C17F"/>
              </a:solidFill>
              <a:latin typeface="微軟正黑體" panose="020B0604030504040204" pitchFamily="34" charset="-120"/>
              <a:ea typeface="微軟正黑體" panose="020B0604030504040204" pitchFamily="34" charset="-120"/>
            </a:endParaRPr>
          </a:p>
        </p:txBody>
      </p:sp>
      <p:sp>
        <p:nvSpPr>
          <p:cNvPr id="32" name="文本框 41">
            <a:extLst>
              <a:ext uri="{FF2B5EF4-FFF2-40B4-BE49-F238E27FC236}">
                <a16:creationId xmlns:a16="http://schemas.microsoft.com/office/drawing/2014/main" id="{D892689F-860B-4A67-912F-CBBEACA6F898}"/>
              </a:ext>
            </a:extLst>
          </p:cNvPr>
          <p:cNvSpPr txBox="1"/>
          <p:nvPr/>
        </p:nvSpPr>
        <p:spPr>
          <a:xfrm>
            <a:off x="7092264" y="2926270"/>
            <a:ext cx="2407376" cy="707886"/>
          </a:xfrm>
          <a:prstGeom prst="rect">
            <a:avLst/>
          </a:prstGeom>
          <a:noFill/>
        </p:spPr>
        <p:txBody>
          <a:bodyPr wrap="square" rtlCol="0">
            <a:spAutoFit/>
          </a:bodyPr>
          <a:lstStyle/>
          <a:p>
            <a:r>
              <a:rPr lang="zh-TW" altLang="en-US" sz="4000" b="1" dirty="0">
                <a:solidFill>
                  <a:srgbClr val="D1758E"/>
                </a:solidFill>
                <a:latin typeface="微軟正黑體" panose="020B0604030504040204" pitchFamily="34" charset="-120"/>
                <a:ea typeface="微軟正黑體" panose="020B0604030504040204" pitchFamily="34" charset="-120"/>
              </a:rPr>
              <a:t>子題二</a:t>
            </a:r>
            <a:endParaRPr lang="zh-CN" altLang="en-US" sz="4000" b="1" dirty="0">
              <a:solidFill>
                <a:srgbClr val="D1758E"/>
              </a:solidFill>
              <a:latin typeface="微軟正黑體" panose="020B0604030504040204" pitchFamily="34" charset="-120"/>
              <a:ea typeface="微軟正黑體" panose="020B0604030504040204" pitchFamily="34" charset="-120"/>
            </a:endParaRPr>
          </a:p>
        </p:txBody>
      </p:sp>
      <p:sp>
        <p:nvSpPr>
          <p:cNvPr id="33" name="文本框 46">
            <a:extLst>
              <a:ext uri="{FF2B5EF4-FFF2-40B4-BE49-F238E27FC236}">
                <a16:creationId xmlns:a16="http://schemas.microsoft.com/office/drawing/2014/main" id="{6F866BEE-3763-4C58-A91F-AF866884D55C}"/>
              </a:ext>
            </a:extLst>
          </p:cNvPr>
          <p:cNvSpPr txBox="1"/>
          <p:nvPr/>
        </p:nvSpPr>
        <p:spPr>
          <a:xfrm>
            <a:off x="7098182" y="4252762"/>
            <a:ext cx="2407376" cy="707886"/>
          </a:xfrm>
          <a:prstGeom prst="rect">
            <a:avLst/>
          </a:prstGeom>
          <a:noFill/>
        </p:spPr>
        <p:txBody>
          <a:bodyPr wrap="square" rtlCol="0">
            <a:spAutoFit/>
          </a:bodyPr>
          <a:lstStyle/>
          <a:p>
            <a:r>
              <a:rPr lang="zh-TW" altLang="en-US" sz="4000" b="1" dirty="0">
                <a:solidFill>
                  <a:srgbClr val="8F608A"/>
                </a:solidFill>
                <a:latin typeface="微軟正黑體" panose="020B0604030504040204" pitchFamily="34" charset="-120"/>
                <a:ea typeface="微軟正黑體" panose="020B0604030504040204" pitchFamily="34" charset="-120"/>
              </a:rPr>
              <a:t>心得感想</a:t>
            </a:r>
            <a:endParaRPr lang="zh-CN" altLang="en-US" sz="4000" b="1" dirty="0">
              <a:solidFill>
                <a:srgbClr val="8F608A"/>
              </a:solidFill>
              <a:latin typeface="微軟正黑體" panose="020B0604030504040204" pitchFamily="34" charset="-120"/>
              <a:ea typeface="微軟正黑體" panose="020B0604030504040204" pitchFamily="34" charset="-120"/>
            </a:endParaRPr>
          </a:p>
        </p:txBody>
      </p:sp>
      <p:sp>
        <p:nvSpPr>
          <p:cNvPr id="34" name="文本框 51">
            <a:extLst>
              <a:ext uri="{FF2B5EF4-FFF2-40B4-BE49-F238E27FC236}">
                <a16:creationId xmlns:a16="http://schemas.microsoft.com/office/drawing/2014/main" id="{CDC81D8C-15DE-458D-ADC9-20357C1F0418}"/>
              </a:ext>
            </a:extLst>
          </p:cNvPr>
          <p:cNvSpPr txBox="1"/>
          <p:nvPr/>
        </p:nvSpPr>
        <p:spPr>
          <a:xfrm>
            <a:off x="7104100" y="5579253"/>
            <a:ext cx="2407376" cy="707886"/>
          </a:xfrm>
          <a:prstGeom prst="rect">
            <a:avLst/>
          </a:prstGeom>
          <a:noFill/>
        </p:spPr>
        <p:txBody>
          <a:bodyPr wrap="square" rtlCol="0">
            <a:spAutoFit/>
          </a:bodyPr>
          <a:lstStyle/>
          <a:p>
            <a:r>
              <a:rPr lang="zh-TW" altLang="en-US" sz="4000" b="1" dirty="0">
                <a:solidFill>
                  <a:srgbClr val="55B2A0"/>
                </a:solidFill>
                <a:latin typeface="微軟正黑體" panose="020B0604030504040204" pitchFamily="34" charset="-120"/>
                <a:ea typeface="微軟正黑體" panose="020B0604030504040204" pitchFamily="34" charset="-120"/>
              </a:rPr>
              <a:t>資料來源</a:t>
            </a:r>
            <a:endParaRPr lang="zh-CN" altLang="en-US" sz="4000" b="1" dirty="0">
              <a:solidFill>
                <a:srgbClr val="55B2A0"/>
              </a:solidFill>
              <a:latin typeface="微軟正黑體" panose="020B0604030504040204" pitchFamily="34" charset="-120"/>
              <a:ea typeface="微軟正黑體" panose="020B0604030504040204" pitchFamily="34" charset="-120"/>
            </a:endParaRPr>
          </a:p>
        </p:txBody>
      </p:sp>
      <p:grpSp>
        <p:nvGrpSpPr>
          <p:cNvPr id="15" name="群組 14">
            <a:extLst>
              <a:ext uri="{FF2B5EF4-FFF2-40B4-BE49-F238E27FC236}">
                <a16:creationId xmlns:a16="http://schemas.microsoft.com/office/drawing/2014/main" id="{B19E3B53-A1CC-471A-8A80-77D97A5FD0D3}"/>
              </a:ext>
            </a:extLst>
          </p:cNvPr>
          <p:cNvGrpSpPr/>
          <p:nvPr/>
        </p:nvGrpSpPr>
        <p:grpSpPr>
          <a:xfrm>
            <a:off x="552063" y="1573343"/>
            <a:ext cx="773643" cy="773643"/>
            <a:chOff x="552063" y="1573343"/>
            <a:chExt cx="773643" cy="773643"/>
          </a:xfrm>
        </p:grpSpPr>
        <p:sp>
          <p:nvSpPr>
            <p:cNvPr id="69" name="泪滴形 68"/>
            <p:cNvSpPr/>
            <p:nvPr/>
          </p:nvSpPr>
          <p:spPr>
            <a:xfrm>
              <a:off x="552063" y="1573343"/>
              <a:ext cx="773643" cy="773643"/>
            </a:xfrm>
            <a:prstGeom prst="teardrop">
              <a:avLst/>
            </a:prstGeom>
            <a:solidFill>
              <a:srgbClr val="F7C1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14" name="矩形 13">
              <a:extLst>
                <a:ext uri="{FF2B5EF4-FFF2-40B4-BE49-F238E27FC236}">
                  <a16:creationId xmlns:a16="http://schemas.microsoft.com/office/drawing/2014/main" id="{C4799A58-B473-4FB9-B9C9-ADF71CCD333B}"/>
                </a:ext>
              </a:extLst>
            </p:cNvPr>
            <p:cNvSpPr/>
            <p:nvPr/>
          </p:nvSpPr>
          <p:spPr>
            <a:xfrm>
              <a:off x="755462" y="1636996"/>
              <a:ext cx="390515" cy="646331"/>
            </a:xfrm>
            <a:prstGeom prst="rect">
              <a:avLst/>
            </a:prstGeom>
            <a:noFill/>
          </p:spPr>
          <p:txBody>
            <a:bodyPr wrap="square" lIns="91440" tIns="45720" rIns="91440" bIns="45720">
              <a:spAutoFit/>
            </a:bodyPr>
            <a:lstStyle/>
            <a:p>
              <a:pPr algn="ctr"/>
              <a:r>
                <a:rPr lang="en-US" altLang="zh-TW"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rPr>
                <a:t>1</a:t>
              </a:r>
              <a:endParaRPr lang="zh-TW" altLang="en-US"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endParaRPr>
            </a:p>
          </p:txBody>
        </p:sp>
      </p:grpSp>
      <p:grpSp>
        <p:nvGrpSpPr>
          <p:cNvPr id="16" name="群組 15">
            <a:extLst>
              <a:ext uri="{FF2B5EF4-FFF2-40B4-BE49-F238E27FC236}">
                <a16:creationId xmlns:a16="http://schemas.microsoft.com/office/drawing/2014/main" id="{B3709B33-511A-481C-93D4-DEC84D0B1593}"/>
              </a:ext>
            </a:extLst>
          </p:cNvPr>
          <p:cNvGrpSpPr/>
          <p:nvPr/>
        </p:nvGrpSpPr>
        <p:grpSpPr>
          <a:xfrm>
            <a:off x="557981" y="2870806"/>
            <a:ext cx="773643" cy="773643"/>
            <a:chOff x="557981" y="2870806"/>
            <a:chExt cx="773643" cy="773643"/>
          </a:xfrm>
        </p:grpSpPr>
        <p:sp>
          <p:nvSpPr>
            <p:cNvPr id="60" name="泪滴形 59"/>
            <p:cNvSpPr/>
            <p:nvPr/>
          </p:nvSpPr>
          <p:spPr>
            <a:xfrm>
              <a:off x="557981" y="2870806"/>
              <a:ext cx="773643" cy="773643"/>
            </a:xfrm>
            <a:prstGeom prst="teardrop">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5" name="矩形 54">
              <a:extLst>
                <a:ext uri="{FF2B5EF4-FFF2-40B4-BE49-F238E27FC236}">
                  <a16:creationId xmlns:a16="http://schemas.microsoft.com/office/drawing/2014/main" id="{0DA6C20A-8564-4CE7-B4F7-857F22168B9E}"/>
                </a:ext>
              </a:extLst>
            </p:cNvPr>
            <p:cNvSpPr/>
            <p:nvPr/>
          </p:nvSpPr>
          <p:spPr>
            <a:xfrm>
              <a:off x="755462" y="2957339"/>
              <a:ext cx="390515" cy="646331"/>
            </a:xfrm>
            <a:prstGeom prst="rect">
              <a:avLst/>
            </a:prstGeom>
            <a:noFill/>
          </p:spPr>
          <p:txBody>
            <a:bodyPr wrap="square" lIns="91440" tIns="45720" rIns="91440" bIns="45720">
              <a:spAutoFit/>
            </a:bodyPr>
            <a:lstStyle/>
            <a:p>
              <a:pPr algn="ctr"/>
              <a:r>
                <a:rPr lang="en-US" altLang="zh-TW"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rPr>
                <a:t>2</a:t>
              </a:r>
              <a:endParaRPr lang="zh-TW" altLang="en-US"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endParaRPr>
            </a:p>
          </p:txBody>
        </p:sp>
      </p:grpSp>
      <p:grpSp>
        <p:nvGrpSpPr>
          <p:cNvPr id="17" name="群組 16">
            <a:extLst>
              <a:ext uri="{FF2B5EF4-FFF2-40B4-BE49-F238E27FC236}">
                <a16:creationId xmlns:a16="http://schemas.microsoft.com/office/drawing/2014/main" id="{A6213E8B-BA3E-43A7-AD53-2BDC5A13B992}"/>
              </a:ext>
            </a:extLst>
          </p:cNvPr>
          <p:cNvGrpSpPr/>
          <p:nvPr/>
        </p:nvGrpSpPr>
        <p:grpSpPr>
          <a:xfrm>
            <a:off x="557981" y="4141849"/>
            <a:ext cx="779561" cy="800063"/>
            <a:chOff x="557981" y="4141849"/>
            <a:chExt cx="779561" cy="800063"/>
          </a:xfrm>
        </p:grpSpPr>
        <p:sp>
          <p:nvSpPr>
            <p:cNvPr id="63" name="泪滴形 62"/>
            <p:cNvSpPr/>
            <p:nvPr/>
          </p:nvSpPr>
          <p:spPr>
            <a:xfrm>
              <a:off x="563899" y="4168269"/>
              <a:ext cx="773643" cy="773643"/>
            </a:xfrm>
            <a:prstGeom prst="teardrop">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6" name="泪滴形 59">
              <a:extLst>
                <a:ext uri="{FF2B5EF4-FFF2-40B4-BE49-F238E27FC236}">
                  <a16:creationId xmlns:a16="http://schemas.microsoft.com/office/drawing/2014/main" id="{D1919888-FB4A-4871-82A2-3FB774EBB0BD}"/>
                </a:ext>
              </a:extLst>
            </p:cNvPr>
            <p:cNvSpPr/>
            <p:nvPr/>
          </p:nvSpPr>
          <p:spPr>
            <a:xfrm>
              <a:off x="557981" y="4141849"/>
              <a:ext cx="773643" cy="773643"/>
            </a:xfrm>
            <a:prstGeom prst="teardrop">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7" name="矩形 56">
              <a:extLst>
                <a:ext uri="{FF2B5EF4-FFF2-40B4-BE49-F238E27FC236}">
                  <a16:creationId xmlns:a16="http://schemas.microsoft.com/office/drawing/2014/main" id="{398037EA-0AE5-4309-AB85-4F77F202A5FE}"/>
                </a:ext>
              </a:extLst>
            </p:cNvPr>
            <p:cNvSpPr/>
            <p:nvPr/>
          </p:nvSpPr>
          <p:spPr>
            <a:xfrm>
              <a:off x="755462" y="4228382"/>
              <a:ext cx="390515" cy="646331"/>
            </a:xfrm>
            <a:prstGeom prst="rect">
              <a:avLst/>
            </a:prstGeom>
            <a:noFill/>
          </p:spPr>
          <p:txBody>
            <a:bodyPr wrap="square" lIns="91440" tIns="45720" rIns="91440" bIns="45720">
              <a:spAutoFit/>
            </a:bodyPr>
            <a:lstStyle/>
            <a:p>
              <a:pPr algn="ctr"/>
              <a:r>
                <a:rPr lang="en-US" altLang="zh-TW"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rPr>
                <a:t>3</a:t>
              </a:r>
              <a:endParaRPr lang="zh-TW" altLang="en-US"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endParaRPr>
            </a:p>
          </p:txBody>
        </p:sp>
      </p:grpSp>
      <p:grpSp>
        <p:nvGrpSpPr>
          <p:cNvPr id="19" name="群組 18">
            <a:extLst>
              <a:ext uri="{FF2B5EF4-FFF2-40B4-BE49-F238E27FC236}">
                <a16:creationId xmlns:a16="http://schemas.microsoft.com/office/drawing/2014/main" id="{4B79831F-2744-4C32-AFA3-B58E2B929573}"/>
              </a:ext>
            </a:extLst>
          </p:cNvPr>
          <p:cNvGrpSpPr/>
          <p:nvPr/>
        </p:nvGrpSpPr>
        <p:grpSpPr>
          <a:xfrm>
            <a:off x="557981" y="5455571"/>
            <a:ext cx="785479" cy="783805"/>
            <a:chOff x="557981" y="5455571"/>
            <a:chExt cx="785479" cy="783805"/>
          </a:xfrm>
        </p:grpSpPr>
        <p:sp>
          <p:nvSpPr>
            <p:cNvPr id="66" name="泪滴形 65"/>
            <p:cNvSpPr/>
            <p:nvPr/>
          </p:nvSpPr>
          <p:spPr>
            <a:xfrm>
              <a:off x="569817" y="5465733"/>
              <a:ext cx="773643" cy="773643"/>
            </a:xfrm>
            <a:prstGeom prst="teardrop">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8" name="泪滴形 59">
              <a:extLst>
                <a:ext uri="{FF2B5EF4-FFF2-40B4-BE49-F238E27FC236}">
                  <a16:creationId xmlns:a16="http://schemas.microsoft.com/office/drawing/2014/main" id="{F85193CD-CB96-4365-985D-3C8A8718A3D0}"/>
                </a:ext>
              </a:extLst>
            </p:cNvPr>
            <p:cNvSpPr/>
            <p:nvPr/>
          </p:nvSpPr>
          <p:spPr>
            <a:xfrm>
              <a:off x="557981" y="5455571"/>
              <a:ext cx="773643" cy="773643"/>
            </a:xfrm>
            <a:prstGeom prst="teardrop">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1" name="矩形 60">
              <a:extLst>
                <a:ext uri="{FF2B5EF4-FFF2-40B4-BE49-F238E27FC236}">
                  <a16:creationId xmlns:a16="http://schemas.microsoft.com/office/drawing/2014/main" id="{27451E8C-D189-4650-B871-56BE488EF0F9}"/>
                </a:ext>
              </a:extLst>
            </p:cNvPr>
            <p:cNvSpPr/>
            <p:nvPr/>
          </p:nvSpPr>
          <p:spPr>
            <a:xfrm>
              <a:off x="755462" y="5542104"/>
              <a:ext cx="390515" cy="646331"/>
            </a:xfrm>
            <a:prstGeom prst="rect">
              <a:avLst/>
            </a:prstGeom>
            <a:noFill/>
          </p:spPr>
          <p:txBody>
            <a:bodyPr wrap="square" lIns="91440" tIns="45720" rIns="91440" bIns="45720">
              <a:spAutoFit/>
            </a:bodyPr>
            <a:lstStyle/>
            <a:p>
              <a:pPr algn="ctr"/>
              <a:r>
                <a:rPr lang="en-US" altLang="zh-TW"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rPr>
                <a:t>4</a:t>
              </a:r>
              <a:endParaRPr lang="zh-TW" altLang="en-US"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endParaRPr>
            </a:p>
          </p:txBody>
        </p:sp>
      </p:grpSp>
      <p:grpSp>
        <p:nvGrpSpPr>
          <p:cNvPr id="21" name="群組 20">
            <a:extLst>
              <a:ext uri="{FF2B5EF4-FFF2-40B4-BE49-F238E27FC236}">
                <a16:creationId xmlns:a16="http://schemas.microsoft.com/office/drawing/2014/main" id="{D34E4AE5-0BD5-4016-8498-E09FCBAAC1CA}"/>
              </a:ext>
            </a:extLst>
          </p:cNvPr>
          <p:cNvGrpSpPr/>
          <p:nvPr/>
        </p:nvGrpSpPr>
        <p:grpSpPr>
          <a:xfrm>
            <a:off x="6294951" y="2870804"/>
            <a:ext cx="773643" cy="773643"/>
            <a:chOff x="6294951" y="2870804"/>
            <a:chExt cx="773643" cy="773643"/>
          </a:xfrm>
        </p:grpSpPr>
        <p:sp>
          <p:nvSpPr>
            <p:cNvPr id="38" name="泪滴形 59">
              <a:extLst>
                <a:ext uri="{FF2B5EF4-FFF2-40B4-BE49-F238E27FC236}">
                  <a16:creationId xmlns:a16="http://schemas.microsoft.com/office/drawing/2014/main" id="{14CF057A-6355-4769-9082-D2043E327396}"/>
                </a:ext>
              </a:extLst>
            </p:cNvPr>
            <p:cNvSpPr/>
            <p:nvPr/>
          </p:nvSpPr>
          <p:spPr>
            <a:xfrm>
              <a:off x="6294951" y="2870804"/>
              <a:ext cx="773643" cy="773643"/>
            </a:xfrm>
            <a:prstGeom prst="teardrop">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0" name="矩形 69">
              <a:extLst>
                <a:ext uri="{FF2B5EF4-FFF2-40B4-BE49-F238E27FC236}">
                  <a16:creationId xmlns:a16="http://schemas.microsoft.com/office/drawing/2014/main" id="{9E6A8642-1408-46F6-84E0-714CA33A58BF}"/>
                </a:ext>
              </a:extLst>
            </p:cNvPr>
            <p:cNvSpPr/>
            <p:nvPr/>
          </p:nvSpPr>
          <p:spPr>
            <a:xfrm>
              <a:off x="6500350" y="2957339"/>
              <a:ext cx="390515" cy="646331"/>
            </a:xfrm>
            <a:prstGeom prst="rect">
              <a:avLst/>
            </a:prstGeom>
            <a:noFill/>
          </p:spPr>
          <p:txBody>
            <a:bodyPr wrap="square" lIns="91440" tIns="45720" rIns="91440" bIns="45720">
              <a:spAutoFit/>
            </a:bodyPr>
            <a:lstStyle/>
            <a:p>
              <a:pPr algn="ctr"/>
              <a:r>
                <a:rPr lang="en-US" altLang="zh-TW"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rPr>
                <a:t>6</a:t>
              </a:r>
              <a:endParaRPr lang="zh-TW" altLang="en-US"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endParaRPr>
            </a:p>
          </p:txBody>
        </p:sp>
      </p:grpSp>
      <p:grpSp>
        <p:nvGrpSpPr>
          <p:cNvPr id="22" name="群組 21">
            <a:extLst>
              <a:ext uri="{FF2B5EF4-FFF2-40B4-BE49-F238E27FC236}">
                <a16:creationId xmlns:a16="http://schemas.microsoft.com/office/drawing/2014/main" id="{28D1C39D-8941-4169-A592-7CE2A1CA0D26}"/>
              </a:ext>
            </a:extLst>
          </p:cNvPr>
          <p:cNvGrpSpPr/>
          <p:nvPr/>
        </p:nvGrpSpPr>
        <p:grpSpPr>
          <a:xfrm>
            <a:off x="6300869" y="4168267"/>
            <a:ext cx="773643" cy="773643"/>
            <a:chOff x="6300869" y="4168267"/>
            <a:chExt cx="773643" cy="773643"/>
          </a:xfrm>
        </p:grpSpPr>
        <p:sp>
          <p:nvSpPr>
            <p:cNvPr id="41" name="泪滴形 62">
              <a:extLst>
                <a:ext uri="{FF2B5EF4-FFF2-40B4-BE49-F238E27FC236}">
                  <a16:creationId xmlns:a16="http://schemas.microsoft.com/office/drawing/2014/main" id="{C357E1AA-7EE2-4D54-B7DD-252622B22089}"/>
                </a:ext>
              </a:extLst>
            </p:cNvPr>
            <p:cNvSpPr/>
            <p:nvPr/>
          </p:nvSpPr>
          <p:spPr>
            <a:xfrm>
              <a:off x="6300869" y="4168267"/>
              <a:ext cx="773643" cy="773643"/>
            </a:xfrm>
            <a:prstGeom prst="teardrop">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1" name="矩形 70">
              <a:extLst>
                <a:ext uri="{FF2B5EF4-FFF2-40B4-BE49-F238E27FC236}">
                  <a16:creationId xmlns:a16="http://schemas.microsoft.com/office/drawing/2014/main" id="{2B64BB4C-29B7-4585-B1B6-5BD33C0A8BB8}"/>
                </a:ext>
              </a:extLst>
            </p:cNvPr>
            <p:cNvSpPr/>
            <p:nvPr/>
          </p:nvSpPr>
          <p:spPr>
            <a:xfrm>
              <a:off x="6500350" y="4228382"/>
              <a:ext cx="390515" cy="646331"/>
            </a:xfrm>
            <a:prstGeom prst="rect">
              <a:avLst/>
            </a:prstGeom>
            <a:noFill/>
          </p:spPr>
          <p:txBody>
            <a:bodyPr wrap="square" lIns="91440" tIns="45720" rIns="91440" bIns="45720">
              <a:spAutoFit/>
            </a:bodyPr>
            <a:lstStyle/>
            <a:p>
              <a:pPr algn="ctr"/>
              <a:r>
                <a:rPr lang="en-US" altLang="zh-TW"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rPr>
                <a:t>7</a:t>
              </a:r>
              <a:endParaRPr lang="zh-TW" altLang="en-US"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endParaRPr>
            </a:p>
          </p:txBody>
        </p:sp>
      </p:grpSp>
      <p:grpSp>
        <p:nvGrpSpPr>
          <p:cNvPr id="23" name="群組 22">
            <a:extLst>
              <a:ext uri="{FF2B5EF4-FFF2-40B4-BE49-F238E27FC236}">
                <a16:creationId xmlns:a16="http://schemas.microsoft.com/office/drawing/2014/main" id="{33BED63D-403F-4E8A-BF2A-452A30B52700}"/>
              </a:ext>
            </a:extLst>
          </p:cNvPr>
          <p:cNvGrpSpPr/>
          <p:nvPr/>
        </p:nvGrpSpPr>
        <p:grpSpPr>
          <a:xfrm>
            <a:off x="6306787" y="5465731"/>
            <a:ext cx="773643" cy="773643"/>
            <a:chOff x="6306787" y="5465731"/>
            <a:chExt cx="773643" cy="773643"/>
          </a:xfrm>
        </p:grpSpPr>
        <p:sp>
          <p:nvSpPr>
            <p:cNvPr id="46" name="泪滴形 65">
              <a:extLst>
                <a:ext uri="{FF2B5EF4-FFF2-40B4-BE49-F238E27FC236}">
                  <a16:creationId xmlns:a16="http://schemas.microsoft.com/office/drawing/2014/main" id="{498860EB-6B69-4B12-A771-072F4792F14E}"/>
                </a:ext>
              </a:extLst>
            </p:cNvPr>
            <p:cNvSpPr/>
            <p:nvPr/>
          </p:nvSpPr>
          <p:spPr>
            <a:xfrm>
              <a:off x="6306787" y="5465731"/>
              <a:ext cx="773643" cy="773643"/>
            </a:xfrm>
            <a:prstGeom prst="teardrop">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2" name="矩形 71">
              <a:extLst>
                <a:ext uri="{FF2B5EF4-FFF2-40B4-BE49-F238E27FC236}">
                  <a16:creationId xmlns:a16="http://schemas.microsoft.com/office/drawing/2014/main" id="{09C79084-AAA2-486A-A7CD-F36E5AA606F6}"/>
                </a:ext>
              </a:extLst>
            </p:cNvPr>
            <p:cNvSpPr/>
            <p:nvPr/>
          </p:nvSpPr>
          <p:spPr>
            <a:xfrm>
              <a:off x="6500350" y="5542104"/>
              <a:ext cx="390515" cy="646331"/>
            </a:xfrm>
            <a:prstGeom prst="rect">
              <a:avLst/>
            </a:prstGeom>
            <a:noFill/>
          </p:spPr>
          <p:txBody>
            <a:bodyPr wrap="square" lIns="91440" tIns="45720" rIns="91440" bIns="45720">
              <a:spAutoFit/>
            </a:bodyPr>
            <a:lstStyle/>
            <a:p>
              <a:pPr algn="ctr"/>
              <a:r>
                <a:rPr lang="en-US" altLang="zh-TW"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rPr>
                <a:t>8</a:t>
              </a:r>
              <a:endParaRPr lang="zh-TW" altLang="en-US"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endParaRPr>
            </a:p>
          </p:txBody>
        </p:sp>
      </p:grpSp>
      <p:grpSp>
        <p:nvGrpSpPr>
          <p:cNvPr id="20" name="群組 19">
            <a:extLst>
              <a:ext uri="{FF2B5EF4-FFF2-40B4-BE49-F238E27FC236}">
                <a16:creationId xmlns:a16="http://schemas.microsoft.com/office/drawing/2014/main" id="{09BBB874-C9A0-482C-9D1D-3CC7B98177B5}"/>
              </a:ext>
            </a:extLst>
          </p:cNvPr>
          <p:cNvGrpSpPr/>
          <p:nvPr/>
        </p:nvGrpSpPr>
        <p:grpSpPr>
          <a:xfrm>
            <a:off x="6289033" y="1573341"/>
            <a:ext cx="781561" cy="773645"/>
            <a:chOff x="6289033" y="1573341"/>
            <a:chExt cx="781561" cy="773645"/>
          </a:xfrm>
        </p:grpSpPr>
        <p:sp>
          <p:nvSpPr>
            <p:cNvPr id="51" name="泪滴形 68">
              <a:extLst>
                <a:ext uri="{FF2B5EF4-FFF2-40B4-BE49-F238E27FC236}">
                  <a16:creationId xmlns:a16="http://schemas.microsoft.com/office/drawing/2014/main" id="{7C0E1DA2-2358-4522-B066-EDF7DA8ADA97}"/>
                </a:ext>
              </a:extLst>
            </p:cNvPr>
            <p:cNvSpPr/>
            <p:nvPr/>
          </p:nvSpPr>
          <p:spPr>
            <a:xfrm>
              <a:off x="6289033" y="1573341"/>
              <a:ext cx="773643" cy="773643"/>
            </a:xfrm>
            <a:prstGeom prst="teardrop">
              <a:avLst/>
            </a:prstGeom>
            <a:solidFill>
              <a:srgbClr val="F7C1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4" name="泪滴形 68">
              <a:extLst>
                <a:ext uri="{FF2B5EF4-FFF2-40B4-BE49-F238E27FC236}">
                  <a16:creationId xmlns:a16="http://schemas.microsoft.com/office/drawing/2014/main" id="{AEBE5FF2-382E-4AC2-9923-A8DA41E07BC0}"/>
                </a:ext>
              </a:extLst>
            </p:cNvPr>
            <p:cNvSpPr/>
            <p:nvPr/>
          </p:nvSpPr>
          <p:spPr>
            <a:xfrm>
              <a:off x="6296951" y="1573343"/>
              <a:ext cx="773643" cy="773643"/>
            </a:xfrm>
            <a:prstGeom prst="teardrop">
              <a:avLst/>
            </a:prstGeom>
            <a:solidFill>
              <a:srgbClr val="F7C1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7" name="矩形 66">
              <a:extLst>
                <a:ext uri="{FF2B5EF4-FFF2-40B4-BE49-F238E27FC236}">
                  <a16:creationId xmlns:a16="http://schemas.microsoft.com/office/drawing/2014/main" id="{A57D3ABB-82C8-4BE9-B4E7-ADF69452646F}"/>
                </a:ext>
              </a:extLst>
            </p:cNvPr>
            <p:cNvSpPr/>
            <p:nvPr/>
          </p:nvSpPr>
          <p:spPr>
            <a:xfrm>
              <a:off x="6500350" y="1636996"/>
              <a:ext cx="390515" cy="646331"/>
            </a:xfrm>
            <a:prstGeom prst="rect">
              <a:avLst/>
            </a:prstGeom>
            <a:noFill/>
          </p:spPr>
          <p:txBody>
            <a:bodyPr wrap="square" lIns="91440" tIns="45720" rIns="91440" bIns="45720">
              <a:spAutoFit/>
            </a:bodyPr>
            <a:lstStyle/>
            <a:p>
              <a:pPr algn="ctr"/>
              <a:r>
                <a:rPr lang="en-US" altLang="zh-TW"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rPr>
                <a:t>5</a:t>
              </a:r>
              <a:endParaRPr lang="zh-TW" altLang="en-US"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endParaRPr>
            </a:p>
          </p:txBody>
        </p:sp>
      </p:grpSp>
      <p:grpSp>
        <p:nvGrpSpPr>
          <p:cNvPr id="24" name="群組 23">
            <a:extLst>
              <a:ext uri="{FF2B5EF4-FFF2-40B4-BE49-F238E27FC236}">
                <a16:creationId xmlns:a16="http://schemas.microsoft.com/office/drawing/2014/main" id="{D4BE8EBE-C02C-44F1-BAC2-AD9E7CF49842}"/>
              </a:ext>
            </a:extLst>
          </p:cNvPr>
          <p:cNvGrpSpPr/>
          <p:nvPr/>
        </p:nvGrpSpPr>
        <p:grpSpPr>
          <a:xfrm>
            <a:off x="12651505" y="1573341"/>
            <a:ext cx="3234276" cy="4713798"/>
            <a:chOff x="9949314" y="1573341"/>
            <a:chExt cx="3234276" cy="4713798"/>
          </a:xfrm>
        </p:grpSpPr>
        <p:sp>
          <p:nvSpPr>
            <p:cNvPr id="90" name="文本框 35">
              <a:extLst>
                <a:ext uri="{FF2B5EF4-FFF2-40B4-BE49-F238E27FC236}">
                  <a16:creationId xmlns:a16="http://schemas.microsoft.com/office/drawing/2014/main" id="{D79A0C0B-477C-4F44-974A-4C20693E2C40}"/>
                </a:ext>
              </a:extLst>
            </p:cNvPr>
            <p:cNvSpPr txBox="1"/>
            <p:nvPr/>
          </p:nvSpPr>
          <p:spPr>
            <a:xfrm>
              <a:off x="10758460" y="1599778"/>
              <a:ext cx="2407376" cy="707886"/>
            </a:xfrm>
            <a:prstGeom prst="rect">
              <a:avLst/>
            </a:prstGeom>
            <a:noFill/>
          </p:spPr>
          <p:txBody>
            <a:bodyPr wrap="square" rtlCol="0">
              <a:spAutoFit/>
            </a:bodyPr>
            <a:lstStyle/>
            <a:p>
              <a:r>
                <a:rPr lang="zh-TW" altLang="en-US" sz="4000" b="1" dirty="0">
                  <a:solidFill>
                    <a:srgbClr val="F7C17F"/>
                  </a:solidFill>
                  <a:latin typeface="微軟正黑體" panose="020B0604030504040204" pitchFamily="34" charset="-120"/>
                  <a:ea typeface="微軟正黑體" panose="020B0604030504040204" pitchFamily="34" charset="-120"/>
                </a:rPr>
                <a:t>子題一</a:t>
              </a:r>
              <a:endParaRPr lang="zh-CN" altLang="en-US" sz="4000" b="1" dirty="0">
                <a:solidFill>
                  <a:srgbClr val="F7C17F"/>
                </a:solidFill>
                <a:latin typeface="微軟正黑體" panose="020B0604030504040204" pitchFamily="34" charset="-120"/>
                <a:ea typeface="微軟正黑體" panose="020B0604030504040204" pitchFamily="34" charset="-120"/>
              </a:endParaRPr>
            </a:p>
          </p:txBody>
        </p:sp>
        <p:sp>
          <p:nvSpPr>
            <p:cNvPr id="91" name="文本框 41">
              <a:extLst>
                <a:ext uri="{FF2B5EF4-FFF2-40B4-BE49-F238E27FC236}">
                  <a16:creationId xmlns:a16="http://schemas.microsoft.com/office/drawing/2014/main" id="{BAC98F81-D067-44AD-8133-0E00DBF557AB}"/>
                </a:ext>
              </a:extLst>
            </p:cNvPr>
            <p:cNvSpPr txBox="1"/>
            <p:nvPr/>
          </p:nvSpPr>
          <p:spPr>
            <a:xfrm>
              <a:off x="10764378" y="2926270"/>
              <a:ext cx="2407376" cy="707886"/>
            </a:xfrm>
            <a:prstGeom prst="rect">
              <a:avLst/>
            </a:prstGeom>
            <a:noFill/>
          </p:spPr>
          <p:txBody>
            <a:bodyPr wrap="square" rtlCol="0">
              <a:spAutoFit/>
            </a:bodyPr>
            <a:lstStyle/>
            <a:p>
              <a:r>
                <a:rPr lang="zh-TW" altLang="en-US" sz="4000" b="1" dirty="0">
                  <a:solidFill>
                    <a:srgbClr val="D1758E"/>
                  </a:solidFill>
                  <a:latin typeface="微軟正黑體" panose="020B0604030504040204" pitchFamily="34" charset="-120"/>
                  <a:ea typeface="微軟正黑體" panose="020B0604030504040204" pitchFamily="34" charset="-120"/>
                </a:rPr>
                <a:t>子題二</a:t>
              </a:r>
              <a:endParaRPr lang="zh-CN" altLang="en-US" sz="4000" b="1" dirty="0">
                <a:solidFill>
                  <a:srgbClr val="D1758E"/>
                </a:solidFill>
                <a:latin typeface="微軟正黑體" panose="020B0604030504040204" pitchFamily="34" charset="-120"/>
                <a:ea typeface="微軟正黑體" panose="020B0604030504040204" pitchFamily="34" charset="-120"/>
              </a:endParaRPr>
            </a:p>
          </p:txBody>
        </p:sp>
        <p:sp>
          <p:nvSpPr>
            <p:cNvPr id="92" name="文本框 46">
              <a:extLst>
                <a:ext uri="{FF2B5EF4-FFF2-40B4-BE49-F238E27FC236}">
                  <a16:creationId xmlns:a16="http://schemas.microsoft.com/office/drawing/2014/main" id="{990C72E2-DD03-4F48-B789-47208E576A63}"/>
                </a:ext>
              </a:extLst>
            </p:cNvPr>
            <p:cNvSpPr txBox="1"/>
            <p:nvPr/>
          </p:nvSpPr>
          <p:spPr>
            <a:xfrm>
              <a:off x="10770296" y="4252762"/>
              <a:ext cx="2407376" cy="707886"/>
            </a:xfrm>
            <a:prstGeom prst="rect">
              <a:avLst/>
            </a:prstGeom>
            <a:noFill/>
          </p:spPr>
          <p:txBody>
            <a:bodyPr wrap="square" rtlCol="0">
              <a:spAutoFit/>
            </a:bodyPr>
            <a:lstStyle/>
            <a:p>
              <a:r>
                <a:rPr lang="zh-TW" altLang="en-US" sz="4000" b="1" dirty="0">
                  <a:solidFill>
                    <a:srgbClr val="8F608A"/>
                  </a:solidFill>
                  <a:latin typeface="微軟正黑體" panose="020B0604030504040204" pitchFamily="34" charset="-120"/>
                  <a:ea typeface="微軟正黑體" panose="020B0604030504040204" pitchFamily="34" charset="-120"/>
                </a:rPr>
                <a:t>心得感想</a:t>
              </a:r>
              <a:endParaRPr lang="zh-CN" altLang="en-US" sz="4000" b="1" dirty="0">
                <a:solidFill>
                  <a:srgbClr val="8F608A"/>
                </a:solidFill>
                <a:latin typeface="微軟正黑體" panose="020B0604030504040204" pitchFamily="34" charset="-120"/>
                <a:ea typeface="微軟正黑體" panose="020B0604030504040204" pitchFamily="34" charset="-120"/>
              </a:endParaRPr>
            </a:p>
          </p:txBody>
        </p:sp>
        <p:sp>
          <p:nvSpPr>
            <p:cNvPr id="93" name="文本框 51">
              <a:extLst>
                <a:ext uri="{FF2B5EF4-FFF2-40B4-BE49-F238E27FC236}">
                  <a16:creationId xmlns:a16="http://schemas.microsoft.com/office/drawing/2014/main" id="{1A4045DF-EDB9-449C-A242-BE0DC00554AE}"/>
                </a:ext>
              </a:extLst>
            </p:cNvPr>
            <p:cNvSpPr txBox="1"/>
            <p:nvPr/>
          </p:nvSpPr>
          <p:spPr>
            <a:xfrm>
              <a:off x="10776214" y="5579253"/>
              <a:ext cx="2407376" cy="707886"/>
            </a:xfrm>
            <a:prstGeom prst="rect">
              <a:avLst/>
            </a:prstGeom>
            <a:noFill/>
          </p:spPr>
          <p:txBody>
            <a:bodyPr wrap="square" rtlCol="0">
              <a:spAutoFit/>
            </a:bodyPr>
            <a:lstStyle/>
            <a:p>
              <a:r>
                <a:rPr lang="zh-TW" altLang="en-US" sz="4000" b="1" dirty="0">
                  <a:solidFill>
                    <a:srgbClr val="55B2A0"/>
                  </a:solidFill>
                  <a:latin typeface="微軟正黑體" panose="020B0604030504040204" pitchFamily="34" charset="-120"/>
                  <a:ea typeface="微軟正黑體" panose="020B0604030504040204" pitchFamily="34" charset="-120"/>
                </a:rPr>
                <a:t>資料來源</a:t>
              </a:r>
              <a:endParaRPr lang="zh-CN" altLang="en-US" sz="4000" b="1" dirty="0">
                <a:solidFill>
                  <a:srgbClr val="55B2A0"/>
                </a:solidFill>
                <a:latin typeface="微軟正黑體" panose="020B0604030504040204" pitchFamily="34" charset="-120"/>
                <a:ea typeface="微軟正黑體" panose="020B0604030504040204" pitchFamily="34" charset="-120"/>
              </a:endParaRPr>
            </a:p>
          </p:txBody>
        </p:sp>
        <p:grpSp>
          <p:nvGrpSpPr>
            <p:cNvPr id="94" name="群組 93">
              <a:extLst>
                <a:ext uri="{FF2B5EF4-FFF2-40B4-BE49-F238E27FC236}">
                  <a16:creationId xmlns:a16="http://schemas.microsoft.com/office/drawing/2014/main" id="{A0E67EB0-8464-4D7B-95CA-8A9E3B87F6F3}"/>
                </a:ext>
              </a:extLst>
            </p:cNvPr>
            <p:cNvGrpSpPr/>
            <p:nvPr/>
          </p:nvGrpSpPr>
          <p:grpSpPr>
            <a:xfrm>
              <a:off x="9967065" y="2870804"/>
              <a:ext cx="809149" cy="773643"/>
              <a:chOff x="6294951" y="2870804"/>
              <a:chExt cx="809149" cy="773643"/>
            </a:xfrm>
          </p:grpSpPr>
          <p:sp>
            <p:nvSpPr>
              <p:cNvPr id="95" name="泪滴形 59">
                <a:extLst>
                  <a:ext uri="{FF2B5EF4-FFF2-40B4-BE49-F238E27FC236}">
                    <a16:creationId xmlns:a16="http://schemas.microsoft.com/office/drawing/2014/main" id="{B7C1D0FB-E5FF-451B-A9BF-A122A6426B4B}"/>
                  </a:ext>
                </a:extLst>
              </p:cNvPr>
              <p:cNvSpPr/>
              <p:nvPr/>
            </p:nvSpPr>
            <p:spPr>
              <a:xfrm>
                <a:off x="6294951" y="2870804"/>
                <a:ext cx="773643" cy="773643"/>
              </a:xfrm>
              <a:prstGeom prst="teardrop">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96" name="矩形 95">
                <a:extLst>
                  <a:ext uri="{FF2B5EF4-FFF2-40B4-BE49-F238E27FC236}">
                    <a16:creationId xmlns:a16="http://schemas.microsoft.com/office/drawing/2014/main" id="{B5476B51-BF66-4E6A-B89E-ABB8552D9250}"/>
                  </a:ext>
                </a:extLst>
              </p:cNvPr>
              <p:cNvSpPr/>
              <p:nvPr/>
            </p:nvSpPr>
            <p:spPr>
              <a:xfrm>
                <a:off x="6306787" y="2957339"/>
                <a:ext cx="797313" cy="646331"/>
              </a:xfrm>
              <a:prstGeom prst="rect">
                <a:avLst/>
              </a:prstGeom>
              <a:noFill/>
            </p:spPr>
            <p:txBody>
              <a:bodyPr wrap="square" lIns="91440" tIns="45720" rIns="91440" bIns="45720">
                <a:spAutoFit/>
              </a:bodyPr>
              <a:lstStyle/>
              <a:p>
                <a:pPr algn="ctr"/>
                <a:r>
                  <a:rPr lang="en-US" altLang="zh-TW"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rPr>
                  <a:t>10</a:t>
                </a:r>
                <a:endParaRPr lang="zh-TW" altLang="en-US"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endParaRPr>
              </a:p>
            </p:txBody>
          </p:sp>
        </p:grpSp>
        <p:grpSp>
          <p:nvGrpSpPr>
            <p:cNvPr id="97" name="群組 96">
              <a:extLst>
                <a:ext uri="{FF2B5EF4-FFF2-40B4-BE49-F238E27FC236}">
                  <a16:creationId xmlns:a16="http://schemas.microsoft.com/office/drawing/2014/main" id="{8F2560E4-F93F-45C1-ABFA-FD4984E74324}"/>
                </a:ext>
              </a:extLst>
            </p:cNvPr>
            <p:cNvGrpSpPr/>
            <p:nvPr/>
          </p:nvGrpSpPr>
          <p:grpSpPr>
            <a:xfrm>
              <a:off x="9956570" y="4168267"/>
              <a:ext cx="793395" cy="773643"/>
              <a:chOff x="6284456" y="4168267"/>
              <a:chExt cx="793395" cy="773643"/>
            </a:xfrm>
          </p:grpSpPr>
          <p:sp>
            <p:nvSpPr>
              <p:cNvPr id="98" name="泪滴形 62">
                <a:extLst>
                  <a:ext uri="{FF2B5EF4-FFF2-40B4-BE49-F238E27FC236}">
                    <a16:creationId xmlns:a16="http://schemas.microsoft.com/office/drawing/2014/main" id="{3037DAA7-C403-4089-B06B-D7DCC732AEDF}"/>
                  </a:ext>
                </a:extLst>
              </p:cNvPr>
              <p:cNvSpPr/>
              <p:nvPr/>
            </p:nvSpPr>
            <p:spPr>
              <a:xfrm>
                <a:off x="6300869" y="4168267"/>
                <a:ext cx="773643" cy="773643"/>
              </a:xfrm>
              <a:prstGeom prst="teardrop">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99" name="矩形 98">
                <a:extLst>
                  <a:ext uri="{FF2B5EF4-FFF2-40B4-BE49-F238E27FC236}">
                    <a16:creationId xmlns:a16="http://schemas.microsoft.com/office/drawing/2014/main" id="{86B426BF-0E63-4160-8C1B-B455415413B9}"/>
                  </a:ext>
                </a:extLst>
              </p:cNvPr>
              <p:cNvSpPr/>
              <p:nvPr/>
            </p:nvSpPr>
            <p:spPr>
              <a:xfrm>
                <a:off x="6284456" y="4228382"/>
                <a:ext cx="793395" cy="646331"/>
              </a:xfrm>
              <a:prstGeom prst="rect">
                <a:avLst/>
              </a:prstGeom>
              <a:noFill/>
            </p:spPr>
            <p:txBody>
              <a:bodyPr wrap="square" lIns="91440" tIns="45720" rIns="91440" bIns="45720">
                <a:spAutoFit/>
              </a:bodyPr>
              <a:lstStyle/>
              <a:p>
                <a:pPr algn="ctr"/>
                <a:r>
                  <a:rPr lang="en-US" altLang="zh-TW"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rPr>
                  <a:t>11</a:t>
                </a:r>
                <a:endParaRPr lang="zh-TW" altLang="en-US"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endParaRPr>
              </a:p>
            </p:txBody>
          </p:sp>
        </p:grpSp>
        <p:grpSp>
          <p:nvGrpSpPr>
            <p:cNvPr id="100" name="群組 99">
              <a:extLst>
                <a:ext uri="{FF2B5EF4-FFF2-40B4-BE49-F238E27FC236}">
                  <a16:creationId xmlns:a16="http://schemas.microsoft.com/office/drawing/2014/main" id="{389DBC37-0227-46A9-B35C-C31EFF1339BB}"/>
                </a:ext>
              </a:extLst>
            </p:cNvPr>
            <p:cNvGrpSpPr/>
            <p:nvPr/>
          </p:nvGrpSpPr>
          <p:grpSpPr>
            <a:xfrm>
              <a:off x="9949314" y="5465731"/>
              <a:ext cx="826900" cy="773643"/>
              <a:chOff x="6277200" y="5465731"/>
              <a:chExt cx="826900" cy="773643"/>
            </a:xfrm>
          </p:grpSpPr>
          <p:sp>
            <p:nvSpPr>
              <p:cNvPr id="101" name="泪滴形 65">
                <a:extLst>
                  <a:ext uri="{FF2B5EF4-FFF2-40B4-BE49-F238E27FC236}">
                    <a16:creationId xmlns:a16="http://schemas.microsoft.com/office/drawing/2014/main" id="{DCD15974-CFEE-41C5-8D3D-66679A36249C}"/>
                  </a:ext>
                </a:extLst>
              </p:cNvPr>
              <p:cNvSpPr/>
              <p:nvPr/>
            </p:nvSpPr>
            <p:spPr>
              <a:xfrm>
                <a:off x="6306787" y="5465731"/>
                <a:ext cx="773643" cy="773643"/>
              </a:xfrm>
              <a:prstGeom prst="teardrop">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102" name="矩形 101">
                <a:extLst>
                  <a:ext uri="{FF2B5EF4-FFF2-40B4-BE49-F238E27FC236}">
                    <a16:creationId xmlns:a16="http://schemas.microsoft.com/office/drawing/2014/main" id="{664DE80D-1E9B-49A0-BFA4-0CB06CDFAB92}"/>
                  </a:ext>
                </a:extLst>
              </p:cNvPr>
              <p:cNvSpPr/>
              <p:nvPr/>
            </p:nvSpPr>
            <p:spPr>
              <a:xfrm>
                <a:off x="6277200" y="5542104"/>
                <a:ext cx="826900" cy="646331"/>
              </a:xfrm>
              <a:prstGeom prst="rect">
                <a:avLst/>
              </a:prstGeom>
              <a:noFill/>
            </p:spPr>
            <p:txBody>
              <a:bodyPr wrap="square" lIns="91440" tIns="45720" rIns="91440" bIns="45720">
                <a:spAutoFit/>
              </a:bodyPr>
              <a:lstStyle/>
              <a:p>
                <a:pPr algn="ctr"/>
                <a:r>
                  <a:rPr lang="en-US" altLang="zh-TW"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rPr>
                  <a:t>12</a:t>
                </a:r>
                <a:endParaRPr lang="zh-TW" altLang="en-US"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endParaRPr>
              </a:p>
            </p:txBody>
          </p:sp>
        </p:grpSp>
        <p:grpSp>
          <p:nvGrpSpPr>
            <p:cNvPr id="103" name="群組 102">
              <a:extLst>
                <a:ext uri="{FF2B5EF4-FFF2-40B4-BE49-F238E27FC236}">
                  <a16:creationId xmlns:a16="http://schemas.microsoft.com/office/drawing/2014/main" id="{8652E59A-4687-4B81-B44E-6EDAC3CF48D6}"/>
                </a:ext>
              </a:extLst>
            </p:cNvPr>
            <p:cNvGrpSpPr/>
            <p:nvPr/>
          </p:nvGrpSpPr>
          <p:grpSpPr>
            <a:xfrm>
              <a:off x="9961147" y="1573341"/>
              <a:ext cx="781561" cy="773645"/>
              <a:chOff x="6289033" y="1573341"/>
              <a:chExt cx="781561" cy="773645"/>
            </a:xfrm>
          </p:grpSpPr>
          <p:sp>
            <p:nvSpPr>
              <p:cNvPr id="104" name="泪滴形 68">
                <a:extLst>
                  <a:ext uri="{FF2B5EF4-FFF2-40B4-BE49-F238E27FC236}">
                    <a16:creationId xmlns:a16="http://schemas.microsoft.com/office/drawing/2014/main" id="{A0A96173-437B-4387-AC27-48CC3016D47A}"/>
                  </a:ext>
                </a:extLst>
              </p:cNvPr>
              <p:cNvSpPr/>
              <p:nvPr/>
            </p:nvSpPr>
            <p:spPr>
              <a:xfrm>
                <a:off x="6289033" y="1573341"/>
                <a:ext cx="773643" cy="773643"/>
              </a:xfrm>
              <a:prstGeom prst="teardrop">
                <a:avLst/>
              </a:prstGeom>
              <a:solidFill>
                <a:srgbClr val="F7C1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105" name="泪滴形 68">
                <a:extLst>
                  <a:ext uri="{FF2B5EF4-FFF2-40B4-BE49-F238E27FC236}">
                    <a16:creationId xmlns:a16="http://schemas.microsoft.com/office/drawing/2014/main" id="{D66EEB93-3548-4C5B-A1BD-4D87EC5D62D2}"/>
                  </a:ext>
                </a:extLst>
              </p:cNvPr>
              <p:cNvSpPr/>
              <p:nvPr/>
            </p:nvSpPr>
            <p:spPr>
              <a:xfrm>
                <a:off x="6296951" y="1573343"/>
                <a:ext cx="773643" cy="773643"/>
              </a:xfrm>
              <a:prstGeom prst="teardrop">
                <a:avLst/>
              </a:prstGeom>
              <a:solidFill>
                <a:srgbClr val="F7C1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106" name="矩形 105">
                <a:extLst>
                  <a:ext uri="{FF2B5EF4-FFF2-40B4-BE49-F238E27FC236}">
                    <a16:creationId xmlns:a16="http://schemas.microsoft.com/office/drawing/2014/main" id="{D06FFA5C-9181-438F-9A14-92F20FC91DCF}"/>
                  </a:ext>
                </a:extLst>
              </p:cNvPr>
              <p:cNvSpPr/>
              <p:nvPr/>
            </p:nvSpPr>
            <p:spPr>
              <a:xfrm>
                <a:off x="6500350" y="1636996"/>
                <a:ext cx="390515" cy="646331"/>
              </a:xfrm>
              <a:prstGeom prst="rect">
                <a:avLst/>
              </a:prstGeom>
              <a:noFill/>
            </p:spPr>
            <p:txBody>
              <a:bodyPr wrap="square" lIns="91440" tIns="45720" rIns="91440" bIns="45720">
                <a:spAutoFit/>
              </a:bodyPr>
              <a:lstStyle/>
              <a:p>
                <a:pPr algn="ctr"/>
                <a:r>
                  <a:rPr lang="en-US" altLang="zh-TW"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rPr>
                  <a:t>9</a:t>
                </a:r>
                <a:endParaRPr lang="zh-TW" altLang="en-US" sz="3600" b="1" dirty="0">
                  <a:ln w="12700">
                    <a:solidFill>
                      <a:schemeClr val="tx2">
                        <a:lumMod val="75000"/>
                      </a:schemeClr>
                    </a:solidFill>
                    <a:prstDash val="solid"/>
                  </a:ln>
                  <a:solidFill>
                    <a:sysClr val="windowText" lastClr="000000"/>
                  </a:solidFill>
                  <a:effectLst>
                    <a:outerShdw dist="38100" dir="2640000" algn="bl" rotWithShape="0">
                      <a:schemeClr val="tx2">
                        <a:lumMod val="75000"/>
                      </a:schemeClr>
                    </a:outerShdw>
                  </a:effectLst>
                  <a:latin typeface="Arial Black" panose="020B0A04020102020204" pitchFamily="34" charset="0"/>
                  <a:ea typeface="微軟正黑體" panose="020B0604030504040204" pitchFamily="34" charset="-120"/>
                </a:endParaRPr>
              </a:p>
            </p:txBody>
          </p:sp>
        </p:grpSp>
      </p:grpSp>
    </p:spTree>
    <p:extLst>
      <p:ext uri="{BB962C8B-B14F-4D97-AF65-F5344CB8AC3E}">
        <p14:creationId xmlns:p14="http://schemas.microsoft.com/office/powerpoint/2010/main" val="2091700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文本框 46"/>
          <p:cNvSpPr txBox="1"/>
          <p:nvPr/>
        </p:nvSpPr>
        <p:spPr>
          <a:xfrm>
            <a:off x="1161143" y="248200"/>
            <a:ext cx="6669314" cy="923330"/>
          </a:xfrm>
          <a:prstGeom prst="rect">
            <a:avLst/>
          </a:prstGeom>
          <a:noFill/>
        </p:spPr>
        <p:txBody>
          <a:bodyPr wrap="square" rtlCol="0">
            <a:spAutoFit/>
          </a:bodyPr>
          <a:lstStyle/>
          <a:p>
            <a:r>
              <a:rPr lang="zh-TW" altLang="en-US" sz="5400" b="1" dirty="0">
                <a:solidFill>
                  <a:schemeClr val="bg2"/>
                </a:solidFill>
                <a:latin typeface="微軟正黑體" panose="020B0604030504040204" pitchFamily="34" charset="-120"/>
                <a:ea typeface="微軟正黑體" panose="020B0604030504040204" pitchFamily="34" charset="-120"/>
              </a:rPr>
              <a:t>子題一</a:t>
            </a:r>
            <a:endParaRPr lang="zh-CN" altLang="en-US" sz="5400" b="1" dirty="0">
              <a:solidFill>
                <a:schemeClr val="bg2"/>
              </a:solidFill>
              <a:latin typeface="微軟正黑體" panose="020B0604030504040204" pitchFamily="34" charset="-120"/>
              <a:ea typeface="微軟正黑體" panose="020B0604030504040204" pitchFamily="34" charset="-120"/>
            </a:endParaRPr>
          </a:p>
        </p:txBody>
      </p:sp>
      <p:grpSp>
        <p:nvGrpSpPr>
          <p:cNvPr id="31" name="组合 32">
            <a:extLst>
              <a:ext uri="{FF2B5EF4-FFF2-40B4-BE49-F238E27FC236}">
                <a16:creationId xmlns:a16="http://schemas.microsoft.com/office/drawing/2014/main" id="{A9F4A204-C1E5-4A51-9FAD-6F27A711615A}"/>
              </a:ext>
            </a:extLst>
          </p:cNvPr>
          <p:cNvGrpSpPr/>
          <p:nvPr/>
        </p:nvGrpSpPr>
        <p:grpSpPr>
          <a:xfrm>
            <a:off x="0" y="395652"/>
            <a:ext cx="814276" cy="670130"/>
            <a:chOff x="-23530" y="2881356"/>
            <a:chExt cx="3348000" cy="931705"/>
          </a:xfrm>
        </p:grpSpPr>
        <p:sp>
          <p:nvSpPr>
            <p:cNvPr id="33" name="矩形 32">
              <a:extLst>
                <a:ext uri="{FF2B5EF4-FFF2-40B4-BE49-F238E27FC236}">
                  <a16:creationId xmlns:a16="http://schemas.microsoft.com/office/drawing/2014/main" id="{33C7E896-1181-45EC-8DE4-BA19F1909347}"/>
                </a:ext>
              </a:extLst>
            </p:cNvPr>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矩形 33">
              <a:extLst>
                <a:ext uri="{FF2B5EF4-FFF2-40B4-BE49-F238E27FC236}">
                  <a16:creationId xmlns:a16="http://schemas.microsoft.com/office/drawing/2014/main" id="{FAE61D6A-F653-4A9A-8358-019EB0102C4D}"/>
                </a:ext>
              </a:extLst>
            </p:cNvPr>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矩形 34">
              <a:extLst>
                <a:ext uri="{FF2B5EF4-FFF2-40B4-BE49-F238E27FC236}">
                  <a16:creationId xmlns:a16="http://schemas.microsoft.com/office/drawing/2014/main" id="{7886023A-6A8C-431B-9E3F-4F13C73B4FA7}"/>
                </a:ext>
              </a:extLst>
            </p:cNvPr>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矩形 35">
              <a:extLst>
                <a:ext uri="{FF2B5EF4-FFF2-40B4-BE49-F238E27FC236}">
                  <a16:creationId xmlns:a16="http://schemas.microsoft.com/office/drawing/2014/main" id="{2AFC73A6-7963-4447-8094-75ADB5254040}"/>
                </a:ext>
              </a:extLst>
            </p:cNvPr>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7" name="矩形 36">
            <a:extLst>
              <a:ext uri="{FF2B5EF4-FFF2-40B4-BE49-F238E27FC236}">
                <a16:creationId xmlns:a16="http://schemas.microsoft.com/office/drawing/2014/main" id="{6D2721B2-0330-4F52-9BAF-4B0AA5492B20}"/>
              </a:ext>
            </a:extLst>
          </p:cNvPr>
          <p:cNvSpPr/>
          <p:nvPr/>
        </p:nvSpPr>
        <p:spPr>
          <a:xfrm flipV="1">
            <a:off x="0" y="1251730"/>
            <a:ext cx="12192000" cy="53009"/>
          </a:xfrm>
          <a:prstGeom prst="rect">
            <a:avLst/>
          </a:prstGeom>
          <a:gradFill flip="none" rotWithShape="1">
            <a:gsLst>
              <a:gs pos="25000">
                <a:srgbClr val="EDAC5D"/>
              </a:gs>
              <a:gs pos="0">
                <a:schemeClr val="accent3"/>
              </a:gs>
              <a:gs pos="25000">
                <a:schemeClr val="accent2"/>
              </a:gs>
              <a:gs pos="50000">
                <a:schemeClr val="accent2"/>
              </a:gs>
              <a:gs pos="100000">
                <a:schemeClr val="accent4"/>
              </a:gs>
              <a:gs pos="75000">
                <a:schemeClr val="accent4"/>
              </a:gs>
              <a:gs pos="74000">
                <a:schemeClr val="accent1"/>
              </a:gs>
              <a:gs pos="5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38" name="文本框 12">
            <a:extLst>
              <a:ext uri="{FF2B5EF4-FFF2-40B4-BE49-F238E27FC236}">
                <a16:creationId xmlns:a16="http://schemas.microsoft.com/office/drawing/2014/main" id="{90958EEA-6283-4CF9-8A48-1AAD6211EC5C}"/>
              </a:ext>
            </a:extLst>
          </p:cNvPr>
          <p:cNvSpPr txBox="1"/>
          <p:nvPr/>
        </p:nvSpPr>
        <p:spPr>
          <a:xfrm>
            <a:off x="714828" y="1635876"/>
            <a:ext cx="10762343" cy="5076133"/>
          </a:xfrm>
          <a:prstGeom prst="rect">
            <a:avLst/>
          </a:prstGeom>
          <a:noFill/>
        </p:spPr>
        <p:txBody>
          <a:bodyPr wrap="square" rtlCol="0">
            <a:spAutoFit/>
          </a:bodyPr>
          <a:lstStyle/>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TW"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zh-CN" altLang="en-US" sz="2800" dirty="0">
              <a:solidFill>
                <a:schemeClr val="tx1">
                  <a:lumMod val="50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937943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文本框 46"/>
          <p:cNvSpPr txBox="1"/>
          <p:nvPr/>
        </p:nvSpPr>
        <p:spPr>
          <a:xfrm>
            <a:off x="1161143" y="248200"/>
            <a:ext cx="6669314" cy="923330"/>
          </a:xfrm>
          <a:prstGeom prst="rect">
            <a:avLst/>
          </a:prstGeom>
          <a:noFill/>
        </p:spPr>
        <p:txBody>
          <a:bodyPr wrap="square" rtlCol="0">
            <a:spAutoFit/>
          </a:bodyPr>
          <a:lstStyle/>
          <a:p>
            <a:r>
              <a:rPr lang="zh-TW" altLang="en-US" sz="5400" b="1" dirty="0">
                <a:solidFill>
                  <a:schemeClr val="bg2"/>
                </a:solidFill>
                <a:latin typeface="微軟正黑體" panose="020B0604030504040204" pitchFamily="34" charset="-120"/>
                <a:ea typeface="微軟正黑體" panose="020B0604030504040204" pitchFamily="34" charset="-120"/>
              </a:rPr>
              <a:t>子題一</a:t>
            </a:r>
            <a:endParaRPr lang="zh-CN" altLang="en-US" sz="5400" b="1" dirty="0">
              <a:solidFill>
                <a:schemeClr val="bg2"/>
              </a:solidFill>
              <a:latin typeface="微軟正黑體" panose="020B0604030504040204" pitchFamily="34" charset="-120"/>
              <a:ea typeface="微軟正黑體" panose="020B0604030504040204" pitchFamily="34" charset="-120"/>
            </a:endParaRPr>
          </a:p>
        </p:txBody>
      </p:sp>
      <p:grpSp>
        <p:nvGrpSpPr>
          <p:cNvPr id="31" name="组合 32">
            <a:extLst>
              <a:ext uri="{FF2B5EF4-FFF2-40B4-BE49-F238E27FC236}">
                <a16:creationId xmlns:a16="http://schemas.microsoft.com/office/drawing/2014/main" id="{A9F4A204-C1E5-4A51-9FAD-6F27A711615A}"/>
              </a:ext>
            </a:extLst>
          </p:cNvPr>
          <p:cNvGrpSpPr/>
          <p:nvPr/>
        </p:nvGrpSpPr>
        <p:grpSpPr>
          <a:xfrm>
            <a:off x="0" y="395652"/>
            <a:ext cx="814276" cy="670130"/>
            <a:chOff x="-23530" y="2881356"/>
            <a:chExt cx="3348000" cy="931705"/>
          </a:xfrm>
        </p:grpSpPr>
        <p:sp>
          <p:nvSpPr>
            <p:cNvPr id="33" name="矩形 32">
              <a:extLst>
                <a:ext uri="{FF2B5EF4-FFF2-40B4-BE49-F238E27FC236}">
                  <a16:creationId xmlns:a16="http://schemas.microsoft.com/office/drawing/2014/main" id="{33C7E896-1181-45EC-8DE4-BA19F1909347}"/>
                </a:ext>
              </a:extLst>
            </p:cNvPr>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矩形 33">
              <a:extLst>
                <a:ext uri="{FF2B5EF4-FFF2-40B4-BE49-F238E27FC236}">
                  <a16:creationId xmlns:a16="http://schemas.microsoft.com/office/drawing/2014/main" id="{FAE61D6A-F653-4A9A-8358-019EB0102C4D}"/>
                </a:ext>
              </a:extLst>
            </p:cNvPr>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矩形 34">
              <a:extLst>
                <a:ext uri="{FF2B5EF4-FFF2-40B4-BE49-F238E27FC236}">
                  <a16:creationId xmlns:a16="http://schemas.microsoft.com/office/drawing/2014/main" id="{7886023A-6A8C-431B-9E3F-4F13C73B4FA7}"/>
                </a:ext>
              </a:extLst>
            </p:cNvPr>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矩形 35">
              <a:extLst>
                <a:ext uri="{FF2B5EF4-FFF2-40B4-BE49-F238E27FC236}">
                  <a16:creationId xmlns:a16="http://schemas.microsoft.com/office/drawing/2014/main" id="{2AFC73A6-7963-4447-8094-75ADB5254040}"/>
                </a:ext>
              </a:extLst>
            </p:cNvPr>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7" name="矩形 36">
            <a:extLst>
              <a:ext uri="{FF2B5EF4-FFF2-40B4-BE49-F238E27FC236}">
                <a16:creationId xmlns:a16="http://schemas.microsoft.com/office/drawing/2014/main" id="{6D2721B2-0330-4F52-9BAF-4B0AA5492B20}"/>
              </a:ext>
            </a:extLst>
          </p:cNvPr>
          <p:cNvSpPr/>
          <p:nvPr/>
        </p:nvSpPr>
        <p:spPr>
          <a:xfrm flipV="1">
            <a:off x="0" y="1251730"/>
            <a:ext cx="12192000" cy="53009"/>
          </a:xfrm>
          <a:prstGeom prst="rect">
            <a:avLst/>
          </a:prstGeom>
          <a:gradFill flip="none" rotWithShape="1">
            <a:gsLst>
              <a:gs pos="25000">
                <a:srgbClr val="EDAC5D"/>
              </a:gs>
              <a:gs pos="0">
                <a:schemeClr val="accent3"/>
              </a:gs>
              <a:gs pos="25000">
                <a:schemeClr val="accent2"/>
              </a:gs>
              <a:gs pos="50000">
                <a:schemeClr val="accent2"/>
              </a:gs>
              <a:gs pos="100000">
                <a:schemeClr val="accent4"/>
              </a:gs>
              <a:gs pos="75000">
                <a:schemeClr val="accent4"/>
              </a:gs>
              <a:gs pos="74000">
                <a:schemeClr val="accent1"/>
              </a:gs>
              <a:gs pos="5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38" name="文本框 12">
            <a:extLst>
              <a:ext uri="{FF2B5EF4-FFF2-40B4-BE49-F238E27FC236}">
                <a16:creationId xmlns:a16="http://schemas.microsoft.com/office/drawing/2014/main" id="{90958EEA-6283-4CF9-8A48-1AAD6211EC5C}"/>
              </a:ext>
            </a:extLst>
          </p:cNvPr>
          <p:cNvSpPr txBox="1"/>
          <p:nvPr/>
        </p:nvSpPr>
        <p:spPr>
          <a:xfrm>
            <a:off x="714828" y="1635876"/>
            <a:ext cx="10762343" cy="5076133"/>
          </a:xfrm>
          <a:prstGeom prst="rect">
            <a:avLst/>
          </a:prstGeom>
          <a:noFill/>
        </p:spPr>
        <p:txBody>
          <a:bodyPr wrap="square" rtlCol="0">
            <a:spAutoFit/>
          </a:bodyPr>
          <a:lstStyle/>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TW"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zh-CN" altLang="en-US" sz="2800" dirty="0">
              <a:solidFill>
                <a:schemeClr val="tx1">
                  <a:lumMod val="50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337268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文本框 46"/>
          <p:cNvSpPr txBox="1"/>
          <p:nvPr/>
        </p:nvSpPr>
        <p:spPr>
          <a:xfrm>
            <a:off x="1161143" y="248200"/>
            <a:ext cx="6669314" cy="923330"/>
          </a:xfrm>
          <a:prstGeom prst="rect">
            <a:avLst/>
          </a:prstGeom>
          <a:noFill/>
        </p:spPr>
        <p:txBody>
          <a:bodyPr wrap="square" rtlCol="0">
            <a:spAutoFit/>
          </a:bodyPr>
          <a:lstStyle/>
          <a:p>
            <a:r>
              <a:rPr lang="zh-TW" altLang="en-US" sz="5400" b="1" dirty="0">
                <a:solidFill>
                  <a:schemeClr val="bg2"/>
                </a:solidFill>
                <a:latin typeface="微軟正黑體" panose="020B0604030504040204" pitchFamily="34" charset="-120"/>
                <a:ea typeface="微軟正黑體" panose="020B0604030504040204" pitchFamily="34" charset="-120"/>
              </a:rPr>
              <a:t>子題一</a:t>
            </a:r>
            <a:endParaRPr lang="zh-CN" altLang="en-US" sz="5400" b="1" dirty="0">
              <a:solidFill>
                <a:schemeClr val="bg2"/>
              </a:solidFill>
              <a:latin typeface="微軟正黑體" panose="020B0604030504040204" pitchFamily="34" charset="-120"/>
              <a:ea typeface="微軟正黑體" panose="020B0604030504040204" pitchFamily="34" charset="-120"/>
            </a:endParaRPr>
          </a:p>
        </p:txBody>
      </p:sp>
      <p:grpSp>
        <p:nvGrpSpPr>
          <p:cNvPr id="31" name="组合 32">
            <a:extLst>
              <a:ext uri="{FF2B5EF4-FFF2-40B4-BE49-F238E27FC236}">
                <a16:creationId xmlns:a16="http://schemas.microsoft.com/office/drawing/2014/main" id="{A9F4A204-C1E5-4A51-9FAD-6F27A711615A}"/>
              </a:ext>
            </a:extLst>
          </p:cNvPr>
          <p:cNvGrpSpPr/>
          <p:nvPr/>
        </p:nvGrpSpPr>
        <p:grpSpPr>
          <a:xfrm>
            <a:off x="0" y="395652"/>
            <a:ext cx="814276" cy="670130"/>
            <a:chOff x="-23530" y="2881356"/>
            <a:chExt cx="3348000" cy="931705"/>
          </a:xfrm>
        </p:grpSpPr>
        <p:sp>
          <p:nvSpPr>
            <p:cNvPr id="33" name="矩形 32">
              <a:extLst>
                <a:ext uri="{FF2B5EF4-FFF2-40B4-BE49-F238E27FC236}">
                  <a16:creationId xmlns:a16="http://schemas.microsoft.com/office/drawing/2014/main" id="{33C7E896-1181-45EC-8DE4-BA19F1909347}"/>
                </a:ext>
              </a:extLst>
            </p:cNvPr>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矩形 33">
              <a:extLst>
                <a:ext uri="{FF2B5EF4-FFF2-40B4-BE49-F238E27FC236}">
                  <a16:creationId xmlns:a16="http://schemas.microsoft.com/office/drawing/2014/main" id="{FAE61D6A-F653-4A9A-8358-019EB0102C4D}"/>
                </a:ext>
              </a:extLst>
            </p:cNvPr>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矩形 34">
              <a:extLst>
                <a:ext uri="{FF2B5EF4-FFF2-40B4-BE49-F238E27FC236}">
                  <a16:creationId xmlns:a16="http://schemas.microsoft.com/office/drawing/2014/main" id="{7886023A-6A8C-431B-9E3F-4F13C73B4FA7}"/>
                </a:ext>
              </a:extLst>
            </p:cNvPr>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矩形 35">
              <a:extLst>
                <a:ext uri="{FF2B5EF4-FFF2-40B4-BE49-F238E27FC236}">
                  <a16:creationId xmlns:a16="http://schemas.microsoft.com/office/drawing/2014/main" id="{2AFC73A6-7963-4447-8094-75ADB5254040}"/>
                </a:ext>
              </a:extLst>
            </p:cNvPr>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7" name="矩形 36">
            <a:extLst>
              <a:ext uri="{FF2B5EF4-FFF2-40B4-BE49-F238E27FC236}">
                <a16:creationId xmlns:a16="http://schemas.microsoft.com/office/drawing/2014/main" id="{6D2721B2-0330-4F52-9BAF-4B0AA5492B20}"/>
              </a:ext>
            </a:extLst>
          </p:cNvPr>
          <p:cNvSpPr/>
          <p:nvPr/>
        </p:nvSpPr>
        <p:spPr>
          <a:xfrm flipV="1">
            <a:off x="0" y="1251730"/>
            <a:ext cx="12192000" cy="53009"/>
          </a:xfrm>
          <a:prstGeom prst="rect">
            <a:avLst/>
          </a:prstGeom>
          <a:gradFill flip="none" rotWithShape="1">
            <a:gsLst>
              <a:gs pos="25000">
                <a:srgbClr val="EDAC5D"/>
              </a:gs>
              <a:gs pos="0">
                <a:schemeClr val="accent3"/>
              </a:gs>
              <a:gs pos="25000">
                <a:schemeClr val="accent2"/>
              </a:gs>
              <a:gs pos="50000">
                <a:schemeClr val="accent2"/>
              </a:gs>
              <a:gs pos="100000">
                <a:schemeClr val="accent4"/>
              </a:gs>
              <a:gs pos="75000">
                <a:schemeClr val="accent4"/>
              </a:gs>
              <a:gs pos="74000">
                <a:schemeClr val="accent1"/>
              </a:gs>
              <a:gs pos="5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38" name="文本框 12">
            <a:extLst>
              <a:ext uri="{FF2B5EF4-FFF2-40B4-BE49-F238E27FC236}">
                <a16:creationId xmlns:a16="http://schemas.microsoft.com/office/drawing/2014/main" id="{90958EEA-6283-4CF9-8A48-1AAD6211EC5C}"/>
              </a:ext>
            </a:extLst>
          </p:cNvPr>
          <p:cNvSpPr txBox="1"/>
          <p:nvPr/>
        </p:nvSpPr>
        <p:spPr>
          <a:xfrm>
            <a:off x="714828" y="1635876"/>
            <a:ext cx="10762343" cy="5076133"/>
          </a:xfrm>
          <a:prstGeom prst="rect">
            <a:avLst/>
          </a:prstGeom>
          <a:noFill/>
        </p:spPr>
        <p:txBody>
          <a:bodyPr wrap="square" rtlCol="0">
            <a:spAutoFit/>
          </a:bodyPr>
          <a:lstStyle/>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TW"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zh-CN" altLang="en-US" sz="2800" dirty="0">
              <a:solidFill>
                <a:schemeClr val="tx1">
                  <a:lumMod val="50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354372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文本框 46"/>
          <p:cNvSpPr txBox="1"/>
          <p:nvPr/>
        </p:nvSpPr>
        <p:spPr>
          <a:xfrm>
            <a:off x="1161143" y="248200"/>
            <a:ext cx="6669314" cy="923330"/>
          </a:xfrm>
          <a:prstGeom prst="rect">
            <a:avLst/>
          </a:prstGeom>
          <a:noFill/>
        </p:spPr>
        <p:txBody>
          <a:bodyPr wrap="square" rtlCol="0">
            <a:spAutoFit/>
          </a:bodyPr>
          <a:lstStyle/>
          <a:p>
            <a:r>
              <a:rPr lang="zh-TW" altLang="en-US" sz="5400" b="1" dirty="0">
                <a:solidFill>
                  <a:schemeClr val="bg2"/>
                </a:solidFill>
                <a:latin typeface="微軟正黑體" panose="020B0604030504040204" pitchFamily="34" charset="-120"/>
                <a:ea typeface="微軟正黑體" panose="020B0604030504040204" pitchFamily="34" charset="-120"/>
              </a:rPr>
              <a:t>子題一</a:t>
            </a:r>
            <a:endParaRPr lang="zh-CN" altLang="en-US" sz="5400" b="1" dirty="0">
              <a:solidFill>
                <a:schemeClr val="bg2"/>
              </a:solidFill>
              <a:latin typeface="微軟正黑體" panose="020B0604030504040204" pitchFamily="34" charset="-120"/>
              <a:ea typeface="微軟正黑體" panose="020B0604030504040204" pitchFamily="34" charset="-120"/>
            </a:endParaRPr>
          </a:p>
        </p:txBody>
      </p:sp>
      <p:grpSp>
        <p:nvGrpSpPr>
          <p:cNvPr id="31" name="组合 32">
            <a:extLst>
              <a:ext uri="{FF2B5EF4-FFF2-40B4-BE49-F238E27FC236}">
                <a16:creationId xmlns:a16="http://schemas.microsoft.com/office/drawing/2014/main" id="{A9F4A204-C1E5-4A51-9FAD-6F27A711615A}"/>
              </a:ext>
            </a:extLst>
          </p:cNvPr>
          <p:cNvGrpSpPr/>
          <p:nvPr/>
        </p:nvGrpSpPr>
        <p:grpSpPr>
          <a:xfrm>
            <a:off x="0" y="395652"/>
            <a:ext cx="814276" cy="670130"/>
            <a:chOff x="-23530" y="2881356"/>
            <a:chExt cx="3348000" cy="931705"/>
          </a:xfrm>
        </p:grpSpPr>
        <p:sp>
          <p:nvSpPr>
            <p:cNvPr id="33" name="矩形 32">
              <a:extLst>
                <a:ext uri="{FF2B5EF4-FFF2-40B4-BE49-F238E27FC236}">
                  <a16:creationId xmlns:a16="http://schemas.microsoft.com/office/drawing/2014/main" id="{33C7E896-1181-45EC-8DE4-BA19F1909347}"/>
                </a:ext>
              </a:extLst>
            </p:cNvPr>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矩形 33">
              <a:extLst>
                <a:ext uri="{FF2B5EF4-FFF2-40B4-BE49-F238E27FC236}">
                  <a16:creationId xmlns:a16="http://schemas.microsoft.com/office/drawing/2014/main" id="{FAE61D6A-F653-4A9A-8358-019EB0102C4D}"/>
                </a:ext>
              </a:extLst>
            </p:cNvPr>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矩形 34">
              <a:extLst>
                <a:ext uri="{FF2B5EF4-FFF2-40B4-BE49-F238E27FC236}">
                  <a16:creationId xmlns:a16="http://schemas.microsoft.com/office/drawing/2014/main" id="{7886023A-6A8C-431B-9E3F-4F13C73B4FA7}"/>
                </a:ext>
              </a:extLst>
            </p:cNvPr>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矩形 35">
              <a:extLst>
                <a:ext uri="{FF2B5EF4-FFF2-40B4-BE49-F238E27FC236}">
                  <a16:creationId xmlns:a16="http://schemas.microsoft.com/office/drawing/2014/main" id="{2AFC73A6-7963-4447-8094-75ADB5254040}"/>
                </a:ext>
              </a:extLst>
            </p:cNvPr>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7" name="矩形 36">
            <a:extLst>
              <a:ext uri="{FF2B5EF4-FFF2-40B4-BE49-F238E27FC236}">
                <a16:creationId xmlns:a16="http://schemas.microsoft.com/office/drawing/2014/main" id="{6D2721B2-0330-4F52-9BAF-4B0AA5492B20}"/>
              </a:ext>
            </a:extLst>
          </p:cNvPr>
          <p:cNvSpPr/>
          <p:nvPr/>
        </p:nvSpPr>
        <p:spPr>
          <a:xfrm flipV="1">
            <a:off x="0" y="1251730"/>
            <a:ext cx="12192000" cy="53009"/>
          </a:xfrm>
          <a:prstGeom prst="rect">
            <a:avLst/>
          </a:prstGeom>
          <a:gradFill flip="none" rotWithShape="1">
            <a:gsLst>
              <a:gs pos="25000">
                <a:srgbClr val="EDAC5D"/>
              </a:gs>
              <a:gs pos="0">
                <a:schemeClr val="accent3"/>
              </a:gs>
              <a:gs pos="25000">
                <a:schemeClr val="accent2"/>
              </a:gs>
              <a:gs pos="50000">
                <a:schemeClr val="accent2"/>
              </a:gs>
              <a:gs pos="100000">
                <a:schemeClr val="accent4"/>
              </a:gs>
              <a:gs pos="75000">
                <a:schemeClr val="accent4"/>
              </a:gs>
              <a:gs pos="74000">
                <a:schemeClr val="accent1"/>
              </a:gs>
              <a:gs pos="5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38" name="文本框 12">
            <a:extLst>
              <a:ext uri="{FF2B5EF4-FFF2-40B4-BE49-F238E27FC236}">
                <a16:creationId xmlns:a16="http://schemas.microsoft.com/office/drawing/2014/main" id="{90958EEA-6283-4CF9-8A48-1AAD6211EC5C}"/>
              </a:ext>
            </a:extLst>
          </p:cNvPr>
          <p:cNvSpPr txBox="1"/>
          <p:nvPr/>
        </p:nvSpPr>
        <p:spPr>
          <a:xfrm>
            <a:off x="714828" y="1635876"/>
            <a:ext cx="10762343" cy="5076133"/>
          </a:xfrm>
          <a:prstGeom prst="rect">
            <a:avLst/>
          </a:prstGeom>
          <a:noFill/>
        </p:spPr>
        <p:txBody>
          <a:bodyPr wrap="square" rtlCol="0">
            <a:spAutoFit/>
          </a:bodyPr>
          <a:lstStyle/>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TW"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zh-CN" altLang="en-US" sz="2800" dirty="0">
              <a:solidFill>
                <a:schemeClr val="tx1">
                  <a:lumMod val="50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445257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文本框 46"/>
          <p:cNvSpPr txBox="1"/>
          <p:nvPr/>
        </p:nvSpPr>
        <p:spPr>
          <a:xfrm>
            <a:off x="1161143" y="248200"/>
            <a:ext cx="6669314" cy="923330"/>
          </a:xfrm>
          <a:prstGeom prst="rect">
            <a:avLst/>
          </a:prstGeom>
          <a:noFill/>
        </p:spPr>
        <p:txBody>
          <a:bodyPr wrap="square" rtlCol="0">
            <a:spAutoFit/>
          </a:bodyPr>
          <a:lstStyle/>
          <a:p>
            <a:r>
              <a:rPr lang="zh-TW" altLang="en-US" sz="5400" b="1" dirty="0">
                <a:solidFill>
                  <a:schemeClr val="bg2"/>
                </a:solidFill>
                <a:latin typeface="微軟正黑體" panose="020B0604030504040204" pitchFamily="34" charset="-120"/>
                <a:ea typeface="微軟正黑體" panose="020B0604030504040204" pitchFamily="34" charset="-120"/>
              </a:rPr>
              <a:t>子題一</a:t>
            </a:r>
            <a:endParaRPr lang="zh-CN" altLang="en-US" sz="5400" b="1" dirty="0">
              <a:solidFill>
                <a:schemeClr val="bg2"/>
              </a:solidFill>
              <a:latin typeface="微軟正黑體" panose="020B0604030504040204" pitchFamily="34" charset="-120"/>
              <a:ea typeface="微軟正黑體" panose="020B0604030504040204" pitchFamily="34" charset="-120"/>
            </a:endParaRPr>
          </a:p>
        </p:txBody>
      </p:sp>
      <p:grpSp>
        <p:nvGrpSpPr>
          <p:cNvPr id="31" name="组合 32">
            <a:extLst>
              <a:ext uri="{FF2B5EF4-FFF2-40B4-BE49-F238E27FC236}">
                <a16:creationId xmlns:a16="http://schemas.microsoft.com/office/drawing/2014/main" id="{A9F4A204-C1E5-4A51-9FAD-6F27A711615A}"/>
              </a:ext>
            </a:extLst>
          </p:cNvPr>
          <p:cNvGrpSpPr/>
          <p:nvPr/>
        </p:nvGrpSpPr>
        <p:grpSpPr>
          <a:xfrm>
            <a:off x="0" y="395652"/>
            <a:ext cx="814276" cy="670130"/>
            <a:chOff x="-23530" y="2881356"/>
            <a:chExt cx="3348000" cy="931705"/>
          </a:xfrm>
        </p:grpSpPr>
        <p:sp>
          <p:nvSpPr>
            <p:cNvPr id="33" name="矩形 32">
              <a:extLst>
                <a:ext uri="{FF2B5EF4-FFF2-40B4-BE49-F238E27FC236}">
                  <a16:creationId xmlns:a16="http://schemas.microsoft.com/office/drawing/2014/main" id="{33C7E896-1181-45EC-8DE4-BA19F1909347}"/>
                </a:ext>
              </a:extLst>
            </p:cNvPr>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矩形 33">
              <a:extLst>
                <a:ext uri="{FF2B5EF4-FFF2-40B4-BE49-F238E27FC236}">
                  <a16:creationId xmlns:a16="http://schemas.microsoft.com/office/drawing/2014/main" id="{FAE61D6A-F653-4A9A-8358-019EB0102C4D}"/>
                </a:ext>
              </a:extLst>
            </p:cNvPr>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矩形 34">
              <a:extLst>
                <a:ext uri="{FF2B5EF4-FFF2-40B4-BE49-F238E27FC236}">
                  <a16:creationId xmlns:a16="http://schemas.microsoft.com/office/drawing/2014/main" id="{7886023A-6A8C-431B-9E3F-4F13C73B4FA7}"/>
                </a:ext>
              </a:extLst>
            </p:cNvPr>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矩形 35">
              <a:extLst>
                <a:ext uri="{FF2B5EF4-FFF2-40B4-BE49-F238E27FC236}">
                  <a16:creationId xmlns:a16="http://schemas.microsoft.com/office/drawing/2014/main" id="{2AFC73A6-7963-4447-8094-75ADB5254040}"/>
                </a:ext>
              </a:extLst>
            </p:cNvPr>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7" name="矩形 36">
            <a:extLst>
              <a:ext uri="{FF2B5EF4-FFF2-40B4-BE49-F238E27FC236}">
                <a16:creationId xmlns:a16="http://schemas.microsoft.com/office/drawing/2014/main" id="{6D2721B2-0330-4F52-9BAF-4B0AA5492B20}"/>
              </a:ext>
            </a:extLst>
          </p:cNvPr>
          <p:cNvSpPr/>
          <p:nvPr/>
        </p:nvSpPr>
        <p:spPr>
          <a:xfrm flipV="1">
            <a:off x="0" y="1251730"/>
            <a:ext cx="12192000" cy="53009"/>
          </a:xfrm>
          <a:prstGeom prst="rect">
            <a:avLst/>
          </a:prstGeom>
          <a:gradFill flip="none" rotWithShape="1">
            <a:gsLst>
              <a:gs pos="25000">
                <a:srgbClr val="EDAC5D"/>
              </a:gs>
              <a:gs pos="0">
                <a:schemeClr val="accent3"/>
              </a:gs>
              <a:gs pos="25000">
                <a:schemeClr val="accent2"/>
              </a:gs>
              <a:gs pos="50000">
                <a:schemeClr val="accent2"/>
              </a:gs>
              <a:gs pos="100000">
                <a:schemeClr val="accent4"/>
              </a:gs>
              <a:gs pos="75000">
                <a:schemeClr val="accent4"/>
              </a:gs>
              <a:gs pos="74000">
                <a:schemeClr val="accent1"/>
              </a:gs>
              <a:gs pos="5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38" name="文本框 12">
            <a:extLst>
              <a:ext uri="{FF2B5EF4-FFF2-40B4-BE49-F238E27FC236}">
                <a16:creationId xmlns:a16="http://schemas.microsoft.com/office/drawing/2014/main" id="{90958EEA-6283-4CF9-8A48-1AAD6211EC5C}"/>
              </a:ext>
            </a:extLst>
          </p:cNvPr>
          <p:cNvSpPr txBox="1"/>
          <p:nvPr/>
        </p:nvSpPr>
        <p:spPr>
          <a:xfrm>
            <a:off x="714828" y="1635876"/>
            <a:ext cx="10762343" cy="5076133"/>
          </a:xfrm>
          <a:prstGeom prst="rect">
            <a:avLst/>
          </a:prstGeom>
          <a:noFill/>
        </p:spPr>
        <p:txBody>
          <a:bodyPr wrap="square" rtlCol="0">
            <a:spAutoFit/>
          </a:bodyPr>
          <a:lstStyle/>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TW"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r>
              <a:rPr lang="zh-TW" altLang="en-US" sz="2800" dirty="0">
                <a:solidFill>
                  <a:schemeClr val="tx1">
                    <a:lumMod val="50000"/>
                  </a:schemeClr>
                </a:solidFill>
                <a:latin typeface="微軟正黑體" panose="020B0604030504040204" pitchFamily="34" charset="-120"/>
                <a:ea typeface="微軟正黑體" panose="020B0604030504040204" pitchFamily="34" charset="-120"/>
              </a:rPr>
              <a:t>內容</a:t>
            </a:r>
            <a:endParaRPr lang="en-US" altLang="zh-CN" sz="2800" dirty="0">
              <a:solidFill>
                <a:schemeClr val="tx1">
                  <a:lumMod val="50000"/>
                </a:schemeClr>
              </a:solidFill>
              <a:latin typeface="微軟正黑體" panose="020B0604030504040204" pitchFamily="34" charset="-120"/>
              <a:ea typeface="微軟正黑體" panose="020B0604030504040204" pitchFamily="34" charset="-120"/>
            </a:endParaRPr>
          </a:p>
          <a:p>
            <a:pPr>
              <a:lnSpc>
                <a:spcPct val="130000"/>
              </a:lnSpc>
            </a:pPr>
            <a:endParaRPr lang="zh-CN" altLang="en-US" sz="2800" dirty="0">
              <a:solidFill>
                <a:schemeClr val="tx1">
                  <a:lumMod val="50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089217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矩形 53">
            <a:extLst>
              <a:ext uri="{FF2B5EF4-FFF2-40B4-BE49-F238E27FC236}">
                <a16:creationId xmlns:a16="http://schemas.microsoft.com/office/drawing/2014/main" id="{472D134D-4ECD-41AE-B457-BB92C1619370}"/>
              </a:ext>
            </a:extLst>
          </p:cNvPr>
          <p:cNvSpPr/>
          <p:nvPr/>
        </p:nvSpPr>
        <p:spPr>
          <a:xfrm flipV="1">
            <a:off x="0" y="1251730"/>
            <a:ext cx="12192000" cy="53009"/>
          </a:xfrm>
          <a:prstGeom prst="rect">
            <a:avLst/>
          </a:prstGeom>
          <a:gradFill flip="none" rotWithShape="1">
            <a:gsLst>
              <a:gs pos="25000">
                <a:srgbClr val="EDAC5D"/>
              </a:gs>
              <a:gs pos="0">
                <a:schemeClr val="accent3"/>
              </a:gs>
              <a:gs pos="25000">
                <a:schemeClr val="accent2"/>
              </a:gs>
              <a:gs pos="50000">
                <a:schemeClr val="accent2"/>
              </a:gs>
              <a:gs pos="100000">
                <a:schemeClr val="accent4"/>
              </a:gs>
              <a:gs pos="75000">
                <a:schemeClr val="accent4"/>
              </a:gs>
              <a:gs pos="74000">
                <a:schemeClr val="accent1"/>
              </a:gs>
              <a:gs pos="5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nvGrpSpPr>
          <p:cNvPr id="49" name="组合 48"/>
          <p:cNvGrpSpPr/>
          <p:nvPr/>
        </p:nvGrpSpPr>
        <p:grpSpPr>
          <a:xfrm>
            <a:off x="543870" y="5721479"/>
            <a:ext cx="675330" cy="675330"/>
            <a:chOff x="470353" y="5502821"/>
            <a:chExt cx="822364" cy="822364"/>
          </a:xfrm>
        </p:grpSpPr>
        <p:sp>
          <p:nvSpPr>
            <p:cNvPr id="7" name="矩形: 圆角 6"/>
            <p:cNvSpPr/>
            <p:nvPr/>
          </p:nvSpPr>
          <p:spPr>
            <a:xfrm rot="2700000">
              <a:off x="470353" y="5502821"/>
              <a:ext cx="822364" cy="822364"/>
            </a:xfrm>
            <a:prstGeom prst="roundRect">
              <a:avLst>
                <a:gd name="adj" fmla="val 13381"/>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Freeform 27"/>
            <p:cNvSpPr>
              <a:spLocks noEditPoints="1"/>
            </p:cNvSpPr>
            <p:nvPr/>
          </p:nvSpPr>
          <p:spPr bwMode="auto">
            <a:xfrm>
              <a:off x="705763" y="5762765"/>
              <a:ext cx="351544" cy="348196"/>
            </a:xfrm>
            <a:custGeom>
              <a:avLst/>
              <a:gdLst>
                <a:gd name="T0" fmla="*/ 0 w 128"/>
                <a:gd name="T1" fmla="*/ 60 h 128"/>
                <a:gd name="T2" fmla="*/ 37 w 128"/>
                <a:gd name="T3" fmla="*/ 82 h 128"/>
                <a:gd name="T4" fmla="*/ 124 w 128"/>
                <a:gd name="T5" fmla="*/ 0 h 128"/>
                <a:gd name="T6" fmla="*/ 0 w 128"/>
                <a:gd name="T7" fmla="*/ 60 h 128"/>
                <a:gd name="T8" fmla="*/ 42 w 128"/>
                <a:gd name="T9" fmla="*/ 87 h 128"/>
                <a:gd name="T10" fmla="*/ 64 w 128"/>
                <a:gd name="T11" fmla="*/ 128 h 128"/>
                <a:gd name="T12" fmla="*/ 128 w 128"/>
                <a:gd name="T13" fmla="*/ 4 h 128"/>
                <a:gd name="T14" fmla="*/ 128 w 128"/>
                <a:gd name="T15" fmla="*/ 4 h 128"/>
                <a:gd name="T16" fmla="*/ 42 w 128"/>
                <a:gd name="T17" fmla="*/ 87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8" h="128">
                  <a:moveTo>
                    <a:pt x="0" y="60"/>
                  </a:moveTo>
                  <a:cubicBezTo>
                    <a:pt x="0" y="60"/>
                    <a:pt x="29" y="78"/>
                    <a:pt x="37" y="82"/>
                  </a:cubicBezTo>
                  <a:cubicBezTo>
                    <a:pt x="124" y="0"/>
                    <a:pt x="124" y="0"/>
                    <a:pt x="124" y="0"/>
                  </a:cubicBezTo>
                  <a:cubicBezTo>
                    <a:pt x="114" y="5"/>
                    <a:pt x="0" y="60"/>
                    <a:pt x="0" y="60"/>
                  </a:cubicBezTo>
                  <a:close/>
                  <a:moveTo>
                    <a:pt x="42" y="87"/>
                  </a:moveTo>
                  <a:cubicBezTo>
                    <a:pt x="47" y="97"/>
                    <a:pt x="64" y="128"/>
                    <a:pt x="64" y="128"/>
                  </a:cubicBezTo>
                  <a:cubicBezTo>
                    <a:pt x="64" y="128"/>
                    <a:pt x="127" y="6"/>
                    <a:pt x="128" y="4"/>
                  </a:cubicBezTo>
                  <a:cubicBezTo>
                    <a:pt x="128" y="4"/>
                    <a:pt x="128" y="4"/>
                    <a:pt x="128" y="4"/>
                  </a:cubicBezTo>
                  <a:lnTo>
                    <a:pt x="42" y="8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p>
          </p:txBody>
        </p:sp>
      </p:grpSp>
      <p:grpSp>
        <p:nvGrpSpPr>
          <p:cNvPr id="48" name="组合 47"/>
          <p:cNvGrpSpPr/>
          <p:nvPr/>
        </p:nvGrpSpPr>
        <p:grpSpPr>
          <a:xfrm>
            <a:off x="543871" y="4330905"/>
            <a:ext cx="675330" cy="675330"/>
            <a:chOff x="470354" y="4107409"/>
            <a:chExt cx="822364" cy="822364"/>
          </a:xfrm>
        </p:grpSpPr>
        <p:sp>
          <p:nvSpPr>
            <p:cNvPr id="6" name="矩形: 圆角 5"/>
            <p:cNvSpPr/>
            <p:nvPr/>
          </p:nvSpPr>
          <p:spPr>
            <a:xfrm rot="2700000">
              <a:off x="470354" y="4107409"/>
              <a:ext cx="822364" cy="822364"/>
            </a:xfrm>
            <a:prstGeom prst="roundRect">
              <a:avLst>
                <a:gd name="adj" fmla="val 13381"/>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Freeform 28"/>
            <p:cNvSpPr>
              <a:spLocks noEditPoints="1"/>
            </p:cNvSpPr>
            <p:nvPr/>
          </p:nvSpPr>
          <p:spPr bwMode="auto">
            <a:xfrm>
              <a:off x="726750" y="4365280"/>
              <a:ext cx="309570" cy="306622"/>
            </a:xfrm>
            <a:custGeom>
              <a:avLst/>
              <a:gdLst>
                <a:gd name="T0" fmla="*/ 0 w 128"/>
                <a:gd name="T1" fmla="*/ 44 h 128"/>
                <a:gd name="T2" fmla="*/ 0 w 128"/>
                <a:gd name="T3" fmla="*/ 112 h 128"/>
                <a:gd name="T4" fmla="*/ 3 w 128"/>
                <a:gd name="T5" fmla="*/ 121 h 128"/>
                <a:gd name="T6" fmla="*/ 44 w 128"/>
                <a:gd name="T7" fmla="*/ 78 h 128"/>
                <a:gd name="T8" fmla="*/ 0 w 128"/>
                <a:gd name="T9" fmla="*/ 44 h 128"/>
                <a:gd name="T10" fmla="*/ 127 w 128"/>
                <a:gd name="T11" fmla="*/ 35 h 128"/>
                <a:gd name="T12" fmla="*/ 64 w 128"/>
                <a:gd name="T13" fmla="*/ 0 h 128"/>
                <a:gd name="T14" fmla="*/ 1 w 128"/>
                <a:gd name="T15" fmla="*/ 35 h 128"/>
                <a:gd name="T16" fmla="*/ 64 w 128"/>
                <a:gd name="T17" fmla="*/ 83 h 128"/>
                <a:gd name="T18" fmla="*/ 127 w 128"/>
                <a:gd name="T19" fmla="*/ 35 h 128"/>
                <a:gd name="T20" fmla="*/ 84 w 128"/>
                <a:gd name="T21" fmla="*/ 78 h 128"/>
                <a:gd name="T22" fmla="*/ 125 w 128"/>
                <a:gd name="T23" fmla="*/ 121 h 128"/>
                <a:gd name="T24" fmla="*/ 128 w 128"/>
                <a:gd name="T25" fmla="*/ 112 h 128"/>
                <a:gd name="T26" fmla="*/ 128 w 128"/>
                <a:gd name="T27" fmla="*/ 45 h 128"/>
                <a:gd name="T28" fmla="*/ 84 w 128"/>
                <a:gd name="T29" fmla="*/ 78 h 128"/>
                <a:gd name="T30" fmla="*/ 64 w 128"/>
                <a:gd name="T31" fmla="*/ 92 h 128"/>
                <a:gd name="T32" fmla="*/ 51 w 128"/>
                <a:gd name="T33" fmla="*/ 83 h 128"/>
                <a:gd name="T34" fmla="*/ 9 w 128"/>
                <a:gd name="T35" fmla="*/ 126 h 128"/>
                <a:gd name="T36" fmla="*/ 16 w 128"/>
                <a:gd name="T37" fmla="*/ 128 h 128"/>
                <a:gd name="T38" fmla="*/ 112 w 128"/>
                <a:gd name="T39" fmla="*/ 128 h 128"/>
                <a:gd name="T40" fmla="*/ 119 w 128"/>
                <a:gd name="T41" fmla="*/ 126 h 128"/>
                <a:gd name="T42" fmla="*/ 77 w 128"/>
                <a:gd name="T43" fmla="*/ 83 h 128"/>
                <a:gd name="T44" fmla="*/ 64 w 128"/>
                <a:gd name="T45" fmla="*/ 92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8" h="128">
                  <a:moveTo>
                    <a:pt x="0" y="44"/>
                  </a:moveTo>
                  <a:cubicBezTo>
                    <a:pt x="0" y="46"/>
                    <a:pt x="0" y="112"/>
                    <a:pt x="0" y="112"/>
                  </a:cubicBezTo>
                  <a:cubicBezTo>
                    <a:pt x="0" y="115"/>
                    <a:pt x="1" y="118"/>
                    <a:pt x="3" y="121"/>
                  </a:cubicBezTo>
                  <a:cubicBezTo>
                    <a:pt x="44" y="78"/>
                    <a:pt x="44" y="78"/>
                    <a:pt x="44" y="78"/>
                  </a:cubicBezTo>
                  <a:lnTo>
                    <a:pt x="0" y="44"/>
                  </a:lnTo>
                  <a:close/>
                  <a:moveTo>
                    <a:pt x="127" y="35"/>
                  </a:moveTo>
                  <a:cubicBezTo>
                    <a:pt x="64" y="0"/>
                    <a:pt x="64" y="0"/>
                    <a:pt x="64" y="0"/>
                  </a:cubicBezTo>
                  <a:cubicBezTo>
                    <a:pt x="1" y="35"/>
                    <a:pt x="1" y="35"/>
                    <a:pt x="1" y="35"/>
                  </a:cubicBezTo>
                  <a:cubicBezTo>
                    <a:pt x="64" y="83"/>
                    <a:pt x="64" y="83"/>
                    <a:pt x="64" y="83"/>
                  </a:cubicBezTo>
                  <a:lnTo>
                    <a:pt x="127" y="35"/>
                  </a:lnTo>
                  <a:close/>
                  <a:moveTo>
                    <a:pt x="84" y="78"/>
                  </a:moveTo>
                  <a:cubicBezTo>
                    <a:pt x="125" y="121"/>
                    <a:pt x="125" y="121"/>
                    <a:pt x="125" y="121"/>
                  </a:cubicBezTo>
                  <a:cubicBezTo>
                    <a:pt x="127" y="118"/>
                    <a:pt x="128" y="115"/>
                    <a:pt x="128" y="112"/>
                  </a:cubicBezTo>
                  <a:cubicBezTo>
                    <a:pt x="128" y="112"/>
                    <a:pt x="128" y="47"/>
                    <a:pt x="128" y="45"/>
                  </a:cubicBezTo>
                  <a:lnTo>
                    <a:pt x="84" y="78"/>
                  </a:lnTo>
                  <a:close/>
                  <a:moveTo>
                    <a:pt x="64" y="92"/>
                  </a:moveTo>
                  <a:cubicBezTo>
                    <a:pt x="51" y="83"/>
                    <a:pt x="51" y="83"/>
                    <a:pt x="51" y="83"/>
                  </a:cubicBezTo>
                  <a:cubicBezTo>
                    <a:pt x="9" y="126"/>
                    <a:pt x="9" y="126"/>
                    <a:pt x="9" y="126"/>
                  </a:cubicBezTo>
                  <a:cubicBezTo>
                    <a:pt x="11" y="127"/>
                    <a:pt x="14" y="128"/>
                    <a:pt x="16" y="128"/>
                  </a:cubicBezTo>
                  <a:cubicBezTo>
                    <a:pt x="112" y="128"/>
                    <a:pt x="112" y="128"/>
                    <a:pt x="112" y="128"/>
                  </a:cubicBezTo>
                  <a:cubicBezTo>
                    <a:pt x="114" y="128"/>
                    <a:pt x="117" y="127"/>
                    <a:pt x="119" y="126"/>
                  </a:cubicBezTo>
                  <a:cubicBezTo>
                    <a:pt x="77" y="83"/>
                    <a:pt x="77" y="83"/>
                    <a:pt x="77" y="83"/>
                  </a:cubicBezTo>
                  <a:lnTo>
                    <a:pt x="64" y="9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p>
          </p:txBody>
        </p:sp>
      </p:grpSp>
      <p:grpSp>
        <p:nvGrpSpPr>
          <p:cNvPr id="47" name="组合 46"/>
          <p:cNvGrpSpPr/>
          <p:nvPr/>
        </p:nvGrpSpPr>
        <p:grpSpPr>
          <a:xfrm>
            <a:off x="543872" y="2940331"/>
            <a:ext cx="675330" cy="675330"/>
            <a:chOff x="470355" y="2711997"/>
            <a:chExt cx="822364" cy="822364"/>
          </a:xfrm>
        </p:grpSpPr>
        <p:sp>
          <p:nvSpPr>
            <p:cNvPr id="5" name="矩形: 圆角 4"/>
            <p:cNvSpPr/>
            <p:nvPr/>
          </p:nvSpPr>
          <p:spPr>
            <a:xfrm rot="2700000">
              <a:off x="470355" y="2711997"/>
              <a:ext cx="822364" cy="822364"/>
            </a:xfrm>
            <a:prstGeom prst="roundRect">
              <a:avLst>
                <a:gd name="adj" fmla="val 1338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Freeform 48"/>
            <p:cNvSpPr>
              <a:spLocks noEditPoints="1"/>
            </p:cNvSpPr>
            <p:nvPr/>
          </p:nvSpPr>
          <p:spPr bwMode="auto">
            <a:xfrm>
              <a:off x="699513" y="2942890"/>
              <a:ext cx="364044" cy="360578"/>
            </a:xfrm>
            <a:custGeom>
              <a:avLst/>
              <a:gdLst>
                <a:gd name="T0" fmla="*/ 52 w 128"/>
                <a:gd name="T1" fmla="*/ 12 h 128"/>
                <a:gd name="T2" fmla="*/ 0 w 128"/>
                <a:gd name="T3" fmla="*/ 70 h 128"/>
                <a:gd name="T4" fmla="*/ 58 w 128"/>
                <a:gd name="T5" fmla="*/ 128 h 128"/>
                <a:gd name="T6" fmla="*/ 111 w 128"/>
                <a:gd name="T7" fmla="*/ 94 h 128"/>
                <a:gd name="T8" fmla="*/ 52 w 128"/>
                <a:gd name="T9" fmla="*/ 76 h 128"/>
                <a:gd name="T10" fmla="*/ 52 w 128"/>
                <a:gd name="T11" fmla="*/ 12 h 128"/>
                <a:gd name="T12" fmla="*/ 60 w 128"/>
                <a:gd name="T13" fmla="*/ 0 h 128"/>
                <a:gd name="T14" fmla="*/ 60 w 128"/>
                <a:gd name="T15" fmla="*/ 69 h 128"/>
                <a:gd name="T16" fmla="*/ 124 w 128"/>
                <a:gd name="T17" fmla="*/ 88 h 128"/>
                <a:gd name="T18" fmla="*/ 128 w 128"/>
                <a:gd name="T19" fmla="*/ 66 h 128"/>
                <a:gd name="T20" fmla="*/ 60 w 128"/>
                <a:gd name="T21"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8" h="128">
                  <a:moveTo>
                    <a:pt x="52" y="12"/>
                  </a:moveTo>
                  <a:cubicBezTo>
                    <a:pt x="24" y="15"/>
                    <a:pt x="0" y="40"/>
                    <a:pt x="0" y="70"/>
                  </a:cubicBezTo>
                  <a:cubicBezTo>
                    <a:pt x="0" y="102"/>
                    <a:pt x="26" y="128"/>
                    <a:pt x="58" y="128"/>
                  </a:cubicBezTo>
                  <a:cubicBezTo>
                    <a:pt x="82" y="128"/>
                    <a:pt x="102" y="114"/>
                    <a:pt x="111" y="94"/>
                  </a:cubicBezTo>
                  <a:cubicBezTo>
                    <a:pt x="52" y="76"/>
                    <a:pt x="52" y="76"/>
                    <a:pt x="52" y="76"/>
                  </a:cubicBezTo>
                  <a:lnTo>
                    <a:pt x="52" y="12"/>
                  </a:lnTo>
                  <a:close/>
                  <a:moveTo>
                    <a:pt x="60" y="0"/>
                  </a:moveTo>
                  <a:cubicBezTo>
                    <a:pt x="60" y="69"/>
                    <a:pt x="60" y="69"/>
                    <a:pt x="60" y="69"/>
                  </a:cubicBezTo>
                  <a:cubicBezTo>
                    <a:pt x="124" y="88"/>
                    <a:pt x="124" y="88"/>
                    <a:pt x="124" y="88"/>
                  </a:cubicBezTo>
                  <a:cubicBezTo>
                    <a:pt x="126" y="82"/>
                    <a:pt x="128" y="75"/>
                    <a:pt x="128" y="66"/>
                  </a:cubicBezTo>
                  <a:cubicBezTo>
                    <a:pt x="128" y="30"/>
                    <a:pt x="94" y="0"/>
                    <a:pt x="6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p>
          </p:txBody>
        </p:sp>
      </p:grpSp>
      <p:grpSp>
        <p:nvGrpSpPr>
          <p:cNvPr id="46" name="组合 45"/>
          <p:cNvGrpSpPr/>
          <p:nvPr/>
        </p:nvGrpSpPr>
        <p:grpSpPr>
          <a:xfrm>
            <a:off x="543873" y="1549757"/>
            <a:ext cx="675330" cy="675330"/>
            <a:chOff x="470356" y="1316585"/>
            <a:chExt cx="822364" cy="822364"/>
          </a:xfrm>
        </p:grpSpPr>
        <p:sp>
          <p:nvSpPr>
            <p:cNvPr id="4" name="矩形: 圆角 3"/>
            <p:cNvSpPr/>
            <p:nvPr/>
          </p:nvSpPr>
          <p:spPr>
            <a:xfrm rot="2700000">
              <a:off x="470356" y="1316585"/>
              <a:ext cx="822364" cy="822364"/>
            </a:xfrm>
            <a:prstGeom prst="roundRect">
              <a:avLst>
                <a:gd name="adj" fmla="val 13381"/>
              </a:avLst>
            </a:prstGeom>
            <a:solidFill>
              <a:srgbClr val="EDAC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Freeform 58"/>
            <p:cNvSpPr>
              <a:spLocks noEditPoints="1"/>
            </p:cNvSpPr>
            <p:nvPr/>
          </p:nvSpPr>
          <p:spPr bwMode="auto">
            <a:xfrm>
              <a:off x="716277" y="1539649"/>
              <a:ext cx="376236" cy="376236"/>
            </a:xfrm>
            <a:custGeom>
              <a:avLst/>
              <a:gdLst>
                <a:gd name="T0" fmla="*/ 109 w 129"/>
                <a:gd name="T1" fmla="*/ 34 h 129"/>
                <a:gd name="T2" fmla="*/ 112 w 129"/>
                <a:gd name="T3" fmla="*/ 31 h 129"/>
                <a:gd name="T4" fmla="*/ 112 w 129"/>
                <a:gd name="T5" fmla="*/ 28 h 129"/>
                <a:gd name="T6" fmla="*/ 101 w 129"/>
                <a:gd name="T7" fmla="*/ 17 h 129"/>
                <a:gd name="T8" fmla="*/ 98 w 129"/>
                <a:gd name="T9" fmla="*/ 17 h 129"/>
                <a:gd name="T10" fmla="*/ 95 w 129"/>
                <a:gd name="T11" fmla="*/ 20 h 129"/>
                <a:gd name="T12" fmla="*/ 109 w 129"/>
                <a:gd name="T13" fmla="*/ 34 h 129"/>
                <a:gd name="T14" fmla="*/ 60 w 129"/>
                <a:gd name="T15" fmla="*/ 92 h 129"/>
                <a:gd name="T16" fmla="*/ 25 w 129"/>
                <a:gd name="T17" fmla="*/ 110 h 129"/>
                <a:gd name="T18" fmla="*/ 19 w 129"/>
                <a:gd name="T19" fmla="*/ 104 h 129"/>
                <a:gd name="T20" fmla="*/ 36 w 129"/>
                <a:gd name="T21" fmla="*/ 69 h 129"/>
                <a:gd name="T22" fmla="*/ 38 w 129"/>
                <a:gd name="T23" fmla="*/ 65 h 129"/>
                <a:gd name="T24" fmla="*/ 87 w 129"/>
                <a:gd name="T25" fmla="*/ 17 h 129"/>
                <a:gd name="T26" fmla="*/ 11 w 129"/>
                <a:gd name="T27" fmla="*/ 17 h 129"/>
                <a:gd name="T28" fmla="*/ 0 w 129"/>
                <a:gd name="T29" fmla="*/ 28 h 129"/>
                <a:gd name="T30" fmla="*/ 0 w 129"/>
                <a:gd name="T31" fmla="*/ 118 h 129"/>
                <a:gd name="T32" fmla="*/ 11 w 129"/>
                <a:gd name="T33" fmla="*/ 129 h 129"/>
                <a:gd name="T34" fmla="*/ 101 w 129"/>
                <a:gd name="T35" fmla="*/ 129 h 129"/>
                <a:gd name="T36" fmla="*/ 112 w 129"/>
                <a:gd name="T37" fmla="*/ 118 h 129"/>
                <a:gd name="T38" fmla="*/ 112 w 129"/>
                <a:gd name="T39" fmla="*/ 42 h 129"/>
                <a:gd name="T40" fmla="*/ 64 w 129"/>
                <a:gd name="T41" fmla="*/ 90 h 129"/>
                <a:gd name="T42" fmla="*/ 60 w 129"/>
                <a:gd name="T43" fmla="*/ 92 h 129"/>
                <a:gd name="T44" fmla="*/ 27 w 129"/>
                <a:gd name="T45" fmla="*/ 99 h 129"/>
                <a:gd name="T46" fmla="*/ 30 w 129"/>
                <a:gd name="T47" fmla="*/ 102 h 129"/>
                <a:gd name="T48" fmla="*/ 51 w 129"/>
                <a:gd name="T49" fmla="*/ 89 h 129"/>
                <a:gd name="T50" fmla="*/ 40 w 129"/>
                <a:gd name="T51" fmla="*/ 78 h 129"/>
                <a:gd name="T52" fmla="*/ 27 w 129"/>
                <a:gd name="T53" fmla="*/ 99 h 129"/>
                <a:gd name="T54" fmla="*/ 44 w 129"/>
                <a:gd name="T55" fmla="*/ 71 h 129"/>
                <a:gd name="T56" fmla="*/ 58 w 129"/>
                <a:gd name="T57" fmla="*/ 85 h 129"/>
                <a:gd name="T58" fmla="*/ 103 w 129"/>
                <a:gd name="T59" fmla="*/ 40 h 129"/>
                <a:gd name="T60" fmla="*/ 89 w 129"/>
                <a:gd name="T61" fmla="*/ 26 h 129"/>
                <a:gd name="T62" fmla="*/ 44 w 129"/>
                <a:gd name="T63" fmla="*/ 71 h 129"/>
                <a:gd name="T64" fmla="*/ 126 w 129"/>
                <a:gd name="T65" fmla="*/ 17 h 129"/>
                <a:gd name="T66" fmla="*/ 112 w 129"/>
                <a:gd name="T67" fmla="*/ 3 h 129"/>
                <a:gd name="T68" fmla="*/ 100 w 129"/>
                <a:gd name="T69" fmla="*/ 3 h 129"/>
                <a:gd name="T70" fmla="*/ 87 w 129"/>
                <a:gd name="T71" fmla="*/ 17 h 129"/>
                <a:gd name="T72" fmla="*/ 98 w 129"/>
                <a:gd name="T73" fmla="*/ 17 h 129"/>
                <a:gd name="T74" fmla="*/ 103 w 129"/>
                <a:gd name="T75" fmla="*/ 12 h 129"/>
                <a:gd name="T76" fmla="*/ 109 w 129"/>
                <a:gd name="T77" fmla="*/ 12 h 129"/>
                <a:gd name="T78" fmla="*/ 117 w 129"/>
                <a:gd name="T79" fmla="*/ 20 h 129"/>
                <a:gd name="T80" fmla="*/ 117 w 129"/>
                <a:gd name="T81" fmla="*/ 26 h 129"/>
                <a:gd name="T82" fmla="*/ 112 w 129"/>
                <a:gd name="T83" fmla="*/ 31 h 129"/>
                <a:gd name="T84" fmla="*/ 112 w 129"/>
                <a:gd name="T85" fmla="*/ 42 h 129"/>
                <a:gd name="T86" fmla="*/ 126 w 129"/>
                <a:gd name="T87" fmla="*/ 29 h 129"/>
                <a:gd name="T88" fmla="*/ 126 w 129"/>
                <a:gd name="T89" fmla="*/ 17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9" h="129">
                  <a:moveTo>
                    <a:pt x="109" y="34"/>
                  </a:moveTo>
                  <a:cubicBezTo>
                    <a:pt x="112" y="31"/>
                    <a:pt x="112" y="31"/>
                    <a:pt x="112" y="31"/>
                  </a:cubicBezTo>
                  <a:cubicBezTo>
                    <a:pt x="112" y="28"/>
                    <a:pt x="112" y="28"/>
                    <a:pt x="112" y="28"/>
                  </a:cubicBezTo>
                  <a:cubicBezTo>
                    <a:pt x="112" y="22"/>
                    <a:pt x="107" y="17"/>
                    <a:pt x="101" y="17"/>
                  </a:cubicBezTo>
                  <a:cubicBezTo>
                    <a:pt x="98" y="17"/>
                    <a:pt x="98" y="17"/>
                    <a:pt x="98" y="17"/>
                  </a:cubicBezTo>
                  <a:cubicBezTo>
                    <a:pt x="95" y="20"/>
                    <a:pt x="95" y="20"/>
                    <a:pt x="95" y="20"/>
                  </a:cubicBezTo>
                  <a:lnTo>
                    <a:pt x="109" y="34"/>
                  </a:lnTo>
                  <a:close/>
                  <a:moveTo>
                    <a:pt x="60" y="92"/>
                  </a:moveTo>
                  <a:cubicBezTo>
                    <a:pt x="25" y="110"/>
                    <a:pt x="25" y="110"/>
                    <a:pt x="25" y="110"/>
                  </a:cubicBezTo>
                  <a:cubicBezTo>
                    <a:pt x="21" y="112"/>
                    <a:pt x="18" y="108"/>
                    <a:pt x="19" y="104"/>
                  </a:cubicBezTo>
                  <a:cubicBezTo>
                    <a:pt x="36" y="69"/>
                    <a:pt x="36" y="69"/>
                    <a:pt x="36" y="69"/>
                  </a:cubicBezTo>
                  <a:cubicBezTo>
                    <a:pt x="37" y="68"/>
                    <a:pt x="37" y="66"/>
                    <a:pt x="38" y="65"/>
                  </a:cubicBezTo>
                  <a:cubicBezTo>
                    <a:pt x="87" y="17"/>
                    <a:pt x="87" y="17"/>
                    <a:pt x="87" y="17"/>
                  </a:cubicBezTo>
                  <a:cubicBezTo>
                    <a:pt x="11" y="17"/>
                    <a:pt x="11" y="17"/>
                    <a:pt x="11" y="17"/>
                  </a:cubicBezTo>
                  <a:cubicBezTo>
                    <a:pt x="5" y="17"/>
                    <a:pt x="0" y="22"/>
                    <a:pt x="0" y="28"/>
                  </a:cubicBezTo>
                  <a:cubicBezTo>
                    <a:pt x="0" y="118"/>
                    <a:pt x="0" y="118"/>
                    <a:pt x="0" y="118"/>
                  </a:cubicBezTo>
                  <a:cubicBezTo>
                    <a:pt x="0" y="124"/>
                    <a:pt x="5" y="129"/>
                    <a:pt x="11" y="129"/>
                  </a:cubicBezTo>
                  <a:cubicBezTo>
                    <a:pt x="101" y="129"/>
                    <a:pt x="101" y="129"/>
                    <a:pt x="101" y="129"/>
                  </a:cubicBezTo>
                  <a:cubicBezTo>
                    <a:pt x="107" y="129"/>
                    <a:pt x="112" y="124"/>
                    <a:pt x="112" y="118"/>
                  </a:cubicBezTo>
                  <a:cubicBezTo>
                    <a:pt x="112" y="42"/>
                    <a:pt x="112" y="42"/>
                    <a:pt x="112" y="42"/>
                  </a:cubicBezTo>
                  <a:cubicBezTo>
                    <a:pt x="64" y="90"/>
                    <a:pt x="64" y="90"/>
                    <a:pt x="64" y="90"/>
                  </a:cubicBezTo>
                  <a:cubicBezTo>
                    <a:pt x="63" y="92"/>
                    <a:pt x="61" y="92"/>
                    <a:pt x="60" y="92"/>
                  </a:cubicBezTo>
                  <a:close/>
                  <a:moveTo>
                    <a:pt x="27" y="99"/>
                  </a:moveTo>
                  <a:cubicBezTo>
                    <a:pt x="26" y="101"/>
                    <a:pt x="28" y="103"/>
                    <a:pt x="30" y="102"/>
                  </a:cubicBezTo>
                  <a:cubicBezTo>
                    <a:pt x="51" y="89"/>
                    <a:pt x="51" y="89"/>
                    <a:pt x="51" y="89"/>
                  </a:cubicBezTo>
                  <a:cubicBezTo>
                    <a:pt x="40" y="78"/>
                    <a:pt x="40" y="78"/>
                    <a:pt x="40" y="78"/>
                  </a:cubicBezTo>
                  <a:lnTo>
                    <a:pt x="27" y="99"/>
                  </a:lnTo>
                  <a:close/>
                  <a:moveTo>
                    <a:pt x="44" y="71"/>
                  </a:moveTo>
                  <a:cubicBezTo>
                    <a:pt x="46" y="72"/>
                    <a:pt x="53" y="80"/>
                    <a:pt x="58" y="85"/>
                  </a:cubicBezTo>
                  <a:cubicBezTo>
                    <a:pt x="103" y="40"/>
                    <a:pt x="103" y="40"/>
                    <a:pt x="103" y="40"/>
                  </a:cubicBezTo>
                  <a:cubicBezTo>
                    <a:pt x="89" y="26"/>
                    <a:pt x="89" y="26"/>
                    <a:pt x="89" y="26"/>
                  </a:cubicBezTo>
                  <a:lnTo>
                    <a:pt x="44" y="71"/>
                  </a:lnTo>
                  <a:close/>
                  <a:moveTo>
                    <a:pt x="126" y="17"/>
                  </a:moveTo>
                  <a:cubicBezTo>
                    <a:pt x="112" y="3"/>
                    <a:pt x="112" y="3"/>
                    <a:pt x="112" y="3"/>
                  </a:cubicBezTo>
                  <a:cubicBezTo>
                    <a:pt x="108" y="0"/>
                    <a:pt x="103" y="0"/>
                    <a:pt x="100" y="3"/>
                  </a:cubicBezTo>
                  <a:cubicBezTo>
                    <a:pt x="87" y="17"/>
                    <a:pt x="87" y="17"/>
                    <a:pt x="87" y="17"/>
                  </a:cubicBezTo>
                  <a:cubicBezTo>
                    <a:pt x="98" y="17"/>
                    <a:pt x="98" y="17"/>
                    <a:pt x="98" y="17"/>
                  </a:cubicBezTo>
                  <a:cubicBezTo>
                    <a:pt x="103" y="12"/>
                    <a:pt x="103" y="12"/>
                    <a:pt x="103" y="12"/>
                  </a:cubicBezTo>
                  <a:cubicBezTo>
                    <a:pt x="105" y="10"/>
                    <a:pt x="107" y="10"/>
                    <a:pt x="109" y="12"/>
                  </a:cubicBezTo>
                  <a:cubicBezTo>
                    <a:pt x="117" y="20"/>
                    <a:pt x="117" y="20"/>
                    <a:pt x="117" y="20"/>
                  </a:cubicBezTo>
                  <a:cubicBezTo>
                    <a:pt x="119" y="22"/>
                    <a:pt x="119" y="24"/>
                    <a:pt x="117" y="26"/>
                  </a:cubicBezTo>
                  <a:cubicBezTo>
                    <a:pt x="112" y="31"/>
                    <a:pt x="112" y="31"/>
                    <a:pt x="112" y="31"/>
                  </a:cubicBezTo>
                  <a:cubicBezTo>
                    <a:pt x="112" y="42"/>
                    <a:pt x="112" y="42"/>
                    <a:pt x="112" y="42"/>
                  </a:cubicBezTo>
                  <a:cubicBezTo>
                    <a:pt x="126" y="29"/>
                    <a:pt x="126" y="29"/>
                    <a:pt x="126" y="29"/>
                  </a:cubicBezTo>
                  <a:cubicBezTo>
                    <a:pt x="129" y="25"/>
                    <a:pt x="129" y="20"/>
                    <a:pt x="126" y="1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p>
          </p:txBody>
        </p:sp>
      </p:grpSp>
      <p:sp>
        <p:nvSpPr>
          <p:cNvPr id="13" name="文本框 12"/>
          <p:cNvSpPr txBox="1"/>
          <p:nvPr/>
        </p:nvSpPr>
        <p:spPr>
          <a:xfrm>
            <a:off x="1417315" y="1679215"/>
            <a:ext cx="2407376" cy="461665"/>
          </a:xfrm>
          <a:prstGeom prst="rect">
            <a:avLst/>
          </a:prstGeom>
          <a:noFill/>
        </p:spPr>
        <p:txBody>
          <a:bodyPr wrap="square" rtlCol="0">
            <a:spAutoFit/>
          </a:bodyPr>
          <a:lstStyle/>
          <a:p>
            <a:r>
              <a:rPr lang="zh-CN" altLang="en-US" sz="2400" dirty="0">
                <a:solidFill>
                  <a:srgbClr val="EDAC5D"/>
                </a:solidFill>
                <a:latin typeface="+mj-ea"/>
                <a:ea typeface="+mj-ea"/>
              </a:rPr>
              <a:t>添加业务说明</a:t>
            </a:r>
          </a:p>
        </p:txBody>
      </p:sp>
      <p:sp>
        <p:nvSpPr>
          <p:cNvPr id="18" name="文本框 17"/>
          <p:cNvSpPr txBox="1"/>
          <p:nvPr/>
        </p:nvSpPr>
        <p:spPr>
          <a:xfrm>
            <a:off x="1417315" y="3098326"/>
            <a:ext cx="2407376" cy="461665"/>
          </a:xfrm>
          <a:prstGeom prst="rect">
            <a:avLst/>
          </a:prstGeom>
          <a:noFill/>
        </p:spPr>
        <p:txBody>
          <a:bodyPr wrap="square" rtlCol="0">
            <a:spAutoFit/>
          </a:bodyPr>
          <a:lstStyle/>
          <a:p>
            <a:r>
              <a:rPr lang="zh-CN" altLang="en-US" sz="2400" dirty="0">
                <a:solidFill>
                  <a:schemeClr val="accent2"/>
                </a:solidFill>
                <a:latin typeface="+mj-ea"/>
                <a:ea typeface="+mj-ea"/>
              </a:rPr>
              <a:t>添加业务说明</a:t>
            </a:r>
          </a:p>
        </p:txBody>
      </p:sp>
      <p:sp>
        <p:nvSpPr>
          <p:cNvPr id="21" name="文本框 20"/>
          <p:cNvSpPr txBox="1"/>
          <p:nvPr/>
        </p:nvSpPr>
        <p:spPr>
          <a:xfrm>
            <a:off x="1417315" y="4517437"/>
            <a:ext cx="2407376" cy="461665"/>
          </a:xfrm>
          <a:prstGeom prst="rect">
            <a:avLst/>
          </a:prstGeom>
          <a:noFill/>
        </p:spPr>
        <p:txBody>
          <a:bodyPr wrap="square" rtlCol="0">
            <a:spAutoFit/>
          </a:bodyPr>
          <a:lstStyle/>
          <a:p>
            <a:r>
              <a:rPr lang="zh-CN" altLang="en-US" sz="2400" dirty="0">
                <a:solidFill>
                  <a:schemeClr val="accent1"/>
                </a:solidFill>
                <a:latin typeface="+mj-ea"/>
                <a:ea typeface="+mj-ea"/>
              </a:rPr>
              <a:t>添加业务说明</a:t>
            </a:r>
          </a:p>
        </p:txBody>
      </p:sp>
      <p:sp>
        <p:nvSpPr>
          <p:cNvPr id="24" name="文本框 23"/>
          <p:cNvSpPr txBox="1"/>
          <p:nvPr/>
        </p:nvSpPr>
        <p:spPr>
          <a:xfrm>
            <a:off x="1417315" y="5936547"/>
            <a:ext cx="2407376" cy="461665"/>
          </a:xfrm>
          <a:prstGeom prst="rect">
            <a:avLst/>
          </a:prstGeom>
          <a:noFill/>
        </p:spPr>
        <p:txBody>
          <a:bodyPr wrap="square" rtlCol="0">
            <a:spAutoFit/>
          </a:bodyPr>
          <a:lstStyle/>
          <a:p>
            <a:r>
              <a:rPr lang="zh-CN" altLang="en-US" sz="2400" dirty="0">
                <a:solidFill>
                  <a:schemeClr val="accent4"/>
                </a:solidFill>
                <a:latin typeface="+mj-ea"/>
                <a:ea typeface="+mj-ea"/>
              </a:rPr>
              <a:t>添加业务说明</a:t>
            </a:r>
          </a:p>
        </p:txBody>
      </p:sp>
      <p:pic>
        <p:nvPicPr>
          <p:cNvPr id="35" name="图片 3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00801" y="4915"/>
            <a:ext cx="5791200" cy="6857999"/>
          </a:xfrm>
          <a:prstGeom prst="rect">
            <a:avLst/>
          </a:prstGeom>
        </p:spPr>
      </p:pic>
      <p:sp>
        <p:nvSpPr>
          <p:cNvPr id="36" name="矩形 35"/>
          <p:cNvSpPr/>
          <p:nvPr/>
        </p:nvSpPr>
        <p:spPr>
          <a:xfrm>
            <a:off x="6405285" y="-2949"/>
            <a:ext cx="5798931" cy="6858000"/>
          </a:xfrm>
          <a:prstGeom prst="rect">
            <a:avLst/>
          </a:prstGeom>
          <a:solidFill>
            <a:schemeClr val="bg2">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46">
            <a:extLst>
              <a:ext uri="{FF2B5EF4-FFF2-40B4-BE49-F238E27FC236}">
                <a16:creationId xmlns:a16="http://schemas.microsoft.com/office/drawing/2014/main" id="{897BE9DB-0301-4D0D-AACF-94D968878C69}"/>
              </a:ext>
            </a:extLst>
          </p:cNvPr>
          <p:cNvSpPr txBox="1"/>
          <p:nvPr/>
        </p:nvSpPr>
        <p:spPr>
          <a:xfrm>
            <a:off x="1161143" y="248200"/>
            <a:ext cx="6669314" cy="923330"/>
          </a:xfrm>
          <a:prstGeom prst="rect">
            <a:avLst/>
          </a:prstGeom>
          <a:noFill/>
        </p:spPr>
        <p:txBody>
          <a:bodyPr wrap="square" rtlCol="0">
            <a:spAutoFit/>
          </a:bodyPr>
          <a:lstStyle/>
          <a:p>
            <a:r>
              <a:rPr lang="zh-TW" altLang="en-US" sz="5400" b="1" dirty="0">
                <a:solidFill>
                  <a:schemeClr val="bg2"/>
                </a:solidFill>
                <a:latin typeface="微軟正黑體" panose="020B0604030504040204" pitchFamily="34" charset="-120"/>
                <a:ea typeface="微軟正黑體" panose="020B0604030504040204" pitchFamily="34" charset="-120"/>
              </a:rPr>
              <a:t>子題一</a:t>
            </a:r>
            <a:endParaRPr lang="zh-CN" altLang="en-US" sz="5400" b="1" dirty="0">
              <a:solidFill>
                <a:schemeClr val="bg2"/>
              </a:solidFill>
              <a:latin typeface="微軟正黑體" panose="020B0604030504040204" pitchFamily="34" charset="-120"/>
              <a:ea typeface="微軟正黑體" panose="020B0604030504040204" pitchFamily="34" charset="-120"/>
            </a:endParaRPr>
          </a:p>
        </p:txBody>
      </p:sp>
      <p:grpSp>
        <p:nvGrpSpPr>
          <p:cNvPr id="34" name="组合 32">
            <a:extLst>
              <a:ext uri="{FF2B5EF4-FFF2-40B4-BE49-F238E27FC236}">
                <a16:creationId xmlns:a16="http://schemas.microsoft.com/office/drawing/2014/main" id="{83963F0E-CC53-422A-A2AB-AB0419D498F4}"/>
              </a:ext>
            </a:extLst>
          </p:cNvPr>
          <p:cNvGrpSpPr/>
          <p:nvPr/>
        </p:nvGrpSpPr>
        <p:grpSpPr>
          <a:xfrm>
            <a:off x="0" y="395652"/>
            <a:ext cx="814276" cy="670130"/>
            <a:chOff x="-23530" y="2881356"/>
            <a:chExt cx="3348000" cy="931705"/>
          </a:xfrm>
        </p:grpSpPr>
        <p:sp>
          <p:nvSpPr>
            <p:cNvPr id="50" name="矩形 49">
              <a:extLst>
                <a:ext uri="{FF2B5EF4-FFF2-40B4-BE49-F238E27FC236}">
                  <a16:creationId xmlns:a16="http://schemas.microsoft.com/office/drawing/2014/main" id="{E5381682-1F8C-44CE-8BF4-9D35C7556A2A}"/>
                </a:ext>
              </a:extLst>
            </p:cNvPr>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矩形 50">
              <a:extLst>
                <a:ext uri="{FF2B5EF4-FFF2-40B4-BE49-F238E27FC236}">
                  <a16:creationId xmlns:a16="http://schemas.microsoft.com/office/drawing/2014/main" id="{E529F484-54D1-48F3-9D82-4239C7C07795}"/>
                </a:ext>
              </a:extLst>
            </p:cNvPr>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矩形 51">
              <a:extLst>
                <a:ext uri="{FF2B5EF4-FFF2-40B4-BE49-F238E27FC236}">
                  <a16:creationId xmlns:a16="http://schemas.microsoft.com/office/drawing/2014/main" id="{58B32B53-E57C-4729-8E2D-1C6111ADB1B2}"/>
                </a:ext>
              </a:extLst>
            </p:cNvPr>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3" name="矩形 52">
              <a:extLst>
                <a:ext uri="{FF2B5EF4-FFF2-40B4-BE49-F238E27FC236}">
                  <a16:creationId xmlns:a16="http://schemas.microsoft.com/office/drawing/2014/main" id="{01838B63-0491-4EDF-8348-11CE9BF10DC2}"/>
                </a:ext>
              </a:extLst>
            </p:cNvPr>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2244990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矩形 53">
            <a:extLst>
              <a:ext uri="{FF2B5EF4-FFF2-40B4-BE49-F238E27FC236}">
                <a16:creationId xmlns:a16="http://schemas.microsoft.com/office/drawing/2014/main" id="{472D134D-4ECD-41AE-B457-BB92C1619370}"/>
              </a:ext>
            </a:extLst>
          </p:cNvPr>
          <p:cNvSpPr/>
          <p:nvPr/>
        </p:nvSpPr>
        <p:spPr>
          <a:xfrm flipV="1">
            <a:off x="0" y="1251730"/>
            <a:ext cx="12192000" cy="53009"/>
          </a:xfrm>
          <a:prstGeom prst="rect">
            <a:avLst/>
          </a:prstGeom>
          <a:gradFill flip="none" rotWithShape="1">
            <a:gsLst>
              <a:gs pos="25000">
                <a:srgbClr val="EDAC5D"/>
              </a:gs>
              <a:gs pos="0">
                <a:schemeClr val="accent3"/>
              </a:gs>
              <a:gs pos="25000">
                <a:schemeClr val="accent2"/>
              </a:gs>
              <a:gs pos="50000">
                <a:schemeClr val="accent2"/>
              </a:gs>
              <a:gs pos="100000">
                <a:schemeClr val="accent4"/>
              </a:gs>
              <a:gs pos="75000">
                <a:schemeClr val="accent4"/>
              </a:gs>
              <a:gs pos="74000">
                <a:schemeClr val="accent1"/>
              </a:gs>
              <a:gs pos="5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nvGrpSpPr>
          <p:cNvPr id="49" name="组合 48"/>
          <p:cNvGrpSpPr/>
          <p:nvPr/>
        </p:nvGrpSpPr>
        <p:grpSpPr>
          <a:xfrm>
            <a:off x="543870" y="5721479"/>
            <a:ext cx="675330" cy="675330"/>
            <a:chOff x="470353" y="5502821"/>
            <a:chExt cx="822364" cy="822364"/>
          </a:xfrm>
        </p:grpSpPr>
        <p:sp>
          <p:nvSpPr>
            <p:cNvPr id="7" name="矩形: 圆角 6"/>
            <p:cNvSpPr/>
            <p:nvPr/>
          </p:nvSpPr>
          <p:spPr>
            <a:xfrm rot="2700000">
              <a:off x="470353" y="5502821"/>
              <a:ext cx="822364" cy="822364"/>
            </a:xfrm>
            <a:prstGeom prst="roundRect">
              <a:avLst>
                <a:gd name="adj" fmla="val 13381"/>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Freeform 27"/>
            <p:cNvSpPr>
              <a:spLocks noEditPoints="1"/>
            </p:cNvSpPr>
            <p:nvPr/>
          </p:nvSpPr>
          <p:spPr bwMode="auto">
            <a:xfrm>
              <a:off x="705763" y="5762765"/>
              <a:ext cx="351544" cy="348196"/>
            </a:xfrm>
            <a:custGeom>
              <a:avLst/>
              <a:gdLst>
                <a:gd name="T0" fmla="*/ 0 w 128"/>
                <a:gd name="T1" fmla="*/ 60 h 128"/>
                <a:gd name="T2" fmla="*/ 37 w 128"/>
                <a:gd name="T3" fmla="*/ 82 h 128"/>
                <a:gd name="T4" fmla="*/ 124 w 128"/>
                <a:gd name="T5" fmla="*/ 0 h 128"/>
                <a:gd name="T6" fmla="*/ 0 w 128"/>
                <a:gd name="T7" fmla="*/ 60 h 128"/>
                <a:gd name="T8" fmla="*/ 42 w 128"/>
                <a:gd name="T9" fmla="*/ 87 h 128"/>
                <a:gd name="T10" fmla="*/ 64 w 128"/>
                <a:gd name="T11" fmla="*/ 128 h 128"/>
                <a:gd name="T12" fmla="*/ 128 w 128"/>
                <a:gd name="T13" fmla="*/ 4 h 128"/>
                <a:gd name="T14" fmla="*/ 128 w 128"/>
                <a:gd name="T15" fmla="*/ 4 h 128"/>
                <a:gd name="T16" fmla="*/ 42 w 128"/>
                <a:gd name="T17" fmla="*/ 87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8" h="128">
                  <a:moveTo>
                    <a:pt x="0" y="60"/>
                  </a:moveTo>
                  <a:cubicBezTo>
                    <a:pt x="0" y="60"/>
                    <a:pt x="29" y="78"/>
                    <a:pt x="37" y="82"/>
                  </a:cubicBezTo>
                  <a:cubicBezTo>
                    <a:pt x="124" y="0"/>
                    <a:pt x="124" y="0"/>
                    <a:pt x="124" y="0"/>
                  </a:cubicBezTo>
                  <a:cubicBezTo>
                    <a:pt x="114" y="5"/>
                    <a:pt x="0" y="60"/>
                    <a:pt x="0" y="60"/>
                  </a:cubicBezTo>
                  <a:close/>
                  <a:moveTo>
                    <a:pt x="42" y="87"/>
                  </a:moveTo>
                  <a:cubicBezTo>
                    <a:pt x="47" y="97"/>
                    <a:pt x="64" y="128"/>
                    <a:pt x="64" y="128"/>
                  </a:cubicBezTo>
                  <a:cubicBezTo>
                    <a:pt x="64" y="128"/>
                    <a:pt x="127" y="6"/>
                    <a:pt x="128" y="4"/>
                  </a:cubicBezTo>
                  <a:cubicBezTo>
                    <a:pt x="128" y="4"/>
                    <a:pt x="128" y="4"/>
                    <a:pt x="128" y="4"/>
                  </a:cubicBezTo>
                  <a:lnTo>
                    <a:pt x="42" y="8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p>
          </p:txBody>
        </p:sp>
      </p:grpSp>
      <p:grpSp>
        <p:nvGrpSpPr>
          <p:cNvPr id="48" name="组合 47"/>
          <p:cNvGrpSpPr/>
          <p:nvPr/>
        </p:nvGrpSpPr>
        <p:grpSpPr>
          <a:xfrm>
            <a:off x="543871" y="4330905"/>
            <a:ext cx="675330" cy="675330"/>
            <a:chOff x="470354" y="4107409"/>
            <a:chExt cx="822364" cy="822364"/>
          </a:xfrm>
        </p:grpSpPr>
        <p:sp>
          <p:nvSpPr>
            <p:cNvPr id="6" name="矩形: 圆角 5"/>
            <p:cNvSpPr/>
            <p:nvPr/>
          </p:nvSpPr>
          <p:spPr>
            <a:xfrm rot="2700000">
              <a:off x="470354" y="4107409"/>
              <a:ext cx="822364" cy="822364"/>
            </a:xfrm>
            <a:prstGeom prst="roundRect">
              <a:avLst>
                <a:gd name="adj" fmla="val 13381"/>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Freeform 28"/>
            <p:cNvSpPr>
              <a:spLocks noEditPoints="1"/>
            </p:cNvSpPr>
            <p:nvPr/>
          </p:nvSpPr>
          <p:spPr bwMode="auto">
            <a:xfrm>
              <a:off x="726750" y="4365280"/>
              <a:ext cx="309570" cy="306622"/>
            </a:xfrm>
            <a:custGeom>
              <a:avLst/>
              <a:gdLst>
                <a:gd name="T0" fmla="*/ 0 w 128"/>
                <a:gd name="T1" fmla="*/ 44 h 128"/>
                <a:gd name="T2" fmla="*/ 0 w 128"/>
                <a:gd name="T3" fmla="*/ 112 h 128"/>
                <a:gd name="T4" fmla="*/ 3 w 128"/>
                <a:gd name="T5" fmla="*/ 121 h 128"/>
                <a:gd name="T6" fmla="*/ 44 w 128"/>
                <a:gd name="T7" fmla="*/ 78 h 128"/>
                <a:gd name="T8" fmla="*/ 0 w 128"/>
                <a:gd name="T9" fmla="*/ 44 h 128"/>
                <a:gd name="T10" fmla="*/ 127 w 128"/>
                <a:gd name="T11" fmla="*/ 35 h 128"/>
                <a:gd name="T12" fmla="*/ 64 w 128"/>
                <a:gd name="T13" fmla="*/ 0 h 128"/>
                <a:gd name="T14" fmla="*/ 1 w 128"/>
                <a:gd name="T15" fmla="*/ 35 h 128"/>
                <a:gd name="T16" fmla="*/ 64 w 128"/>
                <a:gd name="T17" fmla="*/ 83 h 128"/>
                <a:gd name="T18" fmla="*/ 127 w 128"/>
                <a:gd name="T19" fmla="*/ 35 h 128"/>
                <a:gd name="T20" fmla="*/ 84 w 128"/>
                <a:gd name="T21" fmla="*/ 78 h 128"/>
                <a:gd name="T22" fmla="*/ 125 w 128"/>
                <a:gd name="T23" fmla="*/ 121 h 128"/>
                <a:gd name="T24" fmla="*/ 128 w 128"/>
                <a:gd name="T25" fmla="*/ 112 h 128"/>
                <a:gd name="T26" fmla="*/ 128 w 128"/>
                <a:gd name="T27" fmla="*/ 45 h 128"/>
                <a:gd name="T28" fmla="*/ 84 w 128"/>
                <a:gd name="T29" fmla="*/ 78 h 128"/>
                <a:gd name="T30" fmla="*/ 64 w 128"/>
                <a:gd name="T31" fmla="*/ 92 h 128"/>
                <a:gd name="T32" fmla="*/ 51 w 128"/>
                <a:gd name="T33" fmla="*/ 83 h 128"/>
                <a:gd name="T34" fmla="*/ 9 w 128"/>
                <a:gd name="T35" fmla="*/ 126 h 128"/>
                <a:gd name="T36" fmla="*/ 16 w 128"/>
                <a:gd name="T37" fmla="*/ 128 h 128"/>
                <a:gd name="T38" fmla="*/ 112 w 128"/>
                <a:gd name="T39" fmla="*/ 128 h 128"/>
                <a:gd name="T40" fmla="*/ 119 w 128"/>
                <a:gd name="T41" fmla="*/ 126 h 128"/>
                <a:gd name="T42" fmla="*/ 77 w 128"/>
                <a:gd name="T43" fmla="*/ 83 h 128"/>
                <a:gd name="T44" fmla="*/ 64 w 128"/>
                <a:gd name="T45" fmla="*/ 92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8" h="128">
                  <a:moveTo>
                    <a:pt x="0" y="44"/>
                  </a:moveTo>
                  <a:cubicBezTo>
                    <a:pt x="0" y="46"/>
                    <a:pt x="0" y="112"/>
                    <a:pt x="0" y="112"/>
                  </a:cubicBezTo>
                  <a:cubicBezTo>
                    <a:pt x="0" y="115"/>
                    <a:pt x="1" y="118"/>
                    <a:pt x="3" y="121"/>
                  </a:cubicBezTo>
                  <a:cubicBezTo>
                    <a:pt x="44" y="78"/>
                    <a:pt x="44" y="78"/>
                    <a:pt x="44" y="78"/>
                  </a:cubicBezTo>
                  <a:lnTo>
                    <a:pt x="0" y="44"/>
                  </a:lnTo>
                  <a:close/>
                  <a:moveTo>
                    <a:pt x="127" y="35"/>
                  </a:moveTo>
                  <a:cubicBezTo>
                    <a:pt x="64" y="0"/>
                    <a:pt x="64" y="0"/>
                    <a:pt x="64" y="0"/>
                  </a:cubicBezTo>
                  <a:cubicBezTo>
                    <a:pt x="1" y="35"/>
                    <a:pt x="1" y="35"/>
                    <a:pt x="1" y="35"/>
                  </a:cubicBezTo>
                  <a:cubicBezTo>
                    <a:pt x="64" y="83"/>
                    <a:pt x="64" y="83"/>
                    <a:pt x="64" y="83"/>
                  </a:cubicBezTo>
                  <a:lnTo>
                    <a:pt x="127" y="35"/>
                  </a:lnTo>
                  <a:close/>
                  <a:moveTo>
                    <a:pt x="84" y="78"/>
                  </a:moveTo>
                  <a:cubicBezTo>
                    <a:pt x="125" y="121"/>
                    <a:pt x="125" y="121"/>
                    <a:pt x="125" y="121"/>
                  </a:cubicBezTo>
                  <a:cubicBezTo>
                    <a:pt x="127" y="118"/>
                    <a:pt x="128" y="115"/>
                    <a:pt x="128" y="112"/>
                  </a:cubicBezTo>
                  <a:cubicBezTo>
                    <a:pt x="128" y="112"/>
                    <a:pt x="128" y="47"/>
                    <a:pt x="128" y="45"/>
                  </a:cubicBezTo>
                  <a:lnTo>
                    <a:pt x="84" y="78"/>
                  </a:lnTo>
                  <a:close/>
                  <a:moveTo>
                    <a:pt x="64" y="92"/>
                  </a:moveTo>
                  <a:cubicBezTo>
                    <a:pt x="51" y="83"/>
                    <a:pt x="51" y="83"/>
                    <a:pt x="51" y="83"/>
                  </a:cubicBezTo>
                  <a:cubicBezTo>
                    <a:pt x="9" y="126"/>
                    <a:pt x="9" y="126"/>
                    <a:pt x="9" y="126"/>
                  </a:cubicBezTo>
                  <a:cubicBezTo>
                    <a:pt x="11" y="127"/>
                    <a:pt x="14" y="128"/>
                    <a:pt x="16" y="128"/>
                  </a:cubicBezTo>
                  <a:cubicBezTo>
                    <a:pt x="112" y="128"/>
                    <a:pt x="112" y="128"/>
                    <a:pt x="112" y="128"/>
                  </a:cubicBezTo>
                  <a:cubicBezTo>
                    <a:pt x="114" y="128"/>
                    <a:pt x="117" y="127"/>
                    <a:pt x="119" y="126"/>
                  </a:cubicBezTo>
                  <a:cubicBezTo>
                    <a:pt x="77" y="83"/>
                    <a:pt x="77" y="83"/>
                    <a:pt x="77" y="83"/>
                  </a:cubicBezTo>
                  <a:lnTo>
                    <a:pt x="64" y="9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p>
          </p:txBody>
        </p:sp>
      </p:grpSp>
      <p:grpSp>
        <p:nvGrpSpPr>
          <p:cNvPr id="47" name="组合 46"/>
          <p:cNvGrpSpPr/>
          <p:nvPr/>
        </p:nvGrpSpPr>
        <p:grpSpPr>
          <a:xfrm>
            <a:off x="543872" y="2940331"/>
            <a:ext cx="675330" cy="675330"/>
            <a:chOff x="470355" y="2711997"/>
            <a:chExt cx="822364" cy="822364"/>
          </a:xfrm>
        </p:grpSpPr>
        <p:sp>
          <p:nvSpPr>
            <p:cNvPr id="5" name="矩形: 圆角 4"/>
            <p:cNvSpPr/>
            <p:nvPr/>
          </p:nvSpPr>
          <p:spPr>
            <a:xfrm rot="2700000">
              <a:off x="470355" y="2711997"/>
              <a:ext cx="822364" cy="822364"/>
            </a:xfrm>
            <a:prstGeom prst="roundRect">
              <a:avLst>
                <a:gd name="adj" fmla="val 1338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Freeform 48"/>
            <p:cNvSpPr>
              <a:spLocks noEditPoints="1"/>
            </p:cNvSpPr>
            <p:nvPr/>
          </p:nvSpPr>
          <p:spPr bwMode="auto">
            <a:xfrm>
              <a:off x="699513" y="2942890"/>
              <a:ext cx="364044" cy="360578"/>
            </a:xfrm>
            <a:custGeom>
              <a:avLst/>
              <a:gdLst>
                <a:gd name="T0" fmla="*/ 52 w 128"/>
                <a:gd name="T1" fmla="*/ 12 h 128"/>
                <a:gd name="T2" fmla="*/ 0 w 128"/>
                <a:gd name="T3" fmla="*/ 70 h 128"/>
                <a:gd name="T4" fmla="*/ 58 w 128"/>
                <a:gd name="T5" fmla="*/ 128 h 128"/>
                <a:gd name="T6" fmla="*/ 111 w 128"/>
                <a:gd name="T7" fmla="*/ 94 h 128"/>
                <a:gd name="T8" fmla="*/ 52 w 128"/>
                <a:gd name="T9" fmla="*/ 76 h 128"/>
                <a:gd name="T10" fmla="*/ 52 w 128"/>
                <a:gd name="T11" fmla="*/ 12 h 128"/>
                <a:gd name="T12" fmla="*/ 60 w 128"/>
                <a:gd name="T13" fmla="*/ 0 h 128"/>
                <a:gd name="T14" fmla="*/ 60 w 128"/>
                <a:gd name="T15" fmla="*/ 69 h 128"/>
                <a:gd name="T16" fmla="*/ 124 w 128"/>
                <a:gd name="T17" fmla="*/ 88 h 128"/>
                <a:gd name="T18" fmla="*/ 128 w 128"/>
                <a:gd name="T19" fmla="*/ 66 h 128"/>
                <a:gd name="T20" fmla="*/ 60 w 128"/>
                <a:gd name="T21"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8" h="128">
                  <a:moveTo>
                    <a:pt x="52" y="12"/>
                  </a:moveTo>
                  <a:cubicBezTo>
                    <a:pt x="24" y="15"/>
                    <a:pt x="0" y="40"/>
                    <a:pt x="0" y="70"/>
                  </a:cubicBezTo>
                  <a:cubicBezTo>
                    <a:pt x="0" y="102"/>
                    <a:pt x="26" y="128"/>
                    <a:pt x="58" y="128"/>
                  </a:cubicBezTo>
                  <a:cubicBezTo>
                    <a:pt x="82" y="128"/>
                    <a:pt x="102" y="114"/>
                    <a:pt x="111" y="94"/>
                  </a:cubicBezTo>
                  <a:cubicBezTo>
                    <a:pt x="52" y="76"/>
                    <a:pt x="52" y="76"/>
                    <a:pt x="52" y="76"/>
                  </a:cubicBezTo>
                  <a:lnTo>
                    <a:pt x="52" y="12"/>
                  </a:lnTo>
                  <a:close/>
                  <a:moveTo>
                    <a:pt x="60" y="0"/>
                  </a:moveTo>
                  <a:cubicBezTo>
                    <a:pt x="60" y="69"/>
                    <a:pt x="60" y="69"/>
                    <a:pt x="60" y="69"/>
                  </a:cubicBezTo>
                  <a:cubicBezTo>
                    <a:pt x="124" y="88"/>
                    <a:pt x="124" y="88"/>
                    <a:pt x="124" y="88"/>
                  </a:cubicBezTo>
                  <a:cubicBezTo>
                    <a:pt x="126" y="82"/>
                    <a:pt x="128" y="75"/>
                    <a:pt x="128" y="66"/>
                  </a:cubicBezTo>
                  <a:cubicBezTo>
                    <a:pt x="128" y="30"/>
                    <a:pt x="94" y="0"/>
                    <a:pt x="6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p>
          </p:txBody>
        </p:sp>
      </p:grpSp>
      <p:grpSp>
        <p:nvGrpSpPr>
          <p:cNvPr id="46" name="组合 45"/>
          <p:cNvGrpSpPr/>
          <p:nvPr/>
        </p:nvGrpSpPr>
        <p:grpSpPr>
          <a:xfrm>
            <a:off x="543873" y="1549757"/>
            <a:ext cx="675330" cy="675330"/>
            <a:chOff x="470356" y="1316585"/>
            <a:chExt cx="822364" cy="822364"/>
          </a:xfrm>
        </p:grpSpPr>
        <p:sp>
          <p:nvSpPr>
            <p:cNvPr id="4" name="矩形: 圆角 3"/>
            <p:cNvSpPr/>
            <p:nvPr/>
          </p:nvSpPr>
          <p:spPr>
            <a:xfrm rot="2700000">
              <a:off x="470356" y="1316585"/>
              <a:ext cx="822364" cy="822364"/>
            </a:xfrm>
            <a:prstGeom prst="roundRect">
              <a:avLst>
                <a:gd name="adj" fmla="val 13381"/>
              </a:avLst>
            </a:prstGeom>
            <a:solidFill>
              <a:srgbClr val="EDAC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Freeform 58"/>
            <p:cNvSpPr>
              <a:spLocks noEditPoints="1"/>
            </p:cNvSpPr>
            <p:nvPr/>
          </p:nvSpPr>
          <p:spPr bwMode="auto">
            <a:xfrm>
              <a:off x="716277" y="1539649"/>
              <a:ext cx="376236" cy="376236"/>
            </a:xfrm>
            <a:custGeom>
              <a:avLst/>
              <a:gdLst>
                <a:gd name="T0" fmla="*/ 109 w 129"/>
                <a:gd name="T1" fmla="*/ 34 h 129"/>
                <a:gd name="T2" fmla="*/ 112 w 129"/>
                <a:gd name="T3" fmla="*/ 31 h 129"/>
                <a:gd name="T4" fmla="*/ 112 w 129"/>
                <a:gd name="T5" fmla="*/ 28 h 129"/>
                <a:gd name="T6" fmla="*/ 101 w 129"/>
                <a:gd name="T7" fmla="*/ 17 h 129"/>
                <a:gd name="T8" fmla="*/ 98 w 129"/>
                <a:gd name="T9" fmla="*/ 17 h 129"/>
                <a:gd name="T10" fmla="*/ 95 w 129"/>
                <a:gd name="T11" fmla="*/ 20 h 129"/>
                <a:gd name="T12" fmla="*/ 109 w 129"/>
                <a:gd name="T13" fmla="*/ 34 h 129"/>
                <a:gd name="T14" fmla="*/ 60 w 129"/>
                <a:gd name="T15" fmla="*/ 92 h 129"/>
                <a:gd name="T16" fmla="*/ 25 w 129"/>
                <a:gd name="T17" fmla="*/ 110 h 129"/>
                <a:gd name="T18" fmla="*/ 19 w 129"/>
                <a:gd name="T19" fmla="*/ 104 h 129"/>
                <a:gd name="T20" fmla="*/ 36 w 129"/>
                <a:gd name="T21" fmla="*/ 69 h 129"/>
                <a:gd name="T22" fmla="*/ 38 w 129"/>
                <a:gd name="T23" fmla="*/ 65 h 129"/>
                <a:gd name="T24" fmla="*/ 87 w 129"/>
                <a:gd name="T25" fmla="*/ 17 h 129"/>
                <a:gd name="T26" fmla="*/ 11 w 129"/>
                <a:gd name="T27" fmla="*/ 17 h 129"/>
                <a:gd name="T28" fmla="*/ 0 w 129"/>
                <a:gd name="T29" fmla="*/ 28 h 129"/>
                <a:gd name="T30" fmla="*/ 0 w 129"/>
                <a:gd name="T31" fmla="*/ 118 h 129"/>
                <a:gd name="T32" fmla="*/ 11 w 129"/>
                <a:gd name="T33" fmla="*/ 129 h 129"/>
                <a:gd name="T34" fmla="*/ 101 w 129"/>
                <a:gd name="T35" fmla="*/ 129 h 129"/>
                <a:gd name="T36" fmla="*/ 112 w 129"/>
                <a:gd name="T37" fmla="*/ 118 h 129"/>
                <a:gd name="T38" fmla="*/ 112 w 129"/>
                <a:gd name="T39" fmla="*/ 42 h 129"/>
                <a:gd name="T40" fmla="*/ 64 w 129"/>
                <a:gd name="T41" fmla="*/ 90 h 129"/>
                <a:gd name="T42" fmla="*/ 60 w 129"/>
                <a:gd name="T43" fmla="*/ 92 h 129"/>
                <a:gd name="T44" fmla="*/ 27 w 129"/>
                <a:gd name="T45" fmla="*/ 99 h 129"/>
                <a:gd name="T46" fmla="*/ 30 w 129"/>
                <a:gd name="T47" fmla="*/ 102 h 129"/>
                <a:gd name="T48" fmla="*/ 51 w 129"/>
                <a:gd name="T49" fmla="*/ 89 h 129"/>
                <a:gd name="T50" fmla="*/ 40 w 129"/>
                <a:gd name="T51" fmla="*/ 78 h 129"/>
                <a:gd name="T52" fmla="*/ 27 w 129"/>
                <a:gd name="T53" fmla="*/ 99 h 129"/>
                <a:gd name="T54" fmla="*/ 44 w 129"/>
                <a:gd name="T55" fmla="*/ 71 h 129"/>
                <a:gd name="T56" fmla="*/ 58 w 129"/>
                <a:gd name="T57" fmla="*/ 85 h 129"/>
                <a:gd name="T58" fmla="*/ 103 w 129"/>
                <a:gd name="T59" fmla="*/ 40 h 129"/>
                <a:gd name="T60" fmla="*/ 89 w 129"/>
                <a:gd name="T61" fmla="*/ 26 h 129"/>
                <a:gd name="T62" fmla="*/ 44 w 129"/>
                <a:gd name="T63" fmla="*/ 71 h 129"/>
                <a:gd name="T64" fmla="*/ 126 w 129"/>
                <a:gd name="T65" fmla="*/ 17 h 129"/>
                <a:gd name="T66" fmla="*/ 112 w 129"/>
                <a:gd name="T67" fmla="*/ 3 h 129"/>
                <a:gd name="T68" fmla="*/ 100 w 129"/>
                <a:gd name="T69" fmla="*/ 3 h 129"/>
                <a:gd name="T70" fmla="*/ 87 w 129"/>
                <a:gd name="T71" fmla="*/ 17 h 129"/>
                <a:gd name="T72" fmla="*/ 98 w 129"/>
                <a:gd name="T73" fmla="*/ 17 h 129"/>
                <a:gd name="T74" fmla="*/ 103 w 129"/>
                <a:gd name="T75" fmla="*/ 12 h 129"/>
                <a:gd name="T76" fmla="*/ 109 w 129"/>
                <a:gd name="T77" fmla="*/ 12 h 129"/>
                <a:gd name="T78" fmla="*/ 117 w 129"/>
                <a:gd name="T79" fmla="*/ 20 h 129"/>
                <a:gd name="T80" fmla="*/ 117 w 129"/>
                <a:gd name="T81" fmla="*/ 26 h 129"/>
                <a:gd name="T82" fmla="*/ 112 w 129"/>
                <a:gd name="T83" fmla="*/ 31 h 129"/>
                <a:gd name="T84" fmla="*/ 112 w 129"/>
                <a:gd name="T85" fmla="*/ 42 h 129"/>
                <a:gd name="T86" fmla="*/ 126 w 129"/>
                <a:gd name="T87" fmla="*/ 29 h 129"/>
                <a:gd name="T88" fmla="*/ 126 w 129"/>
                <a:gd name="T89" fmla="*/ 17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9" h="129">
                  <a:moveTo>
                    <a:pt x="109" y="34"/>
                  </a:moveTo>
                  <a:cubicBezTo>
                    <a:pt x="112" y="31"/>
                    <a:pt x="112" y="31"/>
                    <a:pt x="112" y="31"/>
                  </a:cubicBezTo>
                  <a:cubicBezTo>
                    <a:pt x="112" y="28"/>
                    <a:pt x="112" y="28"/>
                    <a:pt x="112" y="28"/>
                  </a:cubicBezTo>
                  <a:cubicBezTo>
                    <a:pt x="112" y="22"/>
                    <a:pt x="107" y="17"/>
                    <a:pt x="101" y="17"/>
                  </a:cubicBezTo>
                  <a:cubicBezTo>
                    <a:pt x="98" y="17"/>
                    <a:pt x="98" y="17"/>
                    <a:pt x="98" y="17"/>
                  </a:cubicBezTo>
                  <a:cubicBezTo>
                    <a:pt x="95" y="20"/>
                    <a:pt x="95" y="20"/>
                    <a:pt x="95" y="20"/>
                  </a:cubicBezTo>
                  <a:lnTo>
                    <a:pt x="109" y="34"/>
                  </a:lnTo>
                  <a:close/>
                  <a:moveTo>
                    <a:pt x="60" y="92"/>
                  </a:moveTo>
                  <a:cubicBezTo>
                    <a:pt x="25" y="110"/>
                    <a:pt x="25" y="110"/>
                    <a:pt x="25" y="110"/>
                  </a:cubicBezTo>
                  <a:cubicBezTo>
                    <a:pt x="21" y="112"/>
                    <a:pt x="18" y="108"/>
                    <a:pt x="19" y="104"/>
                  </a:cubicBezTo>
                  <a:cubicBezTo>
                    <a:pt x="36" y="69"/>
                    <a:pt x="36" y="69"/>
                    <a:pt x="36" y="69"/>
                  </a:cubicBezTo>
                  <a:cubicBezTo>
                    <a:pt x="37" y="68"/>
                    <a:pt x="37" y="66"/>
                    <a:pt x="38" y="65"/>
                  </a:cubicBezTo>
                  <a:cubicBezTo>
                    <a:pt x="87" y="17"/>
                    <a:pt x="87" y="17"/>
                    <a:pt x="87" y="17"/>
                  </a:cubicBezTo>
                  <a:cubicBezTo>
                    <a:pt x="11" y="17"/>
                    <a:pt x="11" y="17"/>
                    <a:pt x="11" y="17"/>
                  </a:cubicBezTo>
                  <a:cubicBezTo>
                    <a:pt x="5" y="17"/>
                    <a:pt x="0" y="22"/>
                    <a:pt x="0" y="28"/>
                  </a:cubicBezTo>
                  <a:cubicBezTo>
                    <a:pt x="0" y="118"/>
                    <a:pt x="0" y="118"/>
                    <a:pt x="0" y="118"/>
                  </a:cubicBezTo>
                  <a:cubicBezTo>
                    <a:pt x="0" y="124"/>
                    <a:pt x="5" y="129"/>
                    <a:pt x="11" y="129"/>
                  </a:cubicBezTo>
                  <a:cubicBezTo>
                    <a:pt x="101" y="129"/>
                    <a:pt x="101" y="129"/>
                    <a:pt x="101" y="129"/>
                  </a:cubicBezTo>
                  <a:cubicBezTo>
                    <a:pt x="107" y="129"/>
                    <a:pt x="112" y="124"/>
                    <a:pt x="112" y="118"/>
                  </a:cubicBezTo>
                  <a:cubicBezTo>
                    <a:pt x="112" y="42"/>
                    <a:pt x="112" y="42"/>
                    <a:pt x="112" y="42"/>
                  </a:cubicBezTo>
                  <a:cubicBezTo>
                    <a:pt x="64" y="90"/>
                    <a:pt x="64" y="90"/>
                    <a:pt x="64" y="90"/>
                  </a:cubicBezTo>
                  <a:cubicBezTo>
                    <a:pt x="63" y="92"/>
                    <a:pt x="61" y="92"/>
                    <a:pt x="60" y="92"/>
                  </a:cubicBezTo>
                  <a:close/>
                  <a:moveTo>
                    <a:pt x="27" y="99"/>
                  </a:moveTo>
                  <a:cubicBezTo>
                    <a:pt x="26" y="101"/>
                    <a:pt x="28" y="103"/>
                    <a:pt x="30" y="102"/>
                  </a:cubicBezTo>
                  <a:cubicBezTo>
                    <a:pt x="51" y="89"/>
                    <a:pt x="51" y="89"/>
                    <a:pt x="51" y="89"/>
                  </a:cubicBezTo>
                  <a:cubicBezTo>
                    <a:pt x="40" y="78"/>
                    <a:pt x="40" y="78"/>
                    <a:pt x="40" y="78"/>
                  </a:cubicBezTo>
                  <a:lnTo>
                    <a:pt x="27" y="99"/>
                  </a:lnTo>
                  <a:close/>
                  <a:moveTo>
                    <a:pt x="44" y="71"/>
                  </a:moveTo>
                  <a:cubicBezTo>
                    <a:pt x="46" y="72"/>
                    <a:pt x="53" y="80"/>
                    <a:pt x="58" y="85"/>
                  </a:cubicBezTo>
                  <a:cubicBezTo>
                    <a:pt x="103" y="40"/>
                    <a:pt x="103" y="40"/>
                    <a:pt x="103" y="40"/>
                  </a:cubicBezTo>
                  <a:cubicBezTo>
                    <a:pt x="89" y="26"/>
                    <a:pt x="89" y="26"/>
                    <a:pt x="89" y="26"/>
                  </a:cubicBezTo>
                  <a:lnTo>
                    <a:pt x="44" y="71"/>
                  </a:lnTo>
                  <a:close/>
                  <a:moveTo>
                    <a:pt x="126" y="17"/>
                  </a:moveTo>
                  <a:cubicBezTo>
                    <a:pt x="112" y="3"/>
                    <a:pt x="112" y="3"/>
                    <a:pt x="112" y="3"/>
                  </a:cubicBezTo>
                  <a:cubicBezTo>
                    <a:pt x="108" y="0"/>
                    <a:pt x="103" y="0"/>
                    <a:pt x="100" y="3"/>
                  </a:cubicBezTo>
                  <a:cubicBezTo>
                    <a:pt x="87" y="17"/>
                    <a:pt x="87" y="17"/>
                    <a:pt x="87" y="17"/>
                  </a:cubicBezTo>
                  <a:cubicBezTo>
                    <a:pt x="98" y="17"/>
                    <a:pt x="98" y="17"/>
                    <a:pt x="98" y="17"/>
                  </a:cubicBezTo>
                  <a:cubicBezTo>
                    <a:pt x="103" y="12"/>
                    <a:pt x="103" y="12"/>
                    <a:pt x="103" y="12"/>
                  </a:cubicBezTo>
                  <a:cubicBezTo>
                    <a:pt x="105" y="10"/>
                    <a:pt x="107" y="10"/>
                    <a:pt x="109" y="12"/>
                  </a:cubicBezTo>
                  <a:cubicBezTo>
                    <a:pt x="117" y="20"/>
                    <a:pt x="117" y="20"/>
                    <a:pt x="117" y="20"/>
                  </a:cubicBezTo>
                  <a:cubicBezTo>
                    <a:pt x="119" y="22"/>
                    <a:pt x="119" y="24"/>
                    <a:pt x="117" y="26"/>
                  </a:cubicBezTo>
                  <a:cubicBezTo>
                    <a:pt x="112" y="31"/>
                    <a:pt x="112" y="31"/>
                    <a:pt x="112" y="31"/>
                  </a:cubicBezTo>
                  <a:cubicBezTo>
                    <a:pt x="112" y="42"/>
                    <a:pt x="112" y="42"/>
                    <a:pt x="112" y="42"/>
                  </a:cubicBezTo>
                  <a:cubicBezTo>
                    <a:pt x="126" y="29"/>
                    <a:pt x="126" y="29"/>
                    <a:pt x="126" y="29"/>
                  </a:cubicBezTo>
                  <a:cubicBezTo>
                    <a:pt x="129" y="25"/>
                    <a:pt x="129" y="20"/>
                    <a:pt x="126" y="1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p>
          </p:txBody>
        </p:sp>
      </p:grpSp>
      <p:sp>
        <p:nvSpPr>
          <p:cNvPr id="13" name="文本框 12"/>
          <p:cNvSpPr txBox="1"/>
          <p:nvPr/>
        </p:nvSpPr>
        <p:spPr>
          <a:xfrm>
            <a:off x="1417315" y="1679215"/>
            <a:ext cx="2407376" cy="461665"/>
          </a:xfrm>
          <a:prstGeom prst="rect">
            <a:avLst/>
          </a:prstGeom>
          <a:noFill/>
        </p:spPr>
        <p:txBody>
          <a:bodyPr wrap="square" rtlCol="0">
            <a:spAutoFit/>
          </a:bodyPr>
          <a:lstStyle/>
          <a:p>
            <a:r>
              <a:rPr lang="zh-CN" altLang="en-US" sz="2400" dirty="0">
                <a:solidFill>
                  <a:srgbClr val="EDAC5D"/>
                </a:solidFill>
                <a:latin typeface="+mj-ea"/>
                <a:ea typeface="+mj-ea"/>
              </a:rPr>
              <a:t>添加业务说明</a:t>
            </a:r>
          </a:p>
        </p:txBody>
      </p:sp>
      <p:sp>
        <p:nvSpPr>
          <p:cNvPr id="18" name="文本框 17"/>
          <p:cNvSpPr txBox="1"/>
          <p:nvPr/>
        </p:nvSpPr>
        <p:spPr>
          <a:xfrm>
            <a:off x="1417315" y="3098326"/>
            <a:ext cx="2407376" cy="461665"/>
          </a:xfrm>
          <a:prstGeom prst="rect">
            <a:avLst/>
          </a:prstGeom>
          <a:noFill/>
        </p:spPr>
        <p:txBody>
          <a:bodyPr wrap="square" rtlCol="0">
            <a:spAutoFit/>
          </a:bodyPr>
          <a:lstStyle/>
          <a:p>
            <a:r>
              <a:rPr lang="zh-CN" altLang="en-US" sz="2400" dirty="0">
                <a:solidFill>
                  <a:schemeClr val="accent2"/>
                </a:solidFill>
                <a:latin typeface="+mj-ea"/>
                <a:ea typeface="+mj-ea"/>
              </a:rPr>
              <a:t>添加业务说明</a:t>
            </a:r>
          </a:p>
        </p:txBody>
      </p:sp>
      <p:sp>
        <p:nvSpPr>
          <p:cNvPr id="21" name="文本框 20"/>
          <p:cNvSpPr txBox="1"/>
          <p:nvPr/>
        </p:nvSpPr>
        <p:spPr>
          <a:xfrm>
            <a:off x="1417315" y="4517437"/>
            <a:ext cx="2407376" cy="461665"/>
          </a:xfrm>
          <a:prstGeom prst="rect">
            <a:avLst/>
          </a:prstGeom>
          <a:noFill/>
        </p:spPr>
        <p:txBody>
          <a:bodyPr wrap="square" rtlCol="0">
            <a:spAutoFit/>
          </a:bodyPr>
          <a:lstStyle/>
          <a:p>
            <a:r>
              <a:rPr lang="zh-CN" altLang="en-US" sz="2400" dirty="0">
                <a:solidFill>
                  <a:schemeClr val="accent1"/>
                </a:solidFill>
                <a:latin typeface="+mj-ea"/>
                <a:ea typeface="+mj-ea"/>
              </a:rPr>
              <a:t>添加业务说明</a:t>
            </a:r>
          </a:p>
        </p:txBody>
      </p:sp>
      <p:sp>
        <p:nvSpPr>
          <p:cNvPr id="24" name="文本框 23"/>
          <p:cNvSpPr txBox="1"/>
          <p:nvPr/>
        </p:nvSpPr>
        <p:spPr>
          <a:xfrm>
            <a:off x="1417315" y="5936547"/>
            <a:ext cx="2407376" cy="461665"/>
          </a:xfrm>
          <a:prstGeom prst="rect">
            <a:avLst/>
          </a:prstGeom>
          <a:noFill/>
        </p:spPr>
        <p:txBody>
          <a:bodyPr wrap="square" rtlCol="0">
            <a:spAutoFit/>
          </a:bodyPr>
          <a:lstStyle/>
          <a:p>
            <a:r>
              <a:rPr lang="zh-CN" altLang="en-US" sz="2400" dirty="0">
                <a:solidFill>
                  <a:schemeClr val="accent4"/>
                </a:solidFill>
                <a:latin typeface="+mj-ea"/>
                <a:ea typeface="+mj-ea"/>
              </a:rPr>
              <a:t>添加业务说明</a:t>
            </a:r>
          </a:p>
        </p:txBody>
      </p:sp>
      <p:pic>
        <p:nvPicPr>
          <p:cNvPr id="35" name="图片 3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00801" y="4915"/>
            <a:ext cx="5791200" cy="6857999"/>
          </a:xfrm>
          <a:prstGeom prst="rect">
            <a:avLst/>
          </a:prstGeom>
        </p:spPr>
      </p:pic>
      <p:sp>
        <p:nvSpPr>
          <p:cNvPr id="36" name="矩形 35"/>
          <p:cNvSpPr/>
          <p:nvPr/>
        </p:nvSpPr>
        <p:spPr>
          <a:xfrm>
            <a:off x="6405285" y="-2949"/>
            <a:ext cx="5798931" cy="6858000"/>
          </a:xfrm>
          <a:prstGeom prst="rect">
            <a:avLst/>
          </a:prstGeom>
          <a:solidFill>
            <a:schemeClr val="bg2">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46">
            <a:extLst>
              <a:ext uri="{FF2B5EF4-FFF2-40B4-BE49-F238E27FC236}">
                <a16:creationId xmlns:a16="http://schemas.microsoft.com/office/drawing/2014/main" id="{897BE9DB-0301-4D0D-AACF-94D968878C69}"/>
              </a:ext>
            </a:extLst>
          </p:cNvPr>
          <p:cNvSpPr txBox="1"/>
          <p:nvPr/>
        </p:nvSpPr>
        <p:spPr>
          <a:xfrm>
            <a:off x="1161143" y="248200"/>
            <a:ext cx="6669314" cy="923330"/>
          </a:xfrm>
          <a:prstGeom prst="rect">
            <a:avLst/>
          </a:prstGeom>
          <a:noFill/>
        </p:spPr>
        <p:txBody>
          <a:bodyPr wrap="square" rtlCol="0">
            <a:spAutoFit/>
          </a:bodyPr>
          <a:lstStyle/>
          <a:p>
            <a:r>
              <a:rPr lang="zh-TW" altLang="en-US" sz="5400" b="1" dirty="0">
                <a:solidFill>
                  <a:schemeClr val="bg2"/>
                </a:solidFill>
                <a:latin typeface="微軟正黑體" panose="020B0604030504040204" pitchFamily="34" charset="-120"/>
                <a:ea typeface="微軟正黑體" panose="020B0604030504040204" pitchFamily="34" charset="-120"/>
              </a:rPr>
              <a:t>子題一</a:t>
            </a:r>
            <a:endParaRPr lang="zh-CN" altLang="en-US" sz="5400" b="1" dirty="0">
              <a:solidFill>
                <a:schemeClr val="bg2"/>
              </a:solidFill>
              <a:latin typeface="微軟正黑體" panose="020B0604030504040204" pitchFamily="34" charset="-120"/>
              <a:ea typeface="微軟正黑體" panose="020B0604030504040204" pitchFamily="34" charset="-120"/>
            </a:endParaRPr>
          </a:p>
        </p:txBody>
      </p:sp>
      <p:grpSp>
        <p:nvGrpSpPr>
          <p:cNvPr id="34" name="组合 32">
            <a:extLst>
              <a:ext uri="{FF2B5EF4-FFF2-40B4-BE49-F238E27FC236}">
                <a16:creationId xmlns:a16="http://schemas.microsoft.com/office/drawing/2014/main" id="{83963F0E-CC53-422A-A2AB-AB0419D498F4}"/>
              </a:ext>
            </a:extLst>
          </p:cNvPr>
          <p:cNvGrpSpPr/>
          <p:nvPr/>
        </p:nvGrpSpPr>
        <p:grpSpPr>
          <a:xfrm>
            <a:off x="0" y="395652"/>
            <a:ext cx="814276" cy="670130"/>
            <a:chOff x="-23530" y="2881356"/>
            <a:chExt cx="3348000" cy="931705"/>
          </a:xfrm>
        </p:grpSpPr>
        <p:sp>
          <p:nvSpPr>
            <p:cNvPr id="50" name="矩形 49">
              <a:extLst>
                <a:ext uri="{FF2B5EF4-FFF2-40B4-BE49-F238E27FC236}">
                  <a16:creationId xmlns:a16="http://schemas.microsoft.com/office/drawing/2014/main" id="{E5381682-1F8C-44CE-8BF4-9D35C7556A2A}"/>
                </a:ext>
              </a:extLst>
            </p:cNvPr>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矩形 50">
              <a:extLst>
                <a:ext uri="{FF2B5EF4-FFF2-40B4-BE49-F238E27FC236}">
                  <a16:creationId xmlns:a16="http://schemas.microsoft.com/office/drawing/2014/main" id="{E529F484-54D1-48F3-9D82-4239C7C07795}"/>
                </a:ext>
              </a:extLst>
            </p:cNvPr>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矩形 51">
              <a:extLst>
                <a:ext uri="{FF2B5EF4-FFF2-40B4-BE49-F238E27FC236}">
                  <a16:creationId xmlns:a16="http://schemas.microsoft.com/office/drawing/2014/main" id="{58B32B53-E57C-4729-8E2D-1C6111ADB1B2}"/>
                </a:ext>
              </a:extLst>
            </p:cNvPr>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3" name="矩形 52">
              <a:extLst>
                <a:ext uri="{FF2B5EF4-FFF2-40B4-BE49-F238E27FC236}">
                  <a16:creationId xmlns:a16="http://schemas.microsoft.com/office/drawing/2014/main" id="{01838B63-0491-4EDF-8348-11CE9BF10DC2}"/>
                </a:ext>
              </a:extLst>
            </p:cNvPr>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4111301624"/>
      </p:ext>
    </p:extLst>
  </p:cSld>
  <p:clrMapOvr>
    <a:masterClrMapping/>
  </p:clrMapOvr>
</p:sld>
</file>

<file path=ppt/theme/theme1.xml><?xml version="1.0" encoding="utf-8"?>
<a:theme xmlns:a="http://schemas.openxmlformats.org/drawingml/2006/main" name="Office Theme">
  <a:themeElements>
    <a:clrScheme name="多彩系列02">
      <a:dk1>
        <a:srgbClr val="FFFFFF"/>
      </a:dk1>
      <a:lt1>
        <a:srgbClr val="F2F2F2"/>
      </a:lt1>
      <a:dk2>
        <a:srgbClr val="232226"/>
      </a:dk2>
      <a:lt2>
        <a:srgbClr val="E7E6E6"/>
      </a:lt2>
      <a:accent1>
        <a:srgbClr val="774F71"/>
      </a:accent1>
      <a:accent2>
        <a:srgbClr val="D1758E"/>
      </a:accent2>
      <a:accent3>
        <a:srgbClr val="F7C17F"/>
      </a:accent3>
      <a:accent4>
        <a:srgbClr val="55B2A0"/>
      </a:accent4>
      <a:accent5>
        <a:srgbClr val="8F608A"/>
      </a:accent5>
      <a:accent6>
        <a:srgbClr val="D58C2E"/>
      </a:accent6>
      <a:hlink>
        <a:srgbClr val="0563C1"/>
      </a:hlink>
      <a:folHlink>
        <a:srgbClr val="954F72"/>
      </a:folHlink>
    </a:clrScheme>
    <a:fontScheme name="自定义 1">
      <a:majorFont>
        <a:latin typeface="Nexa Bold"/>
        <a:ea typeface="方正大标宋简体"/>
        <a:cs typeface=""/>
      </a:majorFont>
      <a:minorFont>
        <a:latin typeface="Nexa Light"/>
        <a:ea typeface="方正兰亭黑简体"/>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3E4F19A7-A959-40BB-972C-4880BAF8EB09}"/>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2058</TotalTime>
  <Words>1032</Words>
  <Application>Microsoft Office PowerPoint</Application>
  <PresentationFormat>寬螢幕</PresentationFormat>
  <Paragraphs>185</Paragraphs>
  <Slides>19</Slides>
  <Notes>2</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19</vt:i4>
      </vt:variant>
    </vt:vector>
  </HeadingPairs>
  <TitlesOfParts>
    <vt:vector size="28" baseType="lpstr">
      <vt:lpstr>Nexa Bold</vt:lpstr>
      <vt:lpstr>Nexa Light</vt:lpstr>
      <vt:lpstr>方正大标宋简体</vt:lpstr>
      <vt:lpstr>方正清刻本悦宋简体</vt:lpstr>
      <vt:lpstr>微軟正黑體</vt:lpstr>
      <vt:lpstr>Arial</vt:lpstr>
      <vt:lpstr>Arial Black</vt:lpstr>
      <vt:lpstr>Calibri</vt:lpstr>
      <vt:lpstr>Office Theme</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优品PPT</dc:creator>
  <cp:lastModifiedBy>sexyfeng</cp:lastModifiedBy>
  <cp:revision>154</cp:revision>
  <dcterms:created xsi:type="dcterms:W3CDTF">2016-10-10T06:25:58Z</dcterms:created>
  <dcterms:modified xsi:type="dcterms:W3CDTF">2023-10-11T14:15:33Z</dcterms:modified>
</cp:coreProperties>
</file>