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Lst>
  <p:sldSz cy="128016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DA1B3F-624F-44FD-96C0-E29A0AC6D162}">
  <a:tblStyle styleId="{E2DA1B3F-624F-44FD-96C0-E29A0AC6D16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f950ac98b9_0_15: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f950ac98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fa0b3debdb_0_27: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fa0b3debd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f724b7af91_0_903: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f724b7af91_0_9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f340de26e7_0_2930: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f340de26e7_0_2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f340de26e7_0_2934: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f340de26e7_0_2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f724b7af91_0_879: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f724b7af91_0_8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fa0b3debdb_0_185:notes"/>
          <p:cNvSpPr/>
          <p:nvPr>
            <p:ph idx="2" type="sldImg"/>
          </p:nvPr>
        </p:nvSpPr>
        <p:spPr>
          <a:xfrm>
            <a:off x="98002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fa0b3debd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9.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Black">
  <p:cSld name="TITLE_1_1_1_3_1_1">
    <p:bg>
      <p:bgPr>
        <a:solidFill>
          <a:srgbClr val="EFEFEF"/>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9832" r="9832" t="0"/>
          <a:stretch/>
        </p:blipFill>
        <p:spPr>
          <a:xfrm>
            <a:off x="878825" y="374900"/>
            <a:ext cx="16985626" cy="11893174"/>
          </a:xfrm>
          <a:prstGeom prst="rect">
            <a:avLst/>
          </a:prstGeom>
          <a:noFill/>
          <a:ln>
            <a:noFill/>
          </a:ln>
          <a:effectLst>
            <a:outerShdw blurRad="200025" rotWithShape="0" algn="bl" dir="3480000" dist="342900">
              <a:srgbClr val="434343">
                <a:alpha val="61000"/>
              </a:srgbClr>
            </a:outerShdw>
          </a:effectLst>
        </p:spPr>
      </p:pic>
      <p:sp>
        <p:nvSpPr>
          <p:cNvPr id="11" name="Google Shape;11;p2"/>
          <p:cNvSpPr txBox="1"/>
          <p:nvPr>
            <p:ph idx="12" type="sldNum"/>
          </p:nvPr>
        </p:nvSpPr>
        <p:spPr>
          <a:xfrm>
            <a:off x="16944916" y="11453828"/>
            <a:ext cx="1097400" cy="979800"/>
          </a:xfrm>
          <a:prstGeom prst="rect">
            <a:avLst/>
          </a:prstGeom>
        </p:spPr>
        <p:txBody>
          <a:bodyPr anchorCtr="0" anchor="ctr" bIns="197225" lIns="197225" spcFirstLastPara="1" rIns="197225" wrap="square" tIns="1972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2" name="Google Shape;12;p2"/>
          <p:cNvGrpSpPr/>
          <p:nvPr/>
        </p:nvGrpSpPr>
        <p:grpSpPr>
          <a:xfrm>
            <a:off x="560847" y="422399"/>
            <a:ext cx="813809" cy="412060"/>
            <a:chOff x="725722" y="1698784"/>
            <a:chExt cx="267314" cy="138090"/>
          </a:xfrm>
        </p:grpSpPr>
        <p:sp>
          <p:nvSpPr>
            <p:cNvPr id="13" name="Google Shape;13;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5" name="Google Shape;15;p2"/>
          <p:cNvGrpSpPr/>
          <p:nvPr/>
        </p:nvGrpSpPr>
        <p:grpSpPr>
          <a:xfrm>
            <a:off x="6062400" y="662563"/>
            <a:ext cx="6163200" cy="1197300"/>
            <a:chOff x="9400600" y="997225"/>
            <a:chExt cx="6163200" cy="1197300"/>
          </a:xfrm>
        </p:grpSpPr>
        <p:sp>
          <p:nvSpPr>
            <p:cNvPr id="16" name="Google Shape;16;p2"/>
            <p:cNvSpPr/>
            <p:nvPr/>
          </p:nvSpPr>
          <p:spPr>
            <a:xfrm>
              <a:off x="9400600" y="997225"/>
              <a:ext cx="6163200" cy="1197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9656064" y="1161288"/>
              <a:ext cx="5614500" cy="877200"/>
            </a:xfrm>
            <a:prstGeom prst="flowChartAlternateProcess">
              <a:avLst/>
            </a:prstGeom>
            <a:solidFill>
              <a:srgbClr val="EEEEEE"/>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 name="Google Shape;18;p2"/>
          <p:cNvSpPr txBox="1"/>
          <p:nvPr/>
        </p:nvSpPr>
        <p:spPr>
          <a:xfrm>
            <a:off x="6375000" y="822625"/>
            <a:ext cx="5538000" cy="8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latin typeface="Architects Daughter"/>
                <a:ea typeface="Architects Daughter"/>
                <a:cs typeface="Architects Daughter"/>
                <a:sym typeface="Architects Daughter"/>
              </a:rPr>
              <a:t>Reader’s Notebook</a:t>
            </a:r>
            <a:endParaRPr b="1" sz="4500">
              <a:latin typeface="Architects Daughter"/>
              <a:ea typeface="Architects Daughter"/>
              <a:cs typeface="Architects Daughter"/>
              <a:sym typeface="Architects Daughter"/>
            </a:endParaRPr>
          </a:p>
        </p:txBody>
      </p:sp>
      <p:grpSp>
        <p:nvGrpSpPr>
          <p:cNvPr id="19" name="Google Shape;19;p2"/>
          <p:cNvGrpSpPr/>
          <p:nvPr/>
        </p:nvGrpSpPr>
        <p:grpSpPr>
          <a:xfrm>
            <a:off x="560847" y="986965"/>
            <a:ext cx="813809" cy="412060"/>
            <a:chOff x="725722" y="1698784"/>
            <a:chExt cx="267314" cy="138090"/>
          </a:xfrm>
        </p:grpSpPr>
        <p:sp>
          <p:nvSpPr>
            <p:cNvPr id="20" name="Google Shape;20;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22" name="Google Shape;22;p2"/>
          <p:cNvGrpSpPr/>
          <p:nvPr/>
        </p:nvGrpSpPr>
        <p:grpSpPr>
          <a:xfrm>
            <a:off x="560847" y="1551531"/>
            <a:ext cx="813809" cy="412060"/>
            <a:chOff x="725722" y="1698784"/>
            <a:chExt cx="267314" cy="138090"/>
          </a:xfrm>
        </p:grpSpPr>
        <p:sp>
          <p:nvSpPr>
            <p:cNvPr id="23" name="Google Shape;23;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25" name="Google Shape;25;p2"/>
          <p:cNvGrpSpPr/>
          <p:nvPr/>
        </p:nvGrpSpPr>
        <p:grpSpPr>
          <a:xfrm>
            <a:off x="560847" y="2116097"/>
            <a:ext cx="813809" cy="412060"/>
            <a:chOff x="725722" y="1698784"/>
            <a:chExt cx="267314" cy="138090"/>
          </a:xfrm>
        </p:grpSpPr>
        <p:sp>
          <p:nvSpPr>
            <p:cNvPr id="26" name="Google Shape;26;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28" name="Google Shape;28;p2"/>
          <p:cNvGrpSpPr/>
          <p:nvPr/>
        </p:nvGrpSpPr>
        <p:grpSpPr>
          <a:xfrm>
            <a:off x="560847" y="2680664"/>
            <a:ext cx="813809" cy="412060"/>
            <a:chOff x="725722" y="1698784"/>
            <a:chExt cx="267314" cy="138090"/>
          </a:xfrm>
        </p:grpSpPr>
        <p:sp>
          <p:nvSpPr>
            <p:cNvPr id="29" name="Google Shape;29;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1" name="Google Shape;31;p2"/>
          <p:cNvGrpSpPr/>
          <p:nvPr/>
        </p:nvGrpSpPr>
        <p:grpSpPr>
          <a:xfrm>
            <a:off x="560847" y="3245230"/>
            <a:ext cx="813809" cy="412060"/>
            <a:chOff x="725722" y="1698784"/>
            <a:chExt cx="267314" cy="138090"/>
          </a:xfrm>
        </p:grpSpPr>
        <p:sp>
          <p:nvSpPr>
            <p:cNvPr id="32" name="Google Shape;32;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4" name="Google Shape;34;p2"/>
          <p:cNvGrpSpPr/>
          <p:nvPr/>
        </p:nvGrpSpPr>
        <p:grpSpPr>
          <a:xfrm>
            <a:off x="560847" y="3809796"/>
            <a:ext cx="813809" cy="412060"/>
            <a:chOff x="725722" y="1698784"/>
            <a:chExt cx="267314" cy="138090"/>
          </a:xfrm>
        </p:grpSpPr>
        <p:sp>
          <p:nvSpPr>
            <p:cNvPr id="35" name="Google Shape;35;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7" name="Google Shape;37;p2"/>
          <p:cNvGrpSpPr/>
          <p:nvPr/>
        </p:nvGrpSpPr>
        <p:grpSpPr>
          <a:xfrm>
            <a:off x="560847" y="4374362"/>
            <a:ext cx="813809" cy="412060"/>
            <a:chOff x="725722" y="1698784"/>
            <a:chExt cx="267314" cy="138090"/>
          </a:xfrm>
        </p:grpSpPr>
        <p:sp>
          <p:nvSpPr>
            <p:cNvPr id="38" name="Google Shape;38;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40" name="Google Shape;40;p2"/>
          <p:cNvGrpSpPr/>
          <p:nvPr/>
        </p:nvGrpSpPr>
        <p:grpSpPr>
          <a:xfrm>
            <a:off x="560847" y="5503495"/>
            <a:ext cx="813809" cy="412060"/>
            <a:chOff x="725722" y="1698784"/>
            <a:chExt cx="267314" cy="138090"/>
          </a:xfrm>
        </p:grpSpPr>
        <p:sp>
          <p:nvSpPr>
            <p:cNvPr id="41" name="Google Shape;41;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43" name="Google Shape;43;p2"/>
          <p:cNvGrpSpPr/>
          <p:nvPr/>
        </p:nvGrpSpPr>
        <p:grpSpPr>
          <a:xfrm>
            <a:off x="560847" y="4938929"/>
            <a:ext cx="813809" cy="412060"/>
            <a:chOff x="725722" y="1698784"/>
            <a:chExt cx="267314" cy="138090"/>
          </a:xfrm>
        </p:grpSpPr>
        <p:sp>
          <p:nvSpPr>
            <p:cNvPr id="44" name="Google Shape;44;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46" name="Google Shape;46;p2"/>
          <p:cNvGrpSpPr/>
          <p:nvPr/>
        </p:nvGrpSpPr>
        <p:grpSpPr>
          <a:xfrm>
            <a:off x="560847" y="6068061"/>
            <a:ext cx="813809" cy="412060"/>
            <a:chOff x="725722" y="1698784"/>
            <a:chExt cx="267314" cy="138090"/>
          </a:xfrm>
        </p:grpSpPr>
        <p:sp>
          <p:nvSpPr>
            <p:cNvPr id="47" name="Google Shape;47;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49" name="Google Shape;49;p2"/>
          <p:cNvGrpSpPr/>
          <p:nvPr/>
        </p:nvGrpSpPr>
        <p:grpSpPr>
          <a:xfrm>
            <a:off x="560847" y="6632627"/>
            <a:ext cx="813809" cy="412060"/>
            <a:chOff x="725722" y="1698784"/>
            <a:chExt cx="267314" cy="138090"/>
          </a:xfrm>
        </p:grpSpPr>
        <p:sp>
          <p:nvSpPr>
            <p:cNvPr id="50" name="Google Shape;50;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52" name="Google Shape;52;p2"/>
          <p:cNvGrpSpPr/>
          <p:nvPr/>
        </p:nvGrpSpPr>
        <p:grpSpPr>
          <a:xfrm>
            <a:off x="560847" y="7197194"/>
            <a:ext cx="813809" cy="412060"/>
            <a:chOff x="725722" y="1698784"/>
            <a:chExt cx="267314" cy="138090"/>
          </a:xfrm>
        </p:grpSpPr>
        <p:sp>
          <p:nvSpPr>
            <p:cNvPr id="53" name="Google Shape;53;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55" name="Google Shape;55;p2"/>
          <p:cNvGrpSpPr/>
          <p:nvPr/>
        </p:nvGrpSpPr>
        <p:grpSpPr>
          <a:xfrm>
            <a:off x="560847" y="7761760"/>
            <a:ext cx="813809" cy="412060"/>
            <a:chOff x="725722" y="1698784"/>
            <a:chExt cx="267314" cy="138090"/>
          </a:xfrm>
        </p:grpSpPr>
        <p:sp>
          <p:nvSpPr>
            <p:cNvPr id="56" name="Google Shape;56;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58" name="Google Shape;58;p2"/>
          <p:cNvGrpSpPr/>
          <p:nvPr/>
        </p:nvGrpSpPr>
        <p:grpSpPr>
          <a:xfrm>
            <a:off x="560847" y="8890892"/>
            <a:ext cx="813809" cy="412060"/>
            <a:chOff x="725722" y="1698784"/>
            <a:chExt cx="267314" cy="138090"/>
          </a:xfrm>
        </p:grpSpPr>
        <p:sp>
          <p:nvSpPr>
            <p:cNvPr id="59" name="Google Shape;59;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61" name="Google Shape;61;p2"/>
          <p:cNvGrpSpPr/>
          <p:nvPr/>
        </p:nvGrpSpPr>
        <p:grpSpPr>
          <a:xfrm>
            <a:off x="560847" y="8326326"/>
            <a:ext cx="813809" cy="412060"/>
            <a:chOff x="725722" y="1698784"/>
            <a:chExt cx="267314" cy="138090"/>
          </a:xfrm>
        </p:grpSpPr>
        <p:sp>
          <p:nvSpPr>
            <p:cNvPr id="62" name="Google Shape;62;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64" name="Google Shape;64;p2"/>
          <p:cNvGrpSpPr/>
          <p:nvPr/>
        </p:nvGrpSpPr>
        <p:grpSpPr>
          <a:xfrm>
            <a:off x="560847" y="9455459"/>
            <a:ext cx="813809" cy="412060"/>
            <a:chOff x="725722" y="1698784"/>
            <a:chExt cx="267314" cy="138090"/>
          </a:xfrm>
        </p:grpSpPr>
        <p:sp>
          <p:nvSpPr>
            <p:cNvPr id="65" name="Google Shape;65;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67" name="Google Shape;67;p2"/>
          <p:cNvGrpSpPr/>
          <p:nvPr/>
        </p:nvGrpSpPr>
        <p:grpSpPr>
          <a:xfrm>
            <a:off x="560847" y="10020025"/>
            <a:ext cx="813809" cy="412060"/>
            <a:chOff x="725722" y="1698784"/>
            <a:chExt cx="267314" cy="138090"/>
          </a:xfrm>
        </p:grpSpPr>
        <p:sp>
          <p:nvSpPr>
            <p:cNvPr id="68" name="Google Shape;68;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70" name="Google Shape;70;p2"/>
          <p:cNvGrpSpPr/>
          <p:nvPr/>
        </p:nvGrpSpPr>
        <p:grpSpPr>
          <a:xfrm>
            <a:off x="560847" y="10584591"/>
            <a:ext cx="813809" cy="412060"/>
            <a:chOff x="725722" y="1698784"/>
            <a:chExt cx="267314" cy="138090"/>
          </a:xfrm>
        </p:grpSpPr>
        <p:sp>
          <p:nvSpPr>
            <p:cNvPr id="71" name="Google Shape;71;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73" name="Google Shape;73;p2"/>
          <p:cNvGrpSpPr/>
          <p:nvPr/>
        </p:nvGrpSpPr>
        <p:grpSpPr>
          <a:xfrm>
            <a:off x="560847" y="11149157"/>
            <a:ext cx="813809" cy="412060"/>
            <a:chOff x="725722" y="1698784"/>
            <a:chExt cx="267314" cy="138090"/>
          </a:xfrm>
        </p:grpSpPr>
        <p:sp>
          <p:nvSpPr>
            <p:cNvPr id="74" name="Google Shape;74;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76" name="Google Shape;76;p2"/>
          <p:cNvGrpSpPr/>
          <p:nvPr/>
        </p:nvGrpSpPr>
        <p:grpSpPr>
          <a:xfrm>
            <a:off x="560847" y="11713724"/>
            <a:ext cx="813809" cy="412060"/>
            <a:chOff x="725722" y="1698784"/>
            <a:chExt cx="267314" cy="138090"/>
          </a:xfrm>
        </p:grpSpPr>
        <p:sp>
          <p:nvSpPr>
            <p:cNvPr id="77" name="Google Shape;77;p2"/>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sp>
        <p:nvSpPr>
          <p:cNvPr id="79" name="Google Shape;79;p2"/>
          <p:cNvSpPr/>
          <p:nvPr/>
        </p:nvSpPr>
        <p:spPr>
          <a:xfrm>
            <a:off x="1757577" y="2116213"/>
            <a:ext cx="15672300" cy="9771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txBox="1"/>
          <p:nvPr/>
        </p:nvSpPr>
        <p:spPr>
          <a:xfrm>
            <a:off x="2738601" y="2517648"/>
            <a:ext cx="5158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exend Deca"/>
                <a:ea typeface="Lexend Deca"/>
                <a:cs typeface="Lexend Deca"/>
                <a:sym typeface="Lexend Deca"/>
              </a:rPr>
              <a:t>Step 1: Choose a prompt:</a:t>
            </a:r>
            <a:endParaRPr b="1" sz="3000">
              <a:latin typeface="Lexend Deca"/>
              <a:ea typeface="Lexend Deca"/>
              <a:cs typeface="Lexend Deca"/>
              <a:sym typeface="Lexend Deca"/>
            </a:endParaRPr>
          </a:p>
        </p:txBody>
      </p:sp>
      <p:sp>
        <p:nvSpPr>
          <p:cNvPr id="81" name="Google Shape;81;p2"/>
          <p:cNvSpPr txBox="1"/>
          <p:nvPr/>
        </p:nvSpPr>
        <p:spPr>
          <a:xfrm>
            <a:off x="2734056" y="6175275"/>
            <a:ext cx="13571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Lexend Deca"/>
                <a:ea typeface="Lexend Deca"/>
                <a:cs typeface="Lexend Deca"/>
                <a:sym typeface="Lexend Deca"/>
              </a:rPr>
              <a:t>Step 2: Choose how you would like to respond to the prompt:</a:t>
            </a:r>
            <a:endParaRPr b="1" sz="3000">
              <a:latin typeface="Lexend Deca"/>
              <a:ea typeface="Lexend Deca"/>
              <a:cs typeface="Lexend Deca"/>
              <a:sym typeface="Lexend Deca"/>
            </a:endParaRPr>
          </a:p>
        </p:txBody>
      </p:sp>
      <p:grpSp>
        <p:nvGrpSpPr>
          <p:cNvPr id="82" name="Google Shape;82;p2"/>
          <p:cNvGrpSpPr/>
          <p:nvPr/>
        </p:nvGrpSpPr>
        <p:grpSpPr>
          <a:xfrm>
            <a:off x="2443800" y="7291788"/>
            <a:ext cx="4159800" cy="3977400"/>
            <a:chOff x="2215200" y="7825188"/>
            <a:chExt cx="4159800" cy="3977400"/>
          </a:xfrm>
        </p:grpSpPr>
        <p:sp>
          <p:nvSpPr>
            <p:cNvPr id="83" name="Google Shape;83;p2"/>
            <p:cNvSpPr/>
            <p:nvPr/>
          </p:nvSpPr>
          <p:spPr>
            <a:xfrm>
              <a:off x="2215200" y="7825188"/>
              <a:ext cx="4159800" cy="3977400"/>
            </a:xfrm>
            <a:prstGeom prst="foldedCorner">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txBox="1"/>
            <p:nvPr/>
          </p:nvSpPr>
          <p:spPr>
            <a:xfrm>
              <a:off x="2460725" y="8143800"/>
              <a:ext cx="3601800" cy="229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latin typeface="Lexend Deca"/>
                  <a:ea typeface="Lexend Deca"/>
                  <a:cs typeface="Lexend Deca"/>
                  <a:sym typeface="Lexend Deca"/>
                </a:rPr>
                <a:t>Option 1: </a:t>
              </a:r>
              <a:r>
                <a:rPr lang="en" sz="3400">
                  <a:solidFill>
                    <a:schemeClr val="dk1"/>
                  </a:solidFill>
                  <a:latin typeface="Lexend Deca"/>
                  <a:ea typeface="Lexend Deca"/>
                  <a:cs typeface="Lexend Deca"/>
                  <a:sym typeface="Lexend Deca"/>
                </a:rPr>
                <a:t>Record a short video (or voice only) in Flipgrid.</a:t>
              </a:r>
              <a:endParaRPr sz="3400">
                <a:latin typeface="Lexend Deca"/>
                <a:ea typeface="Lexend Deca"/>
                <a:cs typeface="Lexend Deca"/>
                <a:sym typeface="Lexend Deca"/>
              </a:endParaRPr>
            </a:p>
          </p:txBody>
        </p:sp>
        <p:pic>
          <p:nvPicPr>
            <p:cNvPr id="85" name="Google Shape;85;p2"/>
            <p:cNvPicPr preferRelativeResize="0"/>
            <p:nvPr/>
          </p:nvPicPr>
          <p:blipFill>
            <a:blip r:embed="rId3">
              <a:alphaModFix/>
            </a:blip>
            <a:stretch>
              <a:fillRect/>
            </a:stretch>
          </p:blipFill>
          <p:spPr>
            <a:xfrm>
              <a:off x="3680063" y="10483512"/>
              <a:ext cx="1163126" cy="1163126"/>
            </a:xfrm>
            <a:prstGeom prst="rect">
              <a:avLst/>
            </a:prstGeom>
            <a:noFill/>
            <a:ln>
              <a:noFill/>
            </a:ln>
          </p:spPr>
        </p:pic>
      </p:grpSp>
      <p:grpSp>
        <p:nvGrpSpPr>
          <p:cNvPr id="86" name="Google Shape;86;p2"/>
          <p:cNvGrpSpPr/>
          <p:nvPr/>
        </p:nvGrpSpPr>
        <p:grpSpPr>
          <a:xfrm>
            <a:off x="7514150" y="7293864"/>
            <a:ext cx="4159800" cy="3977400"/>
            <a:chOff x="7417375" y="7827264"/>
            <a:chExt cx="4159800" cy="3977400"/>
          </a:xfrm>
        </p:grpSpPr>
        <p:sp>
          <p:nvSpPr>
            <p:cNvPr id="87" name="Google Shape;87;p2"/>
            <p:cNvSpPr/>
            <p:nvPr/>
          </p:nvSpPr>
          <p:spPr>
            <a:xfrm>
              <a:off x="7417375" y="7827264"/>
              <a:ext cx="4159800" cy="3977400"/>
            </a:xfrm>
            <a:prstGeom prst="foldedCorner">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txBox="1"/>
            <p:nvPr/>
          </p:nvSpPr>
          <p:spPr>
            <a:xfrm>
              <a:off x="7696375" y="8143800"/>
              <a:ext cx="3601800" cy="177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latin typeface="Lexend Deca"/>
                  <a:ea typeface="Lexend Deca"/>
                  <a:cs typeface="Lexend Deca"/>
                  <a:sym typeface="Lexend Deca"/>
                </a:rPr>
                <a:t>Option 2: </a:t>
              </a:r>
              <a:endParaRPr b="1" sz="3500">
                <a:latin typeface="Lexend Deca"/>
                <a:ea typeface="Lexend Deca"/>
                <a:cs typeface="Lexend Deca"/>
                <a:sym typeface="Lexend Deca"/>
              </a:endParaRPr>
            </a:p>
            <a:p>
              <a:pPr indent="0" lvl="0" marL="0" rtl="0" algn="ctr">
                <a:spcBef>
                  <a:spcPts val="0"/>
                </a:spcBef>
                <a:spcAft>
                  <a:spcPts val="0"/>
                </a:spcAft>
                <a:buNone/>
              </a:pPr>
              <a:r>
                <a:rPr lang="en" sz="3400">
                  <a:solidFill>
                    <a:schemeClr val="dk1"/>
                  </a:solidFill>
                  <a:latin typeface="Lexend Deca"/>
                  <a:ea typeface="Lexend Deca"/>
                  <a:cs typeface="Lexend Deca"/>
                  <a:sym typeface="Lexend Deca"/>
                </a:rPr>
                <a:t>Type your response.</a:t>
              </a:r>
              <a:endParaRPr sz="3400">
                <a:latin typeface="Lexend Deca"/>
                <a:ea typeface="Lexend Deca"/>
                <a:cs typeface="Lexend Deca"/>
                <a:sym typeface="Lexend Deca"/>
              </a:endParaRPr>
            </a:p>
          </p:txBody>
        </p:sp>
        <p:pic>
          <p:nvPicPr>
            <p:cNvPr id="89" name="Google Shape;89;p2"/>
            <p:cNvPicPr preferRelativeResize="0"/>
            <p:nvPr/>
          </p:nvPicPr>
          <p:blipFill>
            <a:blip r:embed="rId4">
              <a:alphaModFix/>
            </a:blip>
            <a:stretch>
              <a:fillRect/>
            </a:stretch>
          </p:blipFill>
          <p:spPr>
            <a:xfrm>
              <a:off x="8868150" y="10494106"/>
              <a:ext cx="1161288" cy="1141934"/>
            </a:xfrm>
            <a:prstGeom prst="rect">
              <a:avLst/>
            </a:prstGeom>
            <a:noFill/>
            <a:ln>
              <a:noFill/>
            </a:ln>
          </p:spPr>
        </p:pic>
      </p:grpSp>
      <p:grpSp>
        <p:nvGrpSpPr>
          <p:cNvPr id="90" name="Google Shape;90;p2"/>
          <p:cNvGrpSpPr/>
          <p:nvPr/>
        </p:nvGrpSpPr>
        <p:grpSpPr>
          <a:xfrm>
            <a:off x="12584500" y="7291788"/>
            <a:ext cx="4159800" cy="4510024"/>
            <a:chOff x="13270300" y="7825188"/>
            <a:chExt cx="4159800" cy="4510024"/>
          </a:xfrm>
        </p:grpSpPr>
        <p:sp>
          <p:nvSpPr>
            <p:cNvPr id="91" name="Google Shape;91;p2"/>
            <p:cNvSpPr/>
            <p:nvPr/>
          </p:nvSpPr>
          <p:spPr>
            <a:xfrm>
              <a:off x="13270300" y="7825188"/>
              <a:ext cx="4159800" cy="3977400"/>
            </a:xfrm>
            <a:prstGeom prst="foldedCorner">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txBox="1"/>
            <p:nvPr/>
          </p:nvSpPr>
          <p:spPr>
            <a:xfrm>
              <a:off x="13549300" y="8144256"/>
              <a:ext cx="3601800" cy="281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latin typeface="Lexend Deca"/>
                  <a:ea typeface="Lexend Deca"/>
                  <a:cs typeface="Lexend Deca"/>
                  <a:sym typeface="Lexend Deca"/>
                </a:rPr>
                <a:t>Option 3: </a:t>
              </a:r>
              <a:endParaRPr b="1" sz="3500">
                <a:latin typeface="Lexend Deca"/>
                <a:ea typeface="Lexend Deca"/>
                <a:cs typeface="Lexend Deca"/>
                <a:sym typeface="Lexend Deca"/>
              </a:endParaRPr>
            </a:p>
            <a:p>
              <a:pPr indent="0" lvl="0" marL="0" rtl="0" algn="ctr">
                <a:spcBef>
                  <a:spcPts val="0"/>
                </a:spcBef>
                <a:spcAft>
                  <a:spcPts val="0"/>
                </a:spcAft>
                <a:buNone/>
              </a:pPr>
              <a:r>
                <a:rPr lang="en" sz="3400">
                  <a:solidFill>
                    <a:schemeClr val="dk1"/>
                  </a:solidFill>
                  <a:latin typeface="Lexend Deca"/>
                  <a:ea typeface="Lexend Deca"/>
                  <a:cs typeface="Lexend Deca"/>
                  <a:sym typeface="Lexend Deca"/>
                </a:rPr>
                <a:t>Write your response in your Reader’s Notebook.</a:t>
              </a:r>
              <a:endParaRPr sz="3400">
                <a:latin typeface="Lexend Deca"/>
                <a:ea typeface="Lexend Deca"/>
                <a:cs typeface="Lexend Deca"/>
                <a:sym typeface="Lexend Deca"/>
              </a:endParaRPr>
            </a:p>
          </p:txBody>
        </p:sp>
        <p:pic>
          <p:nvPicPr>
            <p:cNvPr id="93" name="Google Shape;93;p2"/>
            <p:cNvPicPr preferRelativeResize="0"/>
            <p:nvPr/>
          </p:nvPicPr>
          <p:blipFill>
            <a:blip r:embed="rId5">
              <a:alphaModFix/>
            </a:blip>
            <a:stretch>
              <a:fillRect/>
            </a:stretch>
          </p:blipFill>
          <p:spPr>
            <a:xfrm rot="2700000">
              <a:off x="14764987" y="10922375"/>
              <a:ext cx="1170432" cy="1170432"/>
            </a:xfrm>
            <a:prstGeom prst="rect">
              <a:avLst/>
            </a:prstGeom>
            <a:noFill/>
            <a:ln>
              <a:noFill/>
            </a:ln>
          </p:spPr>
        </p:pic>
      </p:grpSp>
      <p:sp>
        <p:nvSpPr>
          <p:cNvPr id="94" name="Google Shape;94;p2"/>
          <p:cNvSpPr/>
          <p:nvPr/>
        </p:nvSpPr>
        <p:spPr>
          <a:xfrm rot="780164">
            <a:off x="13545917" y="930893"/>
            <a:ext cx="3017367" cy="2335413"/>
          </a:xfrm>
          <a:prstGeom prst="rect">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800">
                <a:solidFill>
                  <a:schemeClr val="dk1"/>
                </a:solidFill>
                <a:latin typeface="Architects Daughter"/>
                <a:ea typeface="Architects Daughter"/>
                <a:cs typeface="Architects Daughter"/>
                <a:sym typeface="Architects Daughter"/>
              </a:rPr>
              <a:t>Don’t forget to check </a:t>
            </a:r>
            <a:endParaRPr b="1" sz="3800">
              <a:solidFill>
                <a:schemeClr val="dk1"/>
              </a:solidFill>
              <a:latin typeface="Architects Daughter"/>
              <a:ea typeface="Architects Daughter"/>
              <a:cs typeface="Architects Daughter"/>
              <a:sym typeface="Architects Daughter"/>
            </a:endParaRPr>
          </a:p>
          <a:p>
            <a:pPr indent="0" lvl="0" marL="0" rtl="0" algn="ctr">
              <a:spcBef>
                <a:spcPts val="0"/>
              </a:spcBef>
              <a:spcAft>
                <a:spcPts val="0"/>
              </a:spcAft>
              <a:buNone/>
            </a:pPr>
            <a:r>
              <a:rPr b="1" lang="en" sz="3800">
                <a:solidFill>
                  <a:schemeClr val="dk1"/>
                </a:solidFill>
                <a:latin typeface="Architects Daughter"/>
                <a:ea typeface="Architects Daughter"/>
                <a:cs typeface="Architects Daughter"/>
                <a:sym typeface="Architects Daughter"/>
              </a:rPr>
              <a:t>the rubric!</a:t>
            </a:r>
            <a:endParaRPr sz="2200">
              <a:latin typeface="Architects Daughter"/>
              <a:ea typeface="Architects Daughter"/>
              <a:cs typeface="Architects Daughter"/>
              <a:sym typeface="Architects Daughter"/>
            </a:endParaRPr>
          </a:p>
        </p:txBody>
      </p:sp>
      <p:pic>
        <p:nvPicPr>
          <p:cNvPr id="95" name="Google Shape;95;p2"/>
          <p:cNvPicPr preferRelativeResize="0"/>
          <p:nvPr/>
        </p:nvPicPr>
        <p:blipFill rotWithShape="1">
          <a:blip r:embed="rId6">
            <a:alphaModFix/>
          </a:blip>
          <a:srcRect b="0" l="0" r="0" t="0"/>
          <a:stretch/>
        </p:blipFill>
        <p:spPr>
          <a:xfrm rot="-1388047">
            <a:off x="13091958" y="671053"/>
            <a:ext cx="1608305" cy="393870"/>
          </a:xfrm>
          <a:prstGeom prst="rect">
            <a:avLst/>
          </a:prstGeom>
          <a:noFill/>
          <a:ln>
            <a:noFill/>
          </a:ln>
        </p:spPr>
      </p:pic>
      <p:pic>
        <p:nvPicPr>
          <p:cNvPr id="96" name="Google Shape;96;p2"/>
          <p:cNvPicPr preferRelativeResize="0"/>
          <p:nvPr/>
        </p:nvPicPr>
        <p:blipFill rotWithShape="1">
          <a:blip r:embed="rId6">
            <a:alphaModFix/>
          </a:blip>
          <a:srcRect b="0" l="0" r="0" t="0"/>
          <a:stretch/>
        </p:blipFill>
        <p:spPr>
          <a:xfrm rot="-1388047">
            <a:off x="15454158" y="3115828"/>
            <a:ext cx="1608305" cy="393870"/>
          </a:xfrm>
          <a:prstGeom prst="rect">
            <a:avLst/>
          </a:prstGeom>
          <a:noFill/>
          <a:ln>
            <a:noFill/>
          </a:ln>
        </p:spPr>
      </p:pic>
      <p:sp>
        <p:nvSpPr>
          <p:cNvPr id="97" name="Google Shape;97;p2"/>
          <p:cNvSpPr txBox="1"/>
          <p:nvPr/>
        </p:nvSpPr>
        <p:spPr>
          <a:xfrm>
            <a:off x="2231400" y="4792438"/>
            <a:ext cx="1425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8" name="Google Shape;98;p2"/>
          <p:cNvSpPr txBox="1"/>
          <p:nvPr/>
        </p:nvSpPr>
        <p:spPr>
          <a:xfrm>
            <a:off x="2490025" y="3398125"/>
            <a:ext cx="142542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Lexend Deca"/>
              <a:buChar char="●"/>
            </a:pPr>
            <a:r>
              <a:rPr lang="en" sz="1800">
                <a:latin typeface="Lexend Deca"/>
                <a:ea typeface="Lexend Deca"/>
                <a:cs typeface="Lexend Deca"/>
                <a:sym typeface="Lexend Deca"/>
              </a:rPr>
              <a:t>Replace this text with your prompts in </a:t>
            </a:r>
            <a:r>
              <a:rPr b="1" i="1" lang="en" sz="1800">
                <a:latin typeface="Lexend Deca"/>
                <a:ea typeface="Lexend Deca"/>
                <a:cs typeface="Lexend Deca"/>
                <a:sym typeface="Lexend Deca"/>
              </a:rPr>
              <a:t>View -&gt; Theme Builder</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a:p>
            <a:pPr indent="0" lvl="0" marL="0" rtl="0" algn="l">
              <a:spcBef>
                <a:spcPts val="0"/>
              </a:spcBef>
              <a:spcAft>
                <a:spcPts val="0"/>
              </a:spcAft>
              <a:buNone/>
            </a:pPr>
            <a:r>
              <a:t/>
            </a:r>
            <a:endParaRPr sz="1800">
              <a:latin typeface="Lexend Deca"/>
              <a:ea typeface="Lexend Deca"/>
              <a:cs typeface="Lexend Deca"/>
              <a:sym typeface="Lexend Dec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Black_Rubric">
  <p:cSld name="TITLE_1_1_1_3_2_1_1_1_1">
    <p:bg>
      <p:bgPr>
        <a:solidFill>
          <a:srgbClr val="EFEFEF"/>
        </a:solidFill>
      </p:bgPr>
    </p:bg>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2">
            <a:alphaModFix/>
          </a:blip>
          <a:srcRect b="0" l="9832" r="9832" t="0"/>
          <a:stretch/>
        </p:blipFill>
        <p:spPr>
          <a:xfrm>
            <a:off x="878825" y="374900"/>
            <a:ext cx="16985626" cy="11893174"/>
          </a:xfrm>
          <a:prstGeom prst="rect">
            <a:avLst/>
          </a:prstGeom>
          <a:noFill/>
          <a:ln>
            <a:noFill/>
          </a:ln>
          <a:effectLst>
            <a:outerShdw blurRad="200025" rotWithShape="0" algn="bl" dir="3480000" dist="342900">
              <a:srgbClr val="434343">
                <a:alpha val="61000"/>
              </a:srgbClr>
            </a:outerShdw>
          </a:effectLst>
        </p:spPr>
      </p:pic>
      <p:sp>
        <p:nvSpPr>
          <p:cNvPr id="101" name="Google Shape;101;p3"/>
          <p:cNvSpPr txBox="1"/>
          <p:nvPr>
            <p:ph idx="12" type="sldNum"/>
          </p:nvPr>
        </p:nvSpPr>
        <p:spPr>
          <a:xfrm>
            <a:off x="16944916" y="11453828"/>
            <a:ext cx="1097400" cy="979800"/>
          </a:xfrm>
          <a:prstGeom prst="rect">
            <a:avLst/>
          </a:prstGeom>
        </p:spPr>
        <p:txBody>
          <a:bodyPr anchorCtr="0" anchor="ctr" bIns="197225" lIns="197225" spcFirstLastPara="1" rIns="197225" wrap="square" tIns="1972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02" name="Google Shape;102;p3"/>
          <p:cNvGrpSpPr/>
          <p:nvPr/>
        </p:nvGrpSpPr>
        <p:grpSpPr>
          <a:xfrm>
            <a:off x="4894609" y="662575"/>
            <a:ext cx="9398880" cy="1197300"/>
            <a:chOff x="9400600" y="997225"/>
            <a:chExt cx="6163200" cy="1197300"/>
          </a:xfrm>
        </p:grpSpPr>
        <p:sp>
          <p:nvSpPr>
            <p:cNvPr id="103" name="Google Shape;103;p3"/>
            <p:cNvSpPr/>
            <p:nvPr/>
          </p:nvSpPr>
          <p:spPr>
            <a:xfrm>
              <a:off x="9400600" y="997225"/>
              <a:ext cx="6163200" cy="1197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9656064" y="1161288"/>
              <a:ext cx="5614500" cy="877200"/>
            </a:xfrm>
            <a:prstGeom prst="flowChartAlternateProcess">
              <a:avLst/>
            </a:prstGeom>
            <a:solidFill>
              <a:srgbClr val="EEEEEE"/>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 name="Google Shape;105;p3"/>
          <p:cNvSpPr txBox="1"/>
          <p:nvPr/>
        </p:nvSpPr>
        <p:spPr>
          <a:xfrm>
            <a:off x="5401375" y="822625"/>
            <a:ext cx="8523300" cy="8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latin typeface="Architects Daughter"/>
                <a:ea typeface="Architects Daughter"/>
                <a:cs typeface="Architects Daughter"/>
                <a:sym typeface="Architects Daughter"/>
              </a:rPr>
              <a:t>Reader’s Notebook Rubric</a:t>
            </a:r>
            <a:endParaRPr b="1" sz="4500">
              <a:latin typeface="Architects Daughter"/>
              <a:ea typeface="Architects Daughter"/>
              <a:cs typeface="Architects Daughter"/>
              <a:sym typeface="Architects Daughter"/>
            </a:endParaRPr>
          </a:p>
        </p:txBody>
      </p:sp>
      <p:grpSp>
        <p:nvGrpSpPr>
          <p:cNvPr id="106" name="Google Shape;106;p3"/>
          <p:cNvGrpSpPr/>
          <p:nvPr/>
        </p:nvGrpSpPr>
        <p:grpSpPr>
          <a:xfrm rot="10800000">
            <a:off x="17401047" y="422399"/>
            <a:ext cx="813809" cy="11703385"/>
            <a:chOff x="560847" y="422399"/>
            <a:chExt cx="813809" cy="11703385"/>
          </a:xfrm>
        </p:grpSpPr>
        <p:grpSp>
          <p:nvGrpSpPr>
            <p:cNvPr id="107" name="Google Shape;107;p3"/>
            <p:cNvGrpSpPr/>
            <p:nvPr/>
          </p:nvGrpSpPr>
          <p:grpSpPr>
            <a:xfrm>
              <a:off x="560847" y="422399"/>
              <a:ext cx="813809" cy="412060"/>
              <a:chOff x="725722" y="1698784"/>
              <a:chExt cx="267314" cy="138090"/>
            </a:xfrm>
          </p:grpSpPr>
          <p:sp>
            <p:nvSpPr>
              <p:cNvPr id="108" name="Google Shape;108;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10" name="Google Shape;110;p3"/>
            <p:cNvGrpSpPr/>
            <p:nvPr/>
          </p:nvGrpSpPr>
          <p:grpSpPr>
            <a:xfrm>
              <a:off x="560847" y="986965"/>
              <a:ext cx="813809" cy="412060"/>
              <a:chOff x="725722" y="1698784"/>
              <a:chExt cx="267314" cy="138090"/>
            </a:xfrm>
          </p:grpSpPr>
          <p:sp>
            <p:nvSpPr>
              <p:cNvPr id="111" name="Google Shape;111;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13" name="Google Shape;113;p3"/>
            <p:cNvGrpSpPr/>
            <p:nvPr/>
          </p:nvGrpSpPr>
          <p:grpSpPr>
            <a:xfrm>
              <a:off x="560847" y="1551531"/>
              <a:ext cx="813809" cy="412060"/>
              <a:chOff x="725722" y="1698784"/>
              <a:chExt cx="267314" cy="138090"/>
            </a:xfrm>
          </p:grpSpPr>
          <p:sp>
            <p:nvSpPr>
              <p:cNvPr id="114" name="Google Shape;114;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16" name="Google Shape;116;p3"/>
            <p:cNvGrpSpPr/>
            <p:nvPr/>
          </p:nvGrpSpPr>
          <p:grpSpPr>
            <a:xfrm>
              <a:off x="560847" y="2116097"/>
              <a:ext cx="813809" cy="412060"/>
              <a:chOff x="725722" y="1698784"/>
              <a:chExt cx="267314" cy="138090"/>
            </a:xfrm>
          </p:grpSpPr>
          <p:sp>
            <p:nvSpPr>
              <p:cNvPr id="117" name="Google Shape;117;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19" name="Google Shape;119;p3"/>
            <p:cNvGrpSpPr/>
            <p:nvPr/>
          </p:nvGrpSpPr>
          <p:grpSpPr>
            <a:xfrm>
              <a:off x="560847" y="2680664"/>
              <a:ext cx="813809" cy="412060"/>
              <a:chOff x="725722" y="1698784"/>
              <a:chExt cx="267314" cy="138090"/>
            </a:xfrm>
          </p:grpSpPr>
          <p:sp>
            <p:nvSpPr>
              <p:cNvPr id="120" name="Google Shape;120;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22" name="Google Shape;122;p3"/>
            <p:cNvGrpSpPr/>
            <p:nvPr/>
          </p:nvGrpSpPr>
          <p:grpSpPr>
            <a:xfrm>
              <a:off x="560847" y="3245230"/>
              <a:ext cx="813809" cy="412060"/>
              <a:chOff x="725722" y="1698784"/>
              <a:chExt cx="267314" cy="138090"/>
            </a:xfrm>
          </p:grpSpPr>
          <p:sp>
            <p:nvSpPr>
              <p:cNvPr id="123" name="Google Shape;123;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25" name="Google Shape;125;p3"/>
            <p:cNvGrpSpPr/>
            <p:nvPr/>
          </p:nvGrpSpPr>
          <p:grpSpPr>
            <a:xfrm>
              <a:off x="560847" y="3809796"/>
              <a:ext cx="813809" cy="412060"/>
              <a:chOff x="725722" y="1698784"/>
              <a:chExt cx="267314" cy="138090"/>
            </a:xfrm>
          </p:grpSpPr>
          <p:sp>
            <p:nvSpPr>
              <p:cNvPr id="126" name="Google Shape;126;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28" name="Google Shape;128;p3"/>
            <p:cNvGrpSpPr/>
            <p:nvPr/>
          </p:nvGrpSpPr>
          <p:grpSpPr>
            <a:xfrm>
              <a:off x="560847" y="4374362"/>
              <a:ext cx="813809" cy="412060"/>
              <a:chOff x="725722" y="1698784"/>
              <a:chExt cx="267314" cy="138090"/>
            </a:xfrm>
          </p:grpSpPr>
          <p:sp>
            <p:nvSpPr>
              <p:cNvPr id="129" name="Google Shape;129;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31" name="Google Shape;131;p3"/>
            <p:cNvGrpSpPr/>
            <p:nvPr/>
          </p:nvGrpSpPr>
          <p:grpSpPr>
            <a:xfrm>
              <a:off x="560847" y="5503495"/>
              <a:ext cx="813809" cy="412060"/>
              <a:chOff x="725722" y="1698784"/>
              <a:chExt cx="267314" cy="138090"/>
            </a:xfrm>
          </p:grpSpPr>
          <p:sp>
            <p:nvSpPr>
              <p:cNvPr id="132" name="Google Shape;132;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34" name="Google Shape;134;p3"/>
            <p:cNvGrpSpPr/>
            <p:nvPr/>
          </p:nvGrpSpPr>
          <p:grpSpPr>
            <a:xfrm>
              <a:off x="560847" y="4938929"/>
              <a:ext cx="813809" cy="412060"/>
              <a:chOff x="725722" y="1698784"/>
              <a:chExt cx="267314" cy="138090"/>
            </a:xfrm>
          </p:grpSpPr>
          <p:sp>
            <p:nvSpPr>
              <p:cNvPr id="135" name="Google Shape;135;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37" name="Google Shape;137;p3"/>
            <p:cNvGrpSpPr/>
            <p:nvPr/>
          </p:nvGrpSpPr>
          <p:grpSpPr>
            <a:xfrm>
              <a:off x="560847" y="6068061"/>
              <a:ext cx="813809" cy="412060"/>
              <a:chOff x="725722" y="1698784"/>
              <a:chExt cx="267314" cy="138090"/>
            </a:xfrm>
          </p:grpSpPr>
          <p:sp>
            <p:nvSpPr>
              <p:cNvPr id="138" name="Google Shape;138;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40" name="Google Shape;140;p3"/>
            <p:cNvGrpSpPr/>
            <p:nvPr/>
          </p:nvGrpSpPr>
          <p:grpSpPr>
            <a:xfrm>
              <a:off x="560847" y="6632627"/>
              <a:ext cx="813809" cy="412060"/>
              <a:chOff x="725722" y="1698784"/>
              <a:chExt cx="267314" cy="138090"/>
            </a:xfrm>
          </p:grpSpPr>
          <p:sp>
            <p:nvSpPr>
              <p:cNvPr id="141" name="Google Shape;141;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43" name="Google Shape;143;p3"/>
            <p:cNvGrpSpPr/>
            <p:nvPr/>
          </p:nvGrpSpPr>
          <p:grpSpPr>
            <a:xfrm>
              <a:off x="560847" y="7197194"/>
              <a:ext cx="813809" cy="412060"/>
              <a:chOff x="725722" y="1698784"/>
              <a:chExt cx="267314" cy="138090"/>
            </a:xfrm>
          </p:grpSpPr>
          <p:sp>
            <p:nvSpPr>
              <p:cNvPr id="144" name="Google Shape;144;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46" name="Google Shape;146;p3"/>
            <p:cNvGrpSpPr/>
            <p:nvPr/>
          </p:nvGrpSpPr>
          <p:grpSpPr>
            <a:xfrm>
              <a:off x="560847" y="7761760"/>
              <a:ext cx="813809" cy="412060"/>
              <a:chOff x="725722" y="1698784"/>
              <a:chExt cx="267314" cy="138090"/>
            </a:xfrm>
          </p:grpSpPr>
          <p:sp>
            <p:nvSpPr>
              <p:cNvPr id="147" name="Google Shape;147;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49" name="Google Shape;149;p3"/>
            <p:cNvGrpSpPr/>
            <p:nvPr/>
          </p:nvGrpSpPr>
          <p:grpSpPr>
            <a:xfrm>
              <a:off x="560847" y="8890892"/>
              <a:ext cx="813809" cy="412060"/>
              <a:chOff x="725722" y="1698784"/>
              <a:chExt cx="267314" cy="138090"/>
            </a:xfrm>
          </p:grpSpPr>
          <p:sp>
            <p:nvSpPr>
              <p:cNvPr id="150" name="Google Shape;150;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52" name="Google Shape;152;p3"/>
            <p:cNvGrpSpPr/>
            <p:nvPr/>
          </p:nvGrpSpPr>
          <p:grpSpPr>
            <a:xfrm>
              <a:off x="560847" y="8326326"/>
              <a:ext cx="813809" cy="412060"/>
              <a:chOff x="725722" y="1698784"/>
              <a:chExt cx="267314" cy="138090"/>
            </a:xfrm>
          </p:grpSpPr>
          <p:sp>
            <p:nvSpPr>
              <p:cNvPr id="153" name="Google Shape;153;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55" name="Google Shape;155;p3"/>
            <p:cNvGrpSpPr/>
            <p:nvPr/>
          </p:nvGrpSpPr>
          <p:grpSpPr>
            <a:xfrm>
              <a:off x="560847" y="9455459"/>
              <a:ext cx="813809" cy="412060"/>
              <a:chOff x="725722" y="1698784"/>
              <a:chExt cx="267314" cy="138090"/>
            </a:xfrm>
          </p:grpSpPr>
          <p:sp>
            <p:nvSpPr>
              <p:cNvPr id="156" name="Google Shape;156;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58" name="Google Shape;158;p3"/>
            <p:cNvGrpSpPr/>
            <p:nvPr/>
          </p:nvGrpSpPr>
          <p:grpSpPr>
            <a:xfrm>
              <a:off x="560847" y="10020025"/>
              <a:ext cx="813809" cy="412060"/>
              <a:chOff x="725722" y="1698784"/>
              <a:chExt cx="267314" cy="138090"/>
            </a:xfrm>
          </p:grpSpPr>
          <p:sp>
            <p:nvSpPr>
              <p:cNvPr id="159" name="Google Shape;159;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61" name="Google Shape;161;p3"/>
            <p:cNvGrpSpPr/>
            <p:nvPr/>
          </p:nvGrpSpPr>
          <p:grpSpPr>
            <a:xfrm>
              <a:off x="560847" y="10584591"/>
              <a:ext cx="813809" cy="412060"/>
              <a:chOff x="725722" y="1698784"/>
              <a:chExt cx="267314" cy="138090"/>
            </a:xfrm>
          </p:grpSpPr>
          <p:sp>
            <p:nvSpPr>
              <p:cNvPr id="162" name="Google Shape;162;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64" name="Google Shape;164;p3"/>
            <p:cNvGrpSpPr/>
            <p:nvPr/>
          </p:nvGrpSpPr>
          <p:grpSpPr>
            <a:xfrm>
              <a:off x="560847" y="11149157"/>
              <a:ext cx="813809" cy="412060"/>
              <a:chOff x="725722" y="1698784"/>
              <a:chExt cx="267314" cy="138090"/>
            </a:xfrm>
          </p:grpSpPr>
          <p:sp>
            <p:nvSpPr>
              <p:cNvPr id="165" name="Google Shape;165;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167" name="Google Shape;167;p3"/>
            <p:cNvGrpSpPr/>
            <p:nvPr/>
          </p:nvGrpSpPr>
          <p:grpSpPr>
            <a:xfrm>
              <a:off x="560847" y="11713724"/>
              <a:ext cx="813809" cy="412060"/>
              <a:chOff x="725722" y="1698784"/>
              <a:chExt cx="267314" cy="138090"/>
            </a:xfrm>
          </p:grpSpPr>
          <p:sp>
            <p:nvSpPr>
              <p:cNvPr id="168" name="Google Shape;168;p3"/>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sp>
        <p:nvSpPr>
          <p:cNvPr id="170" name="Google Shape;170;p3"/>
          <p:cNvSpPr/>
          <p:nvPr/>
        </p:nvSpPr>
        <p:spPr>
          <a:xfrm>
            <a:off x="1300377" y="2116213"/>
            <a:ext cx="15672300" cy="9771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71" name="Google Shape;171;p3"/>
          <p:cNvGraphicFramePr/>
          <p:nvPr/>
        </p:nvGraphicFramePr>
        <p:xfrm>
          <a:off x="1657550" y="2890650"/>
          <a:ext cx="3000000" cy="3000000"/>
        </p:xfrm>
        <a:graphic>
          <a:graphicData uri="http://schemas.openxmlformats.org/drawingml/2006/table">
            <a:tbl>
              <a:tblPr>
                <a:noFill/>
                <a:tableStyleId>{E2DA1B3F-624F-44FD-96C0-E29A0AC6D162}</a:tableStyleId>
              </a:tblPr>
              <a:tblGrid>
                <a:gridCol w="5287950"/>
                <a:gridCol w="3762675"/>
                <a:gridCol w="5941500"/>
              </a:tblGrid>
              <a:tr h="477625">
                <a:tc>
                  <a:txBody>
                    <a:bodyPr/>
                    <a:lstStyle/>
                    <a:p>
                      <a:pPr indent="0" lvl="0" marL="0" rtl="0" algn="ctr">
                        <a:spcBef>
                          <a:spcPts val="0"/>
                        </a:spcBef>
                        <a:spcAft>
                          <a:spcPts val="0"/>
                        </a:spcAft>
                        <a:buNone/>
                      </a:pPr>
                      <a:r>
                        <a:rPr b="1" lang="en" sz="2000">
                          <a:latin typeface="Lexend Deca"/>
                          <a:ea typeface="Lexend Deca"/>
                          <a:cs typeface="Lexend Deca"/>
                          <a:sym typeface="Lexend Deca"/>
                        </a:rPr>
                        <a:t>Criteria</a:t>
                      </a:r>
                      <a:endParaRPr b="1" sz="20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latin typeface="Lexend Deca"/>
                          <a:ea typeface="Lexend Deca"/>
                          <a:cs typeface="Lexend Deca"/>
                          <a:sym typeface="Lexend Deca"/>
                        </a:rPr>
                        <a:t>Rating</a:t>
                      </a:r>
                      <a:endParaRPr b="1" sz="20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latin typeface="Lexend Deca"/>
                          <a:ea typeface="Lexend Deca"/>
                          <a:cs typeface="Lexend Deca"/>
                          <a:sym typeface="Lexend Deca"/>
                        </a:rPr>
                        <a:t>Feedback</a:t>
                      </a:r>
                      <a:endParaRPr b="1" sz="20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556175">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556175">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556175">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556175">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1556175">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2400">
                        <a:latin typeface="Lexend Deca"/>
                        <a:ea typeface="Lexend Deca"/>
                        <a:cs typeface="Lexend Deca"/>
                        <a:sym typeface="Lexend Deca"/>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pSp>
        <p:nvGrpSpPr>
          <p:cNvPr id="172" name="Google Shape;172;p3"/>
          <p:cNvGrpSpPr/>
          <p:nvPr/>
        </p:nvGrpSpPr>
        <p:grpSpPr>
          <a:xfrm>
            <a:off x="7250823" y="7044700"/>
            <a:ext cx="3182850" cy="339425"/>
            <a:chOff x="6115050" y="3846775"/>
            <a:chExt cx="3182850" cy="339425"/>
          </a:xfrm>
        </p:grpSpPr>
        <p:sp>
          <p:nvSpPr>
            <p:cNvPr id="173" name="Google Shape;173;p3"/>
            <p:cNvSpPr/>
            <p:nvPr/>
          </p:nvSpPr>
          <p:spPr>
            <a:xfrm>
              <a:off x="6115050"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6805613"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7496175"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186738"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877300"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3"/>
          <p:cNvGrpSpPr/>
          <p:nvPr/>
        </p:nvGrpSpPr>
        <p:grpSpPr>
          <a:xfrm>
            <a:off x="7247775" y="5562375"/>
            <a:ext cx="3182850" cy="339425"/>
            <a:chOff x="6115050" y="3846775"/>
            <a:chExt cx="3182850" cy="339425"/>
          </a:xfrm>
        </p:grpSpPr>
        <p:sp>
          <p:nvSpPr>
            <p:cNvPr id="179" name="Google Shape;179;p3"/>
            <p:cNvSpPr/>
            <p:nvPr/>
          </p:nvSpPr>
          <p:spPr>
            <a:xfrm>
              <a:off x="6115050"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6805613"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7496175"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8186738"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8877300"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3"/>
          <p:cNvGrpSpPr/>
          <p:nvPr/>
        </p:nvGrpSpPr>
        <p:grpSpPr>
          <a:xfrm>
            <a:off x="7250823" y="10245175"/>
            <a:ext cx="3182850" cy="339425"/>
            <a:chOff x="6115050" y="3846775"/>
            <a:chExt cx="3182850" cy="339425"/>
          </a:xfrm>
        </p:grpSpPr>
        <p:sp>
          <p:nvSpPr>
            <p:cNvPr id="185" name="Google Shape;185;p3"/>
            <p:cNvSpPr/>
            <p:nvPr/>
          </p:nvSpPr>
          <p:spPr>
            <a:xfrm>
              <a:off x="6115050"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6805613"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7496175"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8186738"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8877300"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3"/>
          <p:cNvGrpSpPr/>
          <p:nvPr/>
        </p:nvGrpSpPr>
        <p:grpSpPr>
          <a:xfrm>
            <a:off x="7250823" y="8738375"/>
            <a:ext cx="3182850" cy="339425"/>
            <a:chOff x="6115050" y="3846775"/>
            <a:chExt cx="3182850" cy="339425"/>
          </a:xfrm>
        </p:grpSpPr>
        <p:sp>
          <p:nvSpPr>
            <p:cNvPr id="191" name="Google Shape;191;p3"/>
            <p:cNvSpPr/>
            <p:nvPr/>
          </p:nvSpPr>
          <p:spPr>
            <a:xfrm>
              <a:off x="6115050"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6805613"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7496175"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8186738"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8877300"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3"/>
          <p:cNvGrpSpPr/>
          <p:nvPr/>
        </p:nvGrpSpPr>
        <p:grpSpPr>
          <a:xfrm>
            <a:off x="7246813" y="4034925"/>
            <a:ext cx="3182850" cy="339425"/>
            <a:chOff x="6115050" y="3846775"/>
            <a:chExt cx="3182850" cy="339425"/>
          </a:xfrm>
        </p:grpSpPr>
        <p:sp>
          <p:nvSpPr>
            <p:cNvPr id="197" name="Google Shape;197;p3"/>
            <p:cNvSpPr/>
            <p:nvPr/>
          </p:nvSpPr>
          <p:spPr>
            <a:xfrm>
              <a:off x="6115050"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
            <p:cNvSpPr/>
            <p:nvPr/>
          </p:nvSpPr>
          <p:spPr>
            <a:xfrm>
              <a:off x="6805613"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 name="Google Shape;199;p3"/>
            <p:cNvSpPr/>
            <p:nvPr/>
          </p:nvSpPr>
          <p:spPr>
            <a:xfrm>
              <a:off x="7496175"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0" name="Google Shape;200;p3"/>
            <p:cNvSpPr/>
            <p:nvPr/>
          </p:nvSpPr>
          <p:spPr>
            <a:xfrm>
              <a:off x="8186738" y="3848100"/>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3"/>
            <p:cNvSpPr/>
            <p:nvPr/>
          </p:nvSpPr>
          <p:spPr>
            <a:xfrm>
              <a:off x="8877300" y="3846775"/>
              <a:ext cx="420600" cy="338100"/>
            </a:xfrm>
            <a:prstGeom prst="star5">
              <a:avLst>
                <a:gd fmla="val 19098" name="adj"/>
                <a:gd fmla="val 105146" name="hf"/>
                <a:gd fmla="val 110557" name="vf"/>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ping Response Paper">
  <p:cSld name="CUSTOM_1_1_1_1_1_1_1_1">
    <p:bg>
      <p:bgPr>
        <a:solidFill>
          <a:srgbClr val="EFEFEF"/>
        </a:solidFill>
      </p:bgPr>
    </p:bg>
    <p:spTree>
      <p:nvGrpSpPr>
        <p:cNvPr id="202" name="Shape 202"/>
        <p:cNvGrpSpPr/>
        <p:nvPr/>
      </p:nvGrpSpPr>
      <p:grpSpPr>
        <a:xfrm>
          <a:off x="0" y="0"/>
          <a:ext cx="0" cy="0"/>
          <a:chOff x="0" y="0"/>
          <a:chExt cx="0" cy="0"/>
        </a:xfrm>
      </p:grpSpPr>
      <p:pic>
        <p:nvPicPr>
          <p:cNvPr id="203" name="Google Shape;203;p4"/>
          <p:cNvPicPr preferRelativeResize="0"/>
          <p:nvPr/>
        </p:nvPicPr>
        <p:blipFill>
          <a:blip r:embed="rId2">
            <a:alphaModFix/>
          </a:blip>
          <a:stretch>
            <a:fillRect/>
          </a:stretch>
        </p:blipFill>
        <p:spPr>
          <a:xfrm>
            <a:off x="199638" y="609600"/>
            <a:ext cx="18193525" cy="11833413"/>
          </a:xfrm>
          <a:prstGeom prst="rect">
            <a:avLst/>
          </a:prstGeom>
          <a:noFill/>
          <a:ln>
            <a:noFill/>
          </a:ln>
        </p:spPr>
      </p:pic>
      <p:pic>
        <p:nvPicPr>
          <p:cNvPr id="204" name="Google Shape;204;p4"/>
          <p:cNvPicPr preferRelativeResize="0"/>
          <p:nvPr/>
        </p:nvPicPr>
        <p:blipFill rotWithShape="1">
          <a:blip r:embed="rId3">
            <a:alphaModFix/>
          </a:blip>
          <a:srcRect b="0" l="6194" r="6194" t="0"/>
          <a:stretch/>
        </p:blipFill>
        <p:spPr>
          <a:xfrm>
            <a:off x="47250" y="609600"/>
            <a:ext cx="18193526" cy="11680999"/>
          </a:xfrm>
          <a:prstGeom prst="rect">
            <a:avLst/>
          </a:prstGeom>
          <a:noFill/>
          <a:ln>
            <a:noFill/>
          </a:ln>
          <a:effectLst>
            <a:outerShdw blurRad="157163" rotWithShape="0" algn="bl" dir="3540000" dist="171450">
              <a:srgbClr val="000000">
                <a:alpha val="50000"/>
              </a:srgbClr>
            </a:outerShdw>
          </a:effectLst>
        </p:spPr>
      </p:pic>
      <p:pic>
        <p:nvPicPr>
          <p:cNvPr id="205" name="Google Shape;205;p4"/>
          <p:cNvPicPr preferRelativeResize="0"/>
          <p:nvPr/>
        </p:nvPicPr>
        <p:blipFill>
          <a:blip r:embed="rId4">
            <a:alphaModFix/>
          </a:blip>
          <a:stretch>
            <a:fillRect/>
          </a:stretch>
        </p:blipFill>
        <p:spPr>
          <a:xfrm>
            <a:off x="199650" y="993650"/>
            <a:ext cx="8744324" cy="10972800"/>
          </a:xfrm>
          <a:prstGeom prst="rect">
            <a:avLst/>
          </a:prstGeom>
          <a:noFill/>
          <a:ln cap="flat" cmpd="sng" w="9525">
            <a:solidFill>
              <a:schemeClr val="accent1"/>
            </a:solidFill>
            <a:prstDash val="solid"/>
            <a:round/>
            <a:headEnd len="sm" w="sm" type="none"/>
            <a:tailEnd len="sm" w="sm" type="none"/>
          </a:ln>
        </p:spPr>
      </p:pic>
      <p:sp>
        <p:nvSpPr>
          <p:cNvPr id="206" name="Google Shape;206;p4"/>
          <p:cNvSpPr txBox="1"/>
          <p:nvPr>
            <p:ph type="title"/>
          </p:nvPr>
        </p:nvSpPr>
        <p:spPr>
          <a:xfrm>
            <a:off x="1066800" y="1951350"/>
            <a:ext cx="7143900" cy="10018200"/>
          </a:xfrm>
          <a:prstGeom prst="rect">
            <a:avLst/>
          </a:prstGeom>
          <a:noFill/>
          <a:ln>
            <a:noFill/>
          </a:ln>
        </p:spPr>
        <p:txBody>
          <a:bodyPr anchorCtr="0" anchor="t" bIns="91425" lIns="91425" spcFirstLastPara="1" rIns="91425" wrap="square" tIns="91425">
            <a:noAutofit/>
          </a:bodyPr>
          <a:lstStyle>
            <a:lvl1pPr lvl="0" rtl="0">
              <a:lnSpc>
                <a:spcPct val="150000"/>
              </a:lnSpc>
              <a:spcBef>
                <a:spcPts val="0"/>
              </a:spcBef>
              <a:spcAft>
                <a:spcPts val="0"/>
              </a:spcAft>
              <a:buSzPts val="2000"/>
              <a:buNone/>
              <a:defRPr sz="2000"/>
            </a:lvl1pPr>
            <a:lvl2pPr lvl="1" rtl="0">
              <a:lnSpc>
                <a:spcPct val="150000"/>
              </a:lnSpc>
              <a:spcBef>
                <a:spcPts val="0"/>
              </a:spcBef>
              <a:spcAft>
                <a:spcPts val="0"/>
              </a:spcAft>
              <a:buSzPts val="2000"/>
              <a:buNone/>
              <a:defRPr sz="2000"/>
            </a:lvl2pPr>
            <a:lvl3pPr lvl="2" rtl="0">
              <a:lnSpc>
                <a:spcPct val="150000"/>
              </a:lnSpc>
              <a:spcBef>
                <a:spcPts val="0"/>
              </a:spcBef>
              <a:spcAft>
                <a:spcPts val="0"/>
              </a:spcAft>
              <a:buSzPts val="2000"/>
              <a:buNone/>
              <a:defRPr sz="2000"/>
            </a:lvl3pPr>
            <a:lvl4pPr lvl="3" rtl="0">
              <a:lnSpc>
                <a:spcPct val="150000"/>
              </a:lnSpc>
              <a:spcBef>
                <a:spcPts val="0"/>
              </a:spcBef>
              <a:spcAft>
                <a:spcPts val="0"/>
              </a:spcAft>
              <a:buSzPts val="2000"/>
              <a:buNone/>
              <a:defRPr sz="2000"/>
            </a:lvl4pPr>
            <a:lvl5pPr lvl="4" rtl="0">
              <a:lnSpc>
                <a:spcPct val="150000"/>
              </a:lnSpc>
              <a:spcBef>
                <a:spcPts val="0"/>
              </a:spcBef>
              <a:spcAft>
                <a:spcPts val="0"/>
              </a:spcAft>
              <a:buSzPts val="2000"/>
              <a:buNone/>
              <a:defRPr sz="2000"/>
            </a:lvl5pPr>
            <a:lvl6pPr lvl="5" rtl="0">
              <a:lnSpc>
                <a:spcPct val="150000"/>
              </a:lnSpc>
              <a:spcBef>
                <a:spcPts val="0"/>
              </a:spcBef>
              <a:spcAft>
                <a:spcPts val="0"/>
              </a:spcAft>
              <a:buSzPts val="2000"/>
              <a:buNone/>
              <a:defRPr sz="2000"/>
            </a:lvl6pPr>
            <a:lvl7pPr lvl="6" rtl="0">
              <a:lnSpc>
                <a:spcPct val="150000"/>
              </a:lnSpc>
              <a:spcBef>
                <a:spcPts val="0"/>
              </a:spcBef>
              <a:spcAft>
                <a:spcPts val="0"/>
              </a:spcAft>
              <a:buSzPts val="2000"/>
              <a:buNone/>
              <a:defRPr sz="2000"/>
            </a:lvl7pPr>
            <a:lvl8pPr lvl="7" rtl="0">
              <a:lnSpc>
                <a:spcPct val="150000"/>
              </a:lnSpc>
              <a:spcBef>
                <a:spcPts val="0"/>
              </a:spcBef>
              <a:spcAft>
                <a:spcPts val="0"/>
              </a:spcAft>
              <a:buSzPts val="2000"/>
              <a:buNone/>
              <a:defRPr sz="2000"/>
            </a:lvl8pPr>
            <a:lvl9pPr lvl="8" rtl="0">
              <a:lnSpc>
                <a:spcPct val="150000"/>
              </a:lnSpc>
              <a:spcBef>
                <a:spcPts val="0"/>
              </a:spcBef>
              <a:spcAft>
                <a:spcPts val="0"/>
              </a:spcAft>
              <a:buSzPts val="2000"/>
              <a:buNone/>
              <a:defRPr sz="2000"/>
            </a:lvl9pPr>
          </a:lstStyle>
          <a:p/>
        </p:txBody>
      </p:sp>
      <p:pic>
        <p:nvPicPr>
          <p:cNvPr id="207" name="Google Shape;207;p4"/>
          <p:cNvPicPr preferRelativeResize="0"/>
          <p:nvPr/>
        </p:nvPicPr>
        <p:blipFill>
          <a:blip r:embed="rId4">
            <a:alphaModFix/>
          </a:blip>
          <a:stretch>
            <a:fillRect/>
          </a:stretch>
        </p:blipFill>
        <p:spPr>
          <a:xfrm>
            <a:off x="8943975" y="996700"/>
            <a:ext cx="9115425" cy="10972800"/>
          </a:xfrm>
          <a:prstGeom prst="rect">
            <a:avLst/>
          </a:prstGeom>
          <a:noFill/>
          <a:ln cap="flat" cmpd="sng" w="9525">
            <a:solidFill>
              <a:schemeClr val="accent1"/>
            </a:solidFill>
            <a:prstDash val="solid"/>
            <a:round/>
            <a:headEnd len="sm" w="sm" type="none"/>
            <a:tailEnd len="sm" w="sm" type="none"/>
          </a:ln>
        </p:spPr>
      </p:pic>
      <p:sp>
        <p:nvSpPr>
          <p:cNvPr id="208" name="Google Shape;208;p4"/>
          <p:cNvSpPr txBox="1"/>
          <p:nvPr>
            <p:ph idx="2" type="title"/>
          </p:nvPr>
        </p:nvSpPr>
        <p:spPr>
          <a:xfrm>
            <a:off x="9829800" y="1947675"/>
            <a:ext cx="8116500" cy="10018200"/>
          </a:xfrm>
          <a:prstGeom prst="rect">
            <a:avLst/>
          </a:prstGeom>
          <a:noFill/>
          <a:ln>
            <a:noFill/>
          </a:ln>
        </p:spPr>
        <p:txBody>
          <a:bodyPr anchorCtr="0" anchor="t" bIns="91425" lIns="91425" spcFirstLastPara="1" rIns="91425" wrap="square" tIns="91425">
            <a:noAutofit/>
          </a:bodyPr>
          <a:lstStyle>
            <a:lvl1pPr lvl="0" rtl="0">
              <a:lnSpc>
                <a:spcPct val="150000"/>
              </a:lnSpc>
              <a:spcBef>
                <a:spcPts val="0"/>
              </a:spcBef>
              <a:spcAft>
                <a:spcPts val="0"/>
              </a:spcAft>
              <a:buSzPts val="2000"/>
              <a:buNone/>
              <a:defRPr sz="2000"/>
            </a:lvl1pPr>
            <a:lvl2pPr lvl="1" rtl="0">
              <a:lnSpc>
                <a:spcPct val="150000"/>
              </a:lnSpc>
              <a:spcBef>
                <a:spcPts val="0"/>
              </a:spcBef>
              <a:spcAft>
                <a:spcPts val="0"/>
              </a:spcAft>
              <a:buSzPts val="2000"/>
              <a:buNone/>
              <a:defRPr sz="2000"/>
            </a:lvl2pPr>
            <a:lvl3pPr lvl="2" rtl="0">
              <a:lnSpc>
                <a:spcPct val="150000"/>
              </a:lnSpc>
              <a:spcBef>
                <a:spcPts val="0"/>
              </a:spcBef>
              <a:spcAft>
                <a:spcPts val="0"/>
              </a:spcAft>
              <a:buSzPts val="2000"/>
              <a:buNone/>
              <a:defRPr sz="2000"/>
            </a:lvl3pPr>
            <a:lvl4pPr lvl="3" rtl="0">
              <a:lnSpc>
                <a:spcPct val="150000"/>
              </a:lnSpc>
              <a:spcBef>
                <a:spcPts val="0"/>
              </a:spcBef>
              <a:spcAft>
                <a:spcPts val="0"/>
              </a:spcAft>
              <a:buSzPts val="2000"/>
              <a:buNone/>
              <a:defRPr sz="2000"/>
            </a:lvl4pPr>
            <a:lvl5pPr lvl="4" rtl="0">
              <a:lnSpc>
                <a:spcPct val="150000"/>
              </a:lnSpc>
              <a:spcBef>
                <a:spcPts val="0"/>
              </a:spcBef>
              <a:spcAft>
                <a:spcPts val="0"/>
              </a:spcAft>
              <a:buSzPts val="2000"/>
              <a:buNone/>
              <a:defRPr sz="2000"/>
            </a:lvl5pPr>
            <a:lvl6pPr lvl="5" rtl="0">
              <a:lnSpc>
                <a:spcPct val="150000"/>
              </a:lnSpc>
              <a:spcBef>
                <a:spcPts val="0"/>
              </a:spcBef>
              <a:spcAft>
                <a:spcPts val="0"/>
              </a:spcAft>
              <a:buSzPts val="2000"/>
              <a:buNone/>
              <a:defRPr sz="2000"/>
            </a:lvl6pPr>
            <a:lvl7pPr lvl="6" rtl="0">
              <a:lnSpc>
                <a:spcPct val="150000"/>
              </a:lnSpc>
              <a:spcBef>
                <a:spcPts val="0"/>
              </a:spcBef>
              <a:spcAft>
                <a:spcPts val="0"/>
              </a:spcAft>
              <a:buSzPts val="2000"/>
              <a:buNone/>
              <a:defRPr sz="2000"/>
            </a:lvl7pPr>
            <a:lvl8pPr lvl="7" rtl="0">
              <a:lnSpc>
                <a:spcPct val="150000"/>
              </a:lnSpc>
              <a:spcBef>
                <a:spcPts val="0"/>
              </a:spcBef>
              <a:spcAft>
                <a:spcPts val="0"/>
              </a:spcAft>
              <a:buSzPts val="2000"/>
              <a:buNone/>
              <a:defRPr sz="2000"/>
            </a:lvl8pPr>
            <a:lvl9pPr lvl="8" rtl="0">
              <a:lnSpc>
                <a:spcPct val="150000"/>
              </a:lnSpc>
              <a:spcBef>
                <a:spcPts val="0"/>
              </a:spcBef>
              <a:spcAft>
                <a:spcPts val="0"/>
              </a:spcAft>
              <a:buSzPts val="2000"/>
              <a:buNone/>
              <a:defRPr sz="2000"/>
            </a:lvl9pPr>
          </a:lstStyle>
          <a:p/>
        </p:txBody>
      </p:sp>
      <p:sp>
        <p:nvSpPr>
          <p:cNvPr id="209" name="Google Shape;209;p4"/>
          <p:cNvSpPr txBox="1"/>
          <p:nvPr/>
        </p:nvSpPr>
        <p:spPr>
          <a:xfrm>
            <a:off x="1117350" y="1490472"/>
            <a:ext cx="109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Lexend Deca"/>
                <a:ea typeface="Lexend Deca"/>
                <a:cs typeface="Lexend Deca"/>
                <a:sym typeface="Lexend Deca"/>
              </a:rPr>
              <a:t>Name:</a:t>
            </a:r>
            <a:endParaRPr b="1" sz="2000">
              <a:latin typeface="Lexend Deca"/>
              <a:ea typeface="Lexend Deca"/>
              <a:cs typeface="Lexend Deca"/>
              <a:sym typeface="Lexend Deca"/>
            </a:endParaRPr>
          </a:p>
        </p:txBody>
      </p:sp>
      <p:sp>
        <p:nvSpPr>
          <p:cNvPr id="210" name="Google Shape;210;p4"/>
          <p:cNvSpPr txBox="1"/>
          <p:nvPr/>
        </p:nvSpPr>
        <p:spPr>
          <a:xfrm>
            <a:off x="9895700" y="1490472"/>
            <a:ext cx="1095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Lexend Deca"/>
                <a:ea typeface="Lexend Deca"/>
                <a:cs typeface="Lexend Deca"/>
                <a:sym typeface="Lexend Deca"/>
              </a:rPr>
              <a:t>Name:</a:t>
            </a:r>
            <a:endParaRPr b="1" sz="2000">
              <a:latin typeface="Lexend Deca"/>
              <a:ea typeface="Lexend Deca"/>
              <a:cs typeface="Lexend Deca"/>
              <a:sym typeface="Lexend Deca"/>
            </a:endParaRPr>
          </a:p>
        </p:txBody>
      </p:sp>
      <p:sp>
        <p:nvSpPr>
          <p:cNvPr id="211" name="Google Shape;211;p4"/>
          <p:cNvSpPr txBox="1"/>
          <p:nvPr>
            <p:ph idx="3" type="title"/>
          </p:nvPr>
        </p:nvSpPr>
        <p:spPr>
          <a:xfrm>
            <a:off x="2047825" y="1490472"/>
            <a:ext cx="5147700" cy="49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000"/>
              <a:buFont typeface="Lexend Deca"/>
              <a:buNone/>
              <a:defRPr sz="2000">
                <a:latin typeface="Lexend Deca"/>
                <a:ea typeface="Lexend Deca"/>
                <a:cs typeface="Lexend Deca"/>
                <a:sym typeface="Lexend Dec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p4"/>
          <p:cNvSpPr txBox="1"/>
          <p:nvPr>
            <p:ph idx="4" type="title"/>
          </p:nvPr>
        </p:nvSpPr>
        <p:spPr>
          <a:xfrm>
            <a:off x="10825025" y="1490472"/>
            <a:ext cx="5147700" cy="492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000"/>
              <a:buFont typeface="Lexend Deca"/>
              <a:buNone/>
              <a:defRPr sz="2000">
                <a:latin typeface="Lexend Deca"/>
                <a:ea typeface="Lexend Deca"/>
                <a:cs typeface="Lexend Deca"/>
                <a:sym typeface="Lexend Dec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213" name="Google Shape;213;p4"/>
          <p:cNvGrpSpPr/>
          <p:nvPr/>
        </p:nvGrpSpPr>
        <p:grpSpPr>
          <a:xfrm>
            <a:off x="8467225" y="1134144"/>
            <a:ext cx="937890" cy="357324"/>
            <a:chOff x="8467225" y="1438944"/>
            <a:chExt cx="937890" cy="357324"/>
          </a:xfrm>
        </p:grpSpPr>
        <p:sp>
          <p:nvSpPr>
            <p:cNvPr id="214" name="Google Shape;214;p4"/>
            <p:cNvSpPr/>
            <p:nvPr/>
          </p:nvSpPr>
          <p:spPr>
            <a:xfrm rot="10800000">
              <a:off x="8998615" y="1469567"/>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
            <p:cNvSpPr/>
            <p:nvPr/>
          </p:nvSpPr>
          <p:spPr>
            <a:xfrm rot="10800000">
              <a:off x="8467225" y="1469567"/>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
            <p:cNvSpPr/>
            <p:nvPr/>
          </p:nvSpPr>
          <p:spPr>
            <a:xfrm>
              <a:off x="8502375" y="1438944"/>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17" name="Google Shape;217;p4"/>
          <p:cNvGrpSpPr/>
          <p:nvPr/>
        </p:nvGrpSpPr>
        <p:grpSpPr>
          <a:xfrm>
            <a:off x="8467682" y="1748166"/>
            <a:ext cx="937890" cy="357324"/>
            <a:chOff x="8475450" y="842852"/>
            <a:chExt cx="937890" cy="357324"/>
          </a:xfrm>
        </p:grpSpPr>
        <p:sp>
          <p:nvSpPr>
            <p:cNvPr id="218" name="Google Shape;218;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21" name="Google Shape;221;p4"/>
          <p:cNvGrpSpPr/>
          <p:nvPr/>
        </p:nvGrpSpPr>
        <p:grpSpPr>
          <a:xfrm>
            <a:off x="8472251" y="4818275"/>
            <a:ext cx="937890" cy="357324"/>
            <a:chOff x="8475450" y="842852"/>
            <a:chExt cx="937890" cy="357324"/>
          </a:xfrm>
        </p:grpSpPr>
        <p:sp>
          <p:nvSpPr>
            <p:cNvPr id="222" name="Google Shape;222;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25" name="Google Shape;225;p4"/>
          <p:cNvGrpSpPr/>
          <p:nvPr/>
        </p:nvGrpSpPr>
        <p:grpSpPr>
          <a:xfrm>
            <a:off x="8472708" y="4204253"/>
            <a:ext cx="937890" cy="357324"/>
            <a:chOff x="8475450" y="842852"/>
            <a:chExt cx="937890" cy="357324"/>
          </a:xfrm>
        </p:grpSpPr>
        <p:sp>
          <p:nvSpPr>
            <p:cNvPr id="226" name="Google Shape;226;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29" name="Google Shape;229;p4"/>
          <p:cNvGrpSpPr/>
          <p:nvPr/>
        </p:nvGrpSpPr>
        <p:grpSpPr>
          <a:xfrm>
            <a:off x="8468139" y="2976209"/>
            <a:ext cx="937890" cy="357324"/>
            <a:chOff x="8475450" y="842852"/>
            <a:chExt cx="937890" cy="357324"/>
          </a:xfrm>
        </p:grpSpPr>
        <p:sp>
          <p:nvSpPr>
            <p:cNvPr id="230" name="Google Shape;230;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33" name="Google Shape;233;p4"/>
          <p:cNvGrpSpPr/>
          <p:nvPr/>
        </p:nvGrpSpPr>
        <p:grpSpPr>
          <a:xfrm>
            <a:off x="8473165" y="3590231"/>
            <a:ext cx="937890" cy="357324"/>
            <a:chOff x="8475450" y="842852"/>
            <a:chExt cx="937890" cy="357324"/>
          </a:xfrm>
        </p:grpSpPr>
        <p:sp>
          <p:nvSpPr>
            <p:cNvPr id="234" name="Google Shape;234;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37" name="Google Shape;237;p4"/>
          <p:cNvGrpSpPr/>
          <p:nvPr/>
        </p:nvGrpSpPr>
        <p:grpSpPr>
          <a:xfrm>
            <a:off x="8473622" y="2362187"/>
            <a:ext cx="937890" cy="357324"/>
            <a:chOff x="8475450" y="842852"/>
            <a:chExt cx="937890" cy="357324"/>
          </a:xfrm>
        </p:grpSpPr>
        <p:sp>
          <p:nvSpPr>
            <p:cNvPr id="238" name="Google Shape;238;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41" name="Google Shape;241;p4"/>
          <p:cNvGrpSpPr/>
          <p:nvPr/>
        </p:nvGrpSpPr>
        <p:grpSpPr>
          <a:xfrm>
            <a:off x="8474079" y="5432296"/>
            <a:ext cx="937890" cy="357324"/>
            <a:chOff x="8475450" y="842852"/>
            <a:chExt cx="937890" cy="357324"/>
          </a:xfrm>
        </p:grpSpPr>
        <p:sp>
          <p:nvSpPr>
            <p:cNvPr id="242" name="Google Shape;242;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45" name="Google Shape;245;p4"/>
          <p:cNvGrpSpPr/>
          <p:nvPr/>
        </p:nvGrpSpPr>
        <p:grpSpPr>
          <a:xfrm>
            <a:off x="8468595" y="7274362"/>
            <a:ext cx="937890" cy="357324"/>
            <a:chOff x="8475450" y="842852"/>
            <a:chExt cx="937890" cy="357324"/>
          </a:xfrm>
        </p:grpSpPr>
        <p:sp>
          <p:nvSpPr>
            <p:cNvPr id="246" name="Google Shape;246;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49" name="Google Shape;249;p4"/>
          <p:cNvGrpSpPr/>
          <p:nvPr/>
        </p:nvGrpSpPr>
        <p:grpSpPr>
          <a:xfrm>
            <a:off x="8474536" y="6046318"/>
            <a:ext cx="937890" cy="357324"/>
            <a:chOff x="8475450" y="842852"/>
            <a:chExt cx="937890" cy="357324"/>
          </a:xfrm>
        </p:grpSpPr>
        <p:sp>
          <p:nvSpPr>
            <p:cNvPr id="250" name="Google Shape;250;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53" name="Google Shape;253;p4"/>
          <p:cNvGrpSpPr/>
          <p:nvPr/>
        </p:nvGrpSpPr>
        <p:grpSpPr>
          <a:xfrm>
            <a:off x="8469052" y="6660340"/>
            <a:ext cx="937890" cy="357324"/>
            <a:chOff x="8475450" y="842852"/>
            <a:chExt cx="937890" cy="357324"/>
          </a:xfrm>
        </p:grpSpPr>
        <p:sp>
          <p:nvSpPr>
            <p:cNvPr id="254" name="Google Shape;254;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57" name="Google Shape;257;p4"/>
          <p:cNvGrpSpPr/>
          <p:nvPr/>
        </p:nvGrpSpPr>
        <p:grpSpPr>
          <a:xfrm>
            <a:off x="8474993" y="8502405"/>
            <a:ext cx="937890" cy="357324"/>
            <a:chOff x="8475450" y="842852"/>
            <a:chExt cx="937890" cy="357324"/>
          </a:xfrm>
        </p:grpSpPr>
        <p:sp>
          <p:nvSpPr>
            <p:cNvPr id="258" name="Google Shape;258;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61" name="Google Shape;261;p4"/>
          <p:cNvGrpSpPr/>
          <p:nvPr/>
        </p:nvGrpSpPr>
        <p:grpSpPr>
          <a:xfrm>
            <a:off x="8469509" y="7888383"/>
            <a:ext cx="937890" cy="357324"/>
            <a:chOff x="8475450" y="842852"/>
            <a:chExt cx="937890" cy="357324"/>
          </a:xfrm>
        </p:grpSpPr>
        <p:sp>
          <p:nvSpPr>
            <p:cNvPr id="262" name="Google Shape;262;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65" name="Google Shape;265;p4"/>
          <p:cNvGrpSpPr/>
          <p:nvPr/>
        </p:nvGrpSpPr>
        <p:grpSpPr>
          <a:xfrm>
            <a:off x="8469966" y="9730449"/>
            <a:ext cx="937890" cy="357324"/>
            <a:chOff x="8475450" y="842852"/>
            <a:chExt cx="937890" cy="357324"/>
          </a:xfrm>
        </p:grpSpPr>
        <p:sp>
          <p:nvSpPr>
            <p:cNvPr id="266" name="Google Shape;266;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69" name="Google Shape;269;p4"/>
          <p:cNvGrpSpPr/>
          <p:nvPr/>
        </p:nvGrpSpPr>
        <p:grpSpPr>
          <a:xfrm>
            <a:off x="8470423" y="9116427"/>
            <a:ext cx="937890" cy="357324"/>
            <a:chOff x="8475450" y="842852"/>
            <a:chExt cx="937890" cy="357324"/>
          </a:xfrm>
        </p:grpSpPr>
        <p:sp>
          <p:nvSpPr>
            <p:cNvPr id="270" name="Google Shape;270;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73" name="Google Shape;273;p4"/>
          <p:cNvGrpSpPr/>
          <p:nvPr/>
        </p:nvGrpSpPr>
        <p:grpSpPr>
          <a:xfrm>
            <a:off x="8470880" y="10344470"/>
            <a:ext cx="937890" cy="357324"/>
            <a:chOff x="8475450" y="842852"/>
            <a:chExt cx="937890" cy="357324"/>
          </a:xfrm>
        </p:grpSpPr>
        <p:sp>
          <p:nvSpPr>
            <p:cNvPr id="274" name="Google Shape;274;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77" name="Google Shape;277;p4"/>
          <p:cNvGrpSpPr/>
          <p:nvPr/>
        </p:nvGrpSpPr>
        <p:grpSpPr>
          <a:xfrm>
            <a:off x="8471337" y="11572514"/>
            <a:ext cx="937890" cy="357324"/>
            <a:chOff x="8475450" y="842852"/>
            <a:chExt cx="937890" cy="357324"/>
          </a:xfrm>
        </p:grpSpPr>
        <p:sp>
          <p:nvSpPr>
            <p:cNvPr id="278" name="Google Shape;278;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grpSp>
        <p:nvGrpSpPr>
          <p:cNvPr id="281" name="Google Shape;281;p4"/>
          <p:cNvGrpSpPr/>
          <p:nvPr/>
        </p:nvGrpSpPr>
        <p:grpSpPr>
          <a:xfrm>
            <a:off x="8475450" y="10958492"/>
            <a:ext cx="937890" cy="357324"/>
            <a:chOff x="8475450" y="842852"/>
            <a:chExt cx="937890" cy="357324"/>
          </a:xfrm>
        </p:grpSpPr>
        <p:sp>
          <p:nvSpPr>
            <p:cNvPr id="282" name="Google Shape;282;p4"/>
            <p:cNvSpPr/>
            <p:nvPr/>
          </p:nvSpPr>
          <p:spPr>
            <a:xfrm rot="10800000">
              <a:off x="900684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
            <p:cNvSpPr/>
            <p:nvPr/>
          </p:nvSpPr>
          <p:spPr>
            <a:xfrm rot="10800000">
              <a:off x="8475450" y="873475"/>
              <a:ext cx="406500" cy="326700"/>
            </a:xfrm>
            <a:prstGeom prst="ellipse">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
            <p:cNvSpPr/>
            <p:nvPr/>
          </p:nvSpPr>
          <p:spPr>
            <a:xfrm>
              <a:off x="8510600" y="842852"/>
              <a:ext cx="838200" cy="319200"/>
            </a:xfrm>
            <a:custGeom>
              <a:rect b="b" l="l" r="r" t="t"/>
              <a:pathLst>
                <a:path extrusionOk="0" h="12768" w="33528">
                  <a:moveTo>
                    <a:pt x="0" y="11244"/>
                  </a:moveTo>
                  <a:cubicBezTo>
                    <a:pt x="2921" y="9371"/>
                    <a:pt x="11938" y="-249"/>
                    <a:pt x="17526" y="5"/>
                  </a:cubicBezTo>
                  <a:cubicBezTo>
                    <a:pt x="23114" y="259"/>
                    <a:pt x="30861" y="10641"/>
                    <a:pt x="33528" y="12768"/>
                  </a:cubicBezTo>
                </a:path>
              </a:pathLst>
            </a:custGeom>
            <a:noFill/>
            <a:ln cap="flat" cmpd="sng" w="19050">
              <a:solidFill>
                <a:srgbClr val="595959"/>
              </a:solidFill>
              <a:prstDash val="solid"/>
              <a:round/>
              <a:headEnd len="med" w="med" type="none"/>
              <a:tailEnd len="med" w="med" type="none"/>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w to use this template 1">
  <p:cSld name="CUSTOM_2_1">
    <p:bg>
      <p:bgPr>
        <a:solidFill>
          <a:srgbClr val="D9EAD3"/>
        </a:solidFill>
      </p:bgPr>
    </p:bg>
    <p:spTree>
      <p:nvGrpSpPr>
        <p:cNvPr id="285" name="Shape 285"/>
        <p:cNvGrpSpPr/>
        <p:nvPr/>
      </p:nvGrpSpPr>
      <p:grpSpPr>
        <a:xfrm>
          <a:off x="0" y="0"/>
          <a:ext cx="0" cy="0"/>
          <a:chOff x="0" y="0"/>
          <a:chExt cx="0" cy="0"/>
        </a:xfrm>
      </p:grpSpPr>
      <p:pic>
        <p:nvPicPr>
          <p:cNvPr id="286" name="Google Shape;286;p5"/>
          <p:cNvPicPr preferRelativeResize="0"/>
          <p:nvPr/>
        </p:nvPicPr>
        <p:blipFill rotWithShape="1">
          <a:blip r:embed="rId2">
            <a:alphaModFix/>
          </a:blip>
          <a:srcRect b="0" l="0" r="0" t="0"/>
          <a:stretch/>
        </p:blipFill>
        <p:spPr>
          <a:xfrm>
            <a:off x="5818050" y="2855870"/>
            <a:ext cx="6284299" cy="4399006"/>
          </a:xfrm>
          <a:prstGeom prst="rect">
            <a:avLst/>
          </a:prstGeom>
          <a:noFill/>
          <a:ln>
            <a:noFill/>
          </a:ln>
        </p:spPr>
      </p:pic>
      <p:pic>
        <p:nvPicPr>
          <p:cNvPr id="287" name="Google Shape;287;p5"/>
          <p:cNvPicPr preferRelativeResize="0"/>
          <p:nvPr/>
        </p:nvPicPr>
        <p:blipFill rotWithShape="1">
          <a:blip r:embed="rId3">
            <a:alphaModFix/>
          </a:blip>
          <a:srcRect b="0" l="0" r="0" t="0"/>
          <a:stretch/>
        </p:blipFill>
        <p:spPr>
          <a:xfrm>
            <a:off x="5817774" y="7891550"/>
            <a:ext cx="6281928" cy="4397350"/>
          </a:xfrm>
          <a:prstGeom prst="rect">
            <a:avLst/>
          </a:prstGeom>
          <a:noFill/>
          <a:ln>
            <a:noFill/>
          </a:ln>
        </p:spPr>
      </p:pic>
      <p:sp>
        <p:nvSpPr>
          <p:cNvPr id="288" name="Google Shape;288;p5"/>
          <p:cNvSpPr/>
          <p:nvPr/>
        </p:nvSpPr>
        <p:spPr>
          <a:xfrm>
            <a:off x="600850" y="3177050"/>
            <a:ext cx="5047500" cy="2175900"/>
          </a:xfrm>
          <a:prstGeom prst="wedgeRectCallout">
            <a:avLst>
              <a:gd fmla="val 78835" name="adj1"/>
              <a:gd fmla="val -10668"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The front of the notebook is where you will add your prompt options (under Step 1). You will add them in the Theme Builder (</a:t>
            </a:r>
            <a:r>
              <a:rPr b="1" i="1" lang="en" sz="2000">
                <a:solidFill>
                  <a:schemeClr val="dk1"/>
                </a:solidFill>
                <a:latin typeface="Lexend Deca"/>
                <a:ea typeface="Lexend Deca"/>
                <a:cs typeface="Lexend Deca"/>
                <a:sym typeface="Lexend Deca"/>
              </a:rPr>
              <a:t>View -&gt; Theme Builder</a:t>
            </a:r>
            <a:r>
              <a:rPr lang="en" sz="2000">
                <a:solidFill>
                  <a:schemeClr val="dk1"/>
                </a:solidFill>
                <a:latin typeface="Lexend Deca"/>
                <a:ea typeface="Lexend Deca"/>
                <a:cs typeface="Lexend Deca"/>
                <a:sym typeface="Lexend Deca"/>
              </a:rPr>
              <a:t>) so your students don’t accidentally edit or remove the prompt choices.</a:t>
            </a:r>
            <a:endParaRPr>
              <a:latin typeface="Lexend Deca"/>
              <a:ea typeface="Lexend Deca"/>
              <a:cs typeface="Lexend Deca"/>
              <a:sym typeface="Lexend Deca"/>
            </a:endParaRPr>
          </a:p>
        </p:txBody>
      </p:sp>
      <p:sp>
        <p:nvSpPr>
          <p:cNvPr id="289" name="Google Shape;289;p5"/>
          <p:cNvSpPr/>
          <p:nvPr/>
        </p:nvSpPr>
        <p:spPr>
          <a:xfrm>
            <a:off x="12510075" y="2476500"/>
            <a:ext cx="5050200" cy="2483700"/>
          </a:xfrm>
          <a:prstGeom prst="wedgeRectCallout">
            <a:avLst>
              <a:gd fmla="val -70602" name="adj1"/>
              <a:gd fmla="val 1491"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Students can select this sticky note to see the rubric. Be sure to link to the slide with the rubric here. There is a placeholder link on it; replace the link if necessary. You can delete this note in </a:t>
            </a:r>
            <a:r>
              <a:rPr b="1" i="1" lang="en" sz="2000">
                <a:solidFill>
                  <a:schemeClr val="dk1"/>
                </a:solidFill>
                <a:latin typeface="Lexend Deca"/>
                <a:ea typeface="Lexend Deca"/>
                <a:cs typeface="Lexend Deca"/>
                <a:sym typeface="Lexend Deca"/>
              </a:rPr>
              <a:t>View -&gt; Theme Builder</a:t>
            </a:r>
            <a:r>
              <a:rPr lang="en" sz="2000">
                <a:solidFill>
                  <a:schemeClr val="dk1"/>
                </a:solidFill>
                <a:latin typeface="Lexend Deca"/>
                <a:ea typeface="Lexend Deca"/>
                <a:cs typeface="Lexend Deca"/>
                <a:sym typeface="Lexend Deca"/>
              </a:rPr>
              <a:t> if you don’t want to use a rubric.</a:t>
            </a:r>
            <a:endParaRPr/>
          </a:p>
        </p:txBody>
      </p:sp>
      <p:sp>
        <p:nvSpPr>
          <p:cNvPr id="290" name="Google Shape;290;p5"/>
          <p:cNvSpPr/>
          <p:nvPr/>
        </p:nvSpPr>
        <p:spPr>
          <a:xfrm>
            <a:off x="12274375" y="5201125"/>
            <a:ext cx="5050200" cy="1999800"/>
          </a:xfrm>
          <a:prstGeom prst="wedgeRectCallout">
            <a:avLst>
              <a:gd fmla="val -99537" name="adj1"/>
              <a:gd fmla="val -11920"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Students choose how they will respond to one of the prompts. They will click on the Video or Typing options, or simply open their physical notebook if they choose to write their response.</a:t>
            </a:r>
            <a:endParaRPr sz="2000">
              <a:solidFill>
                <a:schemeClr val="dk1"/>
              </a:solidFill>
              <a:latin typeface="Lexend Deca"/>
              <a:ea typeface="Lexend Deca"/>
              <a:cs typeface="Lexend Deca"/>
              <a:sym typeface="Lexend Deca"/>
            </a:endParaRPr>
          </a:p>
        </p:txBody>
      </p:sp>
      <p:sp>
        <p:nvSpPr>
          <p:cNvPr id="291" name="Google Shape;291;p5"/>
          <p:cNvSpPr/>
          <p:nvPr/>
        </p:nvSpPr>
        <p:spPr>
          <a:xfrm>
            <a:off x="12371925" y="8653550"/>
            <a:ext cx="5050200" cy="1497900"/>
          </a:xfrm>
          <a:prstGeom prst="wedgeRectCallout">
            <a:avLst>
              <a:gd fmla="val -79735" name="adj1"/>
              <a:gd fmla="val 1949"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The back of the notebook is a rubric where you can add criteria and specific feedback, as well as score students by filling in the stars with a color.</a:t>
            </a:r>
            <a:endParaRPr/>
          </a:p>
        </p:txBody>
      </p:sp>
      <p:sp>
        <p:nvSpPr>
          <p:cNvPr id="292" name="Google Shape;292;p5"/>
          <p:cNvSpPr/>
          <p:nvPr/>
        </p:nvSpPr>
        <p:spPr>
          <a:xfrm>
            <a:off x="767850" y="5956650"/>
            <a:ext cx="5050200" cy="2355000"/>
          </a:xfrm>
          <a:prstGeom prst="wedgeRectCallout">
            <a:avLst>
              <a:gd fmla="val 78023" name="adj1"/>
              <a:gd fmla="val -35854"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Be sure to edit the links on the green sticky notes: Video option (add your Flipgrid link) and the Typing option (link to the slide with the typing notebook paper included in this template). There are placeholder links on them; replace the links.</a:t>
            </a:r>
            <a:endParaRPr/>
          </a:p>
        </p:txBody>
      </p:sp>
      <p:sp>
        <p:nvSpPr>
          <p:cNvPr id="293" name="Google Shape;293;p5"/>
          <p:cNvSpPr/>
          <p:nvPr/>
        </p:nvSpPr>
        <p:spPr>
          <a:xfrm>
            <a:off x="767850" y="9038475"/>
            <a:ext cx="5050200" cy="1497900"/>
          </a:xfrm>
          <a:prstGeom prst="wedgeRectCallout">
            <a:avLst>
              <a:gd fmla="val 69964" name="adj1"/>
              <a:gd fmla="val -33428"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Be sure to add your rubric criteria here by going to </a:t>
            </a:r>
            <a:r>
              <a:rPr b="1" i="1" lang="en" sz="2000">
                <a:solidFill>
                  <a:schemeClr val="dk1"/>
                </a:solidFill>
                <a:latin typeface="Lexend Deca"/>
                <a:ea typeface="Lexend Deca"/>
                <a:cs typeface="Lexend Deca"/>
                <a:sym typeface="Lexend Deca"/>
              </a:rPr>
              <a:t>View -&gt; Theme Builder</a:t>
            </a:r>
            <a:r>
              <a:rPr lang="en" sz="2000">
                <a:solidFill>
                  <a:schemeClr val="dk1"/>
                </a:solidFill>
                <a:latin typeface="Lexend Deca"/>
                <a:ea typeface="Lexend Deca"/>
                <a:cs typeface="Lexend Deca"/>
                <a:sym typeface="Lexend Deca"/>
              </a:rPr>
              <a:t> so the students don’t accidentally edit/delete your criteria.</a:t>
            </a:r>
            <a:endParaRPr>
              <a:latin typeface="Lexend Deca"/>
              <a:ea typeface="Lexend Deca"/>
              <a:cs typeface="Lexend Deca"/>
              <a:sym typeface="Lexend Deca"/>
            </a:endParaRPr>
          </a:p>
        </p:txBody>
      </p:sp>
      <p:sp>
        <p:nvSpPr>
          <p:cNvPr id="294" name="Google Shape;294;p5"/>
          <p:cNvSpPr/>
          <p:nvPr/>
        </p:nvSpPr>
        <p:spPr>
          <a:xfrm>
            <a:off x="12510075" y="10534300"/>
            <a:ext cx="5050200" cy="1253700"/>
          </a:xfrm>
          <a:prstGeom prst="wedgeRectCallout">
            <a:avLst>
              <a:gd fmla="val -79735" name="adj1"/>
              <a:gd fmla="val 1949"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Remember to delete this slide for your students if you don’t want to use the rubric.</a:t>
            </a:r>
            <a:endParaRPr/>
          </a:p>
        </p:txBody>
      </p:sp>
      <p:sp>
        <p:nvSpPr>
          <p:cNvPr id="295" name="Google Shape;295;p5"/>
          <p:cNvSpPr/>
          <p:nvPr/>
        </p:nvSpPr>
        <p:spPr>
          <a:xfrm>
            <a:off x="813825" y="10763100"/>
            <a:ext cx="2653200" cy="1790700"/>
          </a:xfrm>
          <a:prstGeom prst="star32">
            <a:avLst>
              <a:gd fmla="val 37500" name="adj"/>
            </a:avLst>
          </a:prstGeom>
          <a:solidFill>
            <a:srgbClr val="FFFF00"/>
          </a:solidFill>
          <a:ln cap="flat" cmpd="sng" w="19050">
            <a:solidFill>
              <a:schemeClr val="dk1"/>
            </a:solidFill>
            <a:prstDash val="solid"/>
            <a:round/>
            <a:headEnd len="sm" w="sm" type="none"/>
            <a:tailEnd len="sm" w="sm" type="none"/>
          </a:ln>
          <a:effectLst>
            <a:outerShdw blurRad="57150" rotWithShape="0" algn="bl" dir="5400000" dist="1047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Lexend Deca"/>
                <a:ea typeface="Lexend Deca"/>
                <a:cs typeface="Lexend Deca"/>
                <a:sym typeface="Lexend Deca"/>
              </a:rPr>
              <a:t>Delete </a:t>
            </a:r>
            <a:endParaRPr b="1" sz="1800">
              <a:latin typeface="Lexend Deca"/>
              <a:ea typeface="Lexend Deca"/>
              <a:cs typeface="Lexend Deca"/>
              <a:sym typeface="Lexend Deca"/>
            </a:endParaRPr>
          </a:p>
          <a:p>
            <a:pPr indent="0" lvl="0" marL="0" rtl="0" algn="ctr">
              <a:spcBef>
                <a:spcPts val="0"/>
              </a:spcBef>
              <a:spcAft>
                <a:spcPts val="0"/>
              </a:spcAft>
              <a:buNone/>
            </a:pPr>
            <a:r>
              <a:rPr b="1" lang="en" sz="1800">
                <a:latin typeface="Lexend Deca"/>
                <a:ea typeface="Lexend Deca"/>
                <a:cs typeface="Lexend Deca"/>
                <a:sym typeface="Lexend Deca"/>
              </a:rPr>
              <a:t>this slide before assigning</a:t>
            </a:r>
            <a:endParaRPr b="1" sz="1800">
              <a:latin typeface="Lexend Deca"/>
              <a:ea typeface="Lexend Deca"/>
              <a:cs typeface="Lexend Deca"/>
              <a:sym typeface="Lexend Deca"/>
            </a:endParaRPr>
          </a:p>
        </p:txBody>
      </p:sp>
      <p:sp>
        <p:nvSpPr>
          <p:cNvPr id="296" name="Google Shape;296;p5"/>
          <p:cNvSpPr txBox="1"/>
          <p:nvPr/>
        </p:nvSpPr>
        <p:spPr>
          <a:xfrm>
            <a:off x="633091" y="365025"/>
            <a:ext cx="166542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latin typeface="Lexend Deca"/>
                <a:ea typeface="Lexend Deca"/>
                <a:cs typeface="Lexend Deca"/>
                <a:sym typeface="Lexend Deca"/>
              </a:rPr>
              <a:t>This UDL Reader’s Response template allows students to choose how to respond to a prompt: via video/audio, typing a response, or writing a response. Review each slide with this background color so you will understand how to use the template. Be sure to delete all of the slides with this background color before assigning to your students.</a:t>
            </a:r>
            <a:endParaRPr b="1" sz="2800">
              <a:solidFill>
                <a:schemeClr val="dk1"/>
              </a:solidFill>
              <a:latin typeface="Lexend Deca"/>
              <a:ea typeface="Lexend Deca"/>
              <a:cs typeface="Lexend Deca"/>
              <a:sym typeface="Lexend Deca"/>
            </a:endParaRPr>
          </a:p>
          <a:p>
            <a:pPr indent="0" lvl="0" marL="0" rtl="0" algn="ctr">
              <a:spcBef>
                <a:spcPts val="0"/>
              </a:spcBef>
              <a:spcAft>
                <a:spcPts val="0"/>
              </a:spcAft>
              <a:buNone/>
            </a:pPr>
            <a:r>
              <a:t/>
            </a:r>
            <a:endParaRPr b="1" sz="2900">
              <a:latin typeface="Lexend Deca"/>
              <a:ea typeface="Lexend Deca"/>
              <a:cs typeface="Lexend Deca"/>
              <a:sym typeface="Lexend Dec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ping Page">
  <p:cSld name="CUSTOM_1">
    <p:bg>
      <p:bgPr>
        <a:solidFill>
          <a:srgbClr val="D9EAD3"/>
        </a:solidFill>
      </p:bgPr>
    </p:bg>
    <p:spTree>
      <p:nvGrpSpPr>
        <p:cNvPr id="297" name="Shape 297"/>
        <p:cNvGrpSpPr/>
        <p:nvPr/>
      </p:nvGrpSpPr>
      <p:grpSpPr>
        <a:xfrm>
          <a:off x="0" y="0"/>
          <a:ext cx="0" cy="0"/>
          <a:chOff x="0" y="0"/>
          <a:chExt cx="0" cy="0"/>
        </a:xfrm>
      </p:grpSpPr>
      <p:sp>
        <p:nvSpPr>
          <p:cNvPr id="298" name="Google Shape;298;p6"/>
          <p:cNvSpPr txBox="1"/>
          <p:nvPr/>
        </p:nvSpPr>
        <p:spPr>
          <a:xfrm>
            <a:off x="1025500" y="502920"/>
            <a:ext cx="155190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900">
                <a:latin typeface="Lexend Deca"/>
                <a:ea typeface="Lexend Deca"/>
                <a:cs typeface="Lexend Deca"/>
                <a:sym typeface="Lexend Deca"/>
              </a:rPr>
              <a:t>The slide with the notebook paper is where students will type their response to the prompt if they choose that option. Make sure the green sticky note with the Typing option (on the front cover) links to this slide. </a:t>
            </a:r>
            <a:endParaRPr b="1" sz="2900">
              <a:latin typeface="Lexend Deca"/>
              <a:ea typeface="Lexend Deca"/>
              <a:cs typeface="Lexend Deca"/>
              <a:sym typeface="Lexend Deca"/>
            </a:endParaRPr>
          </a:p>
        </p:txBody>
      </p:sp>
      <p:pic>
        <p:nvPicPr>
          <p:cNvPr id="299" name="Google Shape;299;p6"/>
          <p:cNvPicPr preferRelativeResize="0"/>
          <p:nvPr/>
        </p:nvPicPr>
        <p:blipFill rotWithShape="1">
          <a:blip r:embed="rId2">
            <a:alphaModFix/>
          </a:blip>
          <a:srcRect b="583" l="0" r="0" t="573"/>
          <a:stretch/>
        </p:blipFill>
        <p:spPr>
          <a:xfrm>
            <a:off x="2954688" y="3200425"/>
            <a:ext cx="12378624" cy="8572475"/>
          </a:xfrm>
          <a:prstGeom prst="rect">
            <a:avLst/>
          </a:prstGeom>
          <a:noFill/>
          <a:ln>
            <a:noFill/>
          </a:ln>
        </p:spPr>
      </p:pic>
      <p:sp>
        <p:nvSpPr>
          <p:cNvPr id="300" name="Google Shape;300;p6"/>
          <p:cNvSpPr/>
          <p:nvPr/>
        </p:nvSpPr>
        <p:spPr>
          <a:xfrm>
            <a:off x="13125375" y="4992550"/>
            <a:ext cx="5050200" cy="1543500"/>
          </a:xfrm>
          <a:prstGeom prst="wedgeRectCallout">
            <a:avLst>
              <a:gd fmla="val -83193" name="adj1"/>
              <a:gd fmla="val -73544"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There is an extra page and a space for a name if you choose to write back to your student, or if your student needs more than one page to respond.</a:t>
            </a:r>
            <a:endParaRPr/>
          </a:p>
        </p:txBody>
      </p:sp>
      <p:sp>
        <p:nvSpPr>
          <p:cNvPr id="301" name="Google Shape;301;p6"/>
          <p:cNvSpPr/>
          <p:nvPr/>
        </p:nvSpPr>
        <p:spPr>
          <a:xfrm>
            <a:off x="301250" y="4154350"/>
            <a:ext cx="2982000" cy="902100"/>
          </a:xfrm>
          <a:prstGeom prst="wedgeRectCallout">
            <a:avLst>
              <a:gd fmla="val 72082" name="adj1"/>
              <a:gd fmla="val -8439" name="adj2"/>
            </a:avLst>
          </a:prstGeom>
          <a:solidFill>
            <a:srgbClr val="FFFFFF"/>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Lexend Deca"/>
                <a:ea typeface="Lexend Deca"/>
                <a:cs typeface="Lexend Deca"/>
                <a:sym typeface="Lexend Deca"/>
              </a:rPr>
              <a:t>Students will type their prompts here.</a:t>
            </a:r>
            <a:endParaRPr>
              <a:latin typeface="Lexend Deca"/>
              <a:ea typeface="Lexend Deca"/>
              <a:cs typeface="Lexend Deca"/>
              <a:sym typeface="Lexend Deca"/>
            </a:endParaRPr>
          </a:p>
        </p:txBody>
      </p:sp>
      <p:sp>
        <p:nvSpPr>
          <p:cNvPr id="302" name="Google Shape;302;p6"/>
          <p:cNvSpPr/>
          <p:nvPr/>
        </p:nvSpPr>
        <p:spPr>
          <a:xfrm>
            <a:off x="15522375" y="10877400"/>
            <a:ext cx="2653200" cy="1790700"/>
          </a:xfrm>
          <a:prstGeom prst="star32">
            <a:avLst>
              <a:gd fmla="val 37500" name="adj"/>
            </a:avLst>
          </a:prstGeom>
          <a:solidFill>
            <a:srgbClr val="FFFF00"/>
          </a:solidFill>
          <a:ln cap="flat" cmpd="sng" w="19050">
            <a:solidFill>
              <a:schemeClr val="dk1"/>
            </a:solidFill>
            <a:prstDash val="solid"/>
            <a:round/>
            <a:headEnd len="sm" w="sm" type="none"/>
            <a:tailEnd len="sm" w="sm" type="none"/>
          </a:ln>
          <a:effectLst>
            <a:outerShdw blurRad="57150" rotWithShape="0" algn="bl" dir="5400000" dist="1047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Lexend Deca"/>
                <a:ea typeface="Lexend Deca"/>
                <a:cs typeface="Lexend Deca"/>
                <a:sym typeface="Lexend Deca"/>
              </a:rPr>
              <a:t>Delete </a:t>
            </a:r>
            <a:endParaRPr b="1" sz="1800">
              <a:latin typeface="Lexend Deca"/>
              <a:ea typeface="Lexend Deca"/>
              <a:cs typeface="Lexend Deca"/>
              <a:sym typeface="Lexend Deca"/>
            </a:endParaRPr>
          </a:p>
          <a:p>
            <a:pPr indent="0" lvl="0" marL="0" rtl="0" algn="ctr">
              <a:spcBef>
                <a:spcPts val="0"/>
              </a:spcBef>
              <a:spcAft>
                <a:spcPts val="0"/>
              </a:spcAft>
              <a:buNone/>
            </a:pPr>
            <a:r>
              <a:rPr b="1" lang="en" sz="1800">
                <a:latin typeface="Lexend Deca"/>
                <a:ea typeface="Lexend Deca"/>
                <a:cs typeface="Lexend Deca"/>
                <a:sym typeface="Lexend Deca"/>
              </a:rPr>
              <a:t>this slide before assigning</a:t>
            </a:r>
            <a:endParaRPr b="1" sz="1800">
              <a:latin typeface="Lexend Deca"/>
              <a:ea typeface="Lexend Deca"/>
              <a:cs typeface="Lexend Deca"/>
              <a:sym typeface="Lexend Deca"/>
            </a:endParaRPr>
          </a:p>
        </p:txBody>
      </p:sp>
      <p:pic>
        <p:nvPicPr>
          <p:cNvPr id="303" name="Google Shape;303;p6"/>
          <p:cNvPicPr preferRelativeResize="0"/>
          <p:nvPr/>
        </p:nvPicPr>
        <p:blipFill rotWithShape="1">
          <a:blip r:embed="rId3">
            <a:alphaModFix/>
          </a:blip>
          <a:srcRect b="7568" l="3230" r="2589" t="3289"/>
          <a:stretch/>
        </p:blipFill>
        <p:spPr>
          <a:xfrm>
            <a:off x="5181600" y="1941050"/>
            <a:ext cx="1428750" cy="1352400"/>
          </a:xfrm>
          <a:prstGeom prst="rect">
            <a:avLst/>
          </a:prstGeom>
          <a:noFill/>
          <a:ln>
            <a:noFill/>
          </a:ln>
        </p:spPr>
      </p:pic>
      <p:sp>
        <p:nvSpPr>
          <p:cNvPr id="304" name="Google Shape;304;p6"/>
          <p:cNvSpPr/>
          <p:nvPr/>
        </p:nvSpPr>
        <p:spPr>
          <a:xfrm flipH="1" rot="10800000">
            <a:off x="4638650" y="1943000"/>
            <a:ext cx="457200" cy="735900"/>
          </a:xfrm>
          <a:prstGeom prst="bentArrow">
            <a:avLst>
              <a:gd fmla="val 25000" name="adj1"/>
              <a:gd fmla="val 25000" name="adj2"/>
              <a:gd fmla="val 25000" name="adj3"/>
              <a:gd fmla="val 43750" name="adj4"/>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View">
  <p:cSld name="CUSTOM_1_1">
    <p:bg>
      <p:bgPr>
        <a:solidFill>
          <a:srgbClr val="D9EAD3"/>
        </a:solidFill>
      </p:bgPr>
    </p:bg>
    <p:spTree>
      <p:nvGrpSpPr>
        <p:cNvPr id="305" name="Shape 305"/>
        <p:cNvGrpSpPr/>
        <p:nvPr/>
      </p:nvGrpSpPr>
      <p:grpSpPr>
        <a:xfrm>
          <a:off x="0" y="0"/>
          <a:ext cx="0" cy="0"/>
          <a:chOff x="0" y="0"/>
          <a:chExt cx="0" cy="0"/>
        </a:xfrm>
      </p:grpSpPr>
      <p:sp>
        <p:nvSpPr>
          <p:cNvPr id="306" name="Google Shape;306;p7"/>
          <p:cNvSpPr/>
          <p:nvPr/>
        </p:nvSpPr>
        <p:spPr>
          <a:xfrm>
            <a:off x="15839875" y="11010900"/>
            <a:ext cx="2653200" cy="1790700"/>
          </a:xfrm>
          <a:prstGeom prst="star32">
            <a:avLst>
              <a:gd fmla="val 37500" name="adj"/>
            </a:avLst>
          </a:prstGeom>
          <a:solidFill>
            <a:srgbClr val="FFFF00"/>
          </a:solidFill>
          <a:ln cap="flat" cmpd="sng" w="19050">
            <a:solidFill>
              <a:schemeClr val="dk1"/>
            </a:solidFill>
            <a:prstDash val="solid"/>
            <a:round/>
            <a:headEnd len="sm" w="sm" type="none"/>
            <a:tailEnd len="sm" w="sm" type="none"/>
          </a:ln>
          <a:effectLst>
            <a:outerShdw blurRad="57150" rotWithShape="0" algn="bl" dir="5400000" dist="1047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Lexend Deca"/>
                <a:ea typeface="Lexend Deca"/>
                <a:cs typeface="Lexend Deca"/>
                <a:sym typeface="Lexend Deca"/>
              </a:rPr>
              <a:t>Delete </a:t>
            </a:r>
            <a:endParaRPr b="1" sz="1800">
              <a:latin typeface="Lexend Deca"/>
              <a:ea typeface="Lexend Deca"/>
              <a:cs typeface="Lexend Deca"/>
              <a:sym typeface="Lexend Deca"/>
            </a:endParaRPr>
          </a:p>
          <a:p>
            <a:pPr indent="0" lvl="0" marL="0" rtl="0" algn="ctr">
              <a:spcBef>
                <a:spcPts val="0"/>
              </a:spcBef>
              <a:spcAft>
                <a:spcPts val="0"/>
              </a:spcAft>
              <a:buNone/>
            </a:pPr>
            <a:r>
              <a:rPr b="1" lang="en" sz="1800">
                <a:latin typeface="Lexend Deca"/>
                <a:ea typeface="Lexend Deca"/>
                <a:cs typeface="Lexend Deca"/>
                <a:sym typeface="Lexend Deca"/>
              </a:rPr>
              <a:t>this slide before assigning</a:t>
            </a:r>
            <a:endParaRPr b="1" sz="1800">
              <a:latin typeface="Lexend Deca"/>
              <a:ea typeface="Lexend Deca"/>
              <a:cs typeface="Lexend Deca"/>
              <a:sym typeface="Lexend Deca"/>
            </a:endParaRPr>
          </a:p>
        </p:txBody>
      </p:sp>
      <p:sp>
        <p:nvSpPr>
          <p:cNvPr id="307" name="Google Shape;307;p7"/>
          <p:cNvSpPr txBox="1"/>
          <p:nvPr/>
        </p:nvSpPr>
        <p:spPr>
          <a:xfrm>
            <a:off x="887975" y="464500"/>
            <a:ext cx="1618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000000"/>
                </a:solidFill>
                <a:latin typeface="Lexend Deca"/>
                <a:ea typeface="Lexend Deca"/>
                <a:cs typeface="Lexend Deca"/>
                <a:sym typeface="Lexend Deca"/>
              </a:rPr>
              <a:t>Watch this first to see the student view of the Deluxe UDL Reader’s Response Notebook.</a:t>
            </a:r>
            <a:endParaRPr b="1" sz="2900">
              <a:latin typeface="Lexend Deca"/>
              <a:ea typeface="Lexend Deca"/>
              <a:cs typeface="Lexend Deca"/>
              <a:sym typeface="Lexend De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TITLE_1_1_1_3_1_1_2_1_2_1">
    <p:bg>
      <p:bgPr>
        <a:solidFill>
          <a:srgbClr val="EFEFEF"/>
        </a:solidFill>
      </p:bgPr>
    </p:bg>
    <p:spTree>
      <p:nvGrpSpPr>
        <p:cNvPr id="308" name="Shape 308"/>
        <p:cNvGrpSpPr/>
        <p:nvPr/>
      </p:nvGrpSpPr>
      <p:grpSpPr>
        <a:xfrm>
          <a:off x="0" y="0"/>
          <a:ext cx="0" cy="0"/>
          <a:chOff x="0" y="0"/>
          <a:chExt cx="0" cy="0"/>
        </a:xfrm>
      </p:grpSpPr>
      <p:pic>
        <p:nvPicPr>
          <p:cNvPr id="309" name="Google Shape;309;p8"/>
          <p:cNvPicPr preferRelativeResize="0"/>
          <p:nvPr/>
        </p:nvPicPr>
        <p:blipFill rotWithShape="1">
          <a:blip r:embed="rId2">
            <a:alphaModFix/>
          </a:blip>
          <a:srcRect b="0" l="9832" r="9832" t="0"/>
          <a:stretch/>
        </p:blipFill>
        <p:spPr>
          <a:xfrm>
            <a:off x="878825" y="374900"/>
            <a:ext cx="16985626" cy="11893174"/>
          </a:xfrm>
          <a:prstGeom prst="rect">
            <a:avLst/>
          </a:prstGeom>
          <a:noFill/>
          <a:ln>
            <a:noFill/>
          </a:ln>
          <a:effectLst>
            <a:outerShdw blurRad="200025" rotWithShape="0" algn="bl" dir="3480000" dist="342900">
              <a:srgbClr val="434343">
                <a:alpha val="61000"/>
              </a:srgbClr>
            </a:outerShdw>
          </a:effectLst>
        </p:spPr>
      </p:pic>
      <p:sp>
        <p:nvSpPr>
          <p:cNvPr id="310" name="Google Shape;310;p8"/>
          <p:cNvSpPr txBox="1"/>
          <p:nvPr>
            <p:ph idx="12" type="sldNum"/>
          </p:nvPr>
        </p:nvSpPr>
        <p:spPr>
          <a:xfrm>
            <a:off x="16944916" y="11453828"/>
            <a:ext cx="1097400" cy="979800"/>
          </a:xfrm>
          <a:prstGeom prst="rect">
            <a:avLst/>
          </a:prstGeom>
        </p:spPr>
        <p:txBody>
          <a:bodyPr anchorCtr="0" anchor="ctr" bIns="197225" lIns="197225" spcFirstLastPara="1" rIns="197225" wrap="square" tIns="1972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311" name="Google Shape;311;p8"/>
          <p:cNvGrpSpPr/>
          <p:nvPr/>
        </p:nvGrpSpPr>
        <p:grpSpPr>
          <a:xfrm>
            <a:off x="560847" y="422399"/>
            <a:ext cx="813809" cy="412060"/>
            <a:chOff x="725722" y="1698784"/>
            <a:chExt cx="267314" cy="138090"/>
          </a:xfrm>
        </p:grpSpPr>
        <p:sp>
          <p:nvSpPr>
            <p:cNvPr id="312" name="Google Shape;312;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14" name="Google Shape;314;p8"/>
          <p:cNvGrpSpPr/>
          <p:nvPr/>
        </p:nvGrpSpPr>
        <p:grpSpPr>
          <a:xfrm>
            <a:off x="6062400" y="662563"/>
            <a:ext cx="6163200" cy="1197300"/>
            <a:chOff x="9400600" y="997225"/>
            <a:chExt cx="6163200" cy="1197300"/>
          </a:xfrm>
        </p:grpSpPr>
        <p:sp>
          <p:nvSpPr>
            <p:cNvPr id="315" name="Google Shape;315;p8"/>
            <p:cNvSpPr/>
            <p:nvPr/>
          </p:nvSpPr>
          <p:spPr>
            <a:xfrm>
              <a:off x="9400600" y="997225"/>
              <a:ext cx="6163200" cy="1197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8"/>
            <p:cNvSpPr/>
            <p:nvPr/>
          </p:nvSpPr>
          <p:spPr>
            <a:xfrm>
              <a:off x="9656064" y="1161288"/>
              <a:ext cx="5614500" cy="877200"/>
            </a:xfrm>
            <a:prstGeom prst="flowChartAlternateProcess">
              <a:avLst/>
            </a:prstGeom>
            <a:solidFill>
              <a:srgbClr val="EEEEEE"/>
            </a:solid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8"/>
          <p:cNvSpPr txBox="1"/>
          <p:nvPr/>
        </p:nvSpPr>
        <p:spPr>
          <a:xfrm>
            <a:off x="6375000" y="822625"/>
            <a:ext cx="5538000" cy="87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latin typeface="Architects Daughter"/>
                <a:ea typeface="Architects Daughter"/>
                <a:cs typeface="Architects Daughter"/>
                <a:sym typeface="Architects Daughter"/>
              </a:rPr>
              <a:t>Credits</a:t>
            </a:r>
            <a:endParaRPr b="1" sz="4500">
              <a:latin typeface="Architects Daughter"/>
              <a:ea typeface="Architects Daughter"/>
              <a:cs typeface="Architects Daughter"/>
              <a:sym typeface="Architects Daughter"/>
            </a:endParaRPr>
          </a:p>
        </p:txBody>
      </p:sp>
      <p:grpSp>
        <p:nvGrpSpPr>
          <p:cNvPr id="318" name="Google Shape;318;p8"/>
          <p:cNvGrpSpPr/>
          <p:nvPr/>
        </p:nvGrpSpPr>
        <p:grpSpPr>
          <a:xfrm>
            <a:off x="560847" y="986965"/>
            <a:ext cx="813809" cy="412060"/>
            <a:chOff x="725722" y="1698784"/>
            <a:chExt cx="267314" cy="138090"/>
          </a:xfrm>
        </p:grpSpPr>
        <p:sp>
          <p:nvSpPr>
            <p:cNvPr id="319" name="Google Shape;319;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21" name="Google Shape;321;p8"/>
          <p:cNvGrpSpPr/>
          <p:nvPr/>
        </p:nvGrpSpPr>
        <p:grpSpPr>
          <a:xfrm>
            <a:off x="560847" y="1551531"/>
            <a:ext cx="813809" cy="412060"/>
            <a:chOff x="725722" y="1698784"/>
            <a:chExt cx="267314" cy="138090"/>
          </a:xfrm>
        </p:grpSpPr>
        <p:sp>
          <p:nvSpPr>
            <p:cNvPr id="322" name="Google Shape;322;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24" name="Google Shape;324;p8"/>
          <p:cNvGrpSpPr/>
          <p:nvPr/>
        </p:nvGrpSpPr>
        <p:grpSpPr>
          <a:xfrm>
            <a:off x="560847" y="2116097"/>
            <a:ext cx="813809" cy="412060"/>
            <a:chOff x="725722" y="1698784"/>
            <a:chExt cx="267314" cy="138090"/>
          </a:xfrm>
        </p:grpSpPr>
        <p:sp>
          <p:nvSpPr>
            <p:cNvPr id="325" name="Google Shape;325;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27" name="Google Shape;327;p8"/>
          <p:cNvGrpSpPr/>
          <p:nvPr/>
        </p:nvGrpSpPr>
        <p:grpSpPr>
          <a:xfrm>
            <a:off x="560847" y="2680664"/>
            <a:ext cx="813809" cy="412060"/>
            <a:chOff x="725722" y="1698784"/>
            <a:chExt cx="267314" cy="138090"/>
          </a:xfrm>
        </p:grpSpPr>
        <p:sp>
          <p:nvSpPr>
            <p:cNvPr id="328" name="Google Shape;328;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30" name="Google Shape;330;p8"/>
          <p:cNvGrpSpPr/>
          <p:nvPr/>
        </p:nvGrpSpPr>
        <p:grpSpPr>
          <a:xfrm>
            <a:off x="560847" y="3245230"/>
            <a:ext cx="813809" cy="412060"/>
            <a:chOff x="725722" y="1698784"/>
            <a:chExt cx="267314" cy="138090"/>
          </a:xfrm>
        </p:grpSpPr>
        <p:sp>
          <p:nvSpPr>
            <p:cNvPr id="331" name="Google Shape;331;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33" name="Google Shape;333;p8"/>
          <p:cNvGrpSpPr/>
          <p:nvPr/>
        </p:nvGrpSpPr>
        <p:grpSpPr>
          <a:xfrm>
            <a:off x="560847" y="3809796"/>
            <a:ext cx="813809" cy="412060"/>
            <a:chOff x="725722" y="1698784"/>
            <a:chExt cx="267314" cy="138090"/>
          </a:xfrm>
        </p:grpSpPr>
        <p:sp>
          <p:nvSpPr>
            <p:cNvPr id="334" name="Google Shape;334;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36" name="Google Shape;336;p8"/>
          <p:cNvGrpSpPr/>
          <p:nvPr/>
        </p:nvGrpSpPr>
        <p:grpSpPr>
          <a:xfrm>
            <a:off x="560847" y="4374362"/>
            <a:ext cx="813809" cy="412060"/>
            <a:chOff x="725722" y="1698784"/>
            <a:chExt cx="267314" cy="138090"/>
          </a:xfrm>
        </p:grpSpPr>
        <p:sp>
          <p:nvSpPr>
            <p:cNvPr id="337" name="Google Shape;337;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39" name="Google Shape;339;p8"/>
          <p:cNvGrpSpPr/>
          <p:nvPr/>
        </p:nvGrpSpPr>
        <p:grpSpPr>
          <a:xfrm>
            <a:off x="560847" y="5503495"/>
            <a:ext cx="813809" cy="412060"/>
            <a:chOff x="725722" y="1698784"/>
            <a:chExt cx="267314" cy="138090"/>
          </a:xfrm>
        </p:grpSpPr>
        <p:sp>
          <p:nvSpPr>
            <p:cNvPr id="340" name="Google Shape;340;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42" name="Google Shape;342;p8"/>
          <p:cNvGrpSpPr/>
          <p:nvPr/>
        </p:nvGrpSpPr>
        <p:grpSpPr>
          <a:xfrm>
            <a:off x="560847" y="4938929"/>
            <a:ext cx="813809" cy="412060"/>
            <a:chOff x="725722" y="1698784"/>
            <a:chExt cx="267314" cy="138090"/>
          </a:xfrm>
        </p:grpSpPr>
        <p:sp>
          <p:nvSpPr>
            <p:cNvPr id="343" name="Google Shape;343;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45" name="Google Shape;345;p8"/>
          <p:cNvGrpSpPr/>
          <p:nvPr/>
        </p:nvGrpSpPr>
        <p:grpSpPr>
          <a:xfrm>
            <a:off x="560847" y="6068061"/>
            <a:ext cx="813809" cy="412060"/>
            <a:chOff x="725722" y="1698784"/>
            <a:chExt cx="267314" cy="138090"/>
          </a:xfrm>
        </p:grpSpPr>
        <p:sp>
          <p:nvSpPr>
            <p:cNvPr id="346" name="Google Shape;346;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48" name="Google Shape;348;p8"/>
          <p:cNvGrpSpPr/>
          <p:nvPr/>
        </p:nvGrpSpPr>
        <p:grpSpPr>
          <a:xfrm>
            <a:off x="560847" y="6632627"/>
            <a:ext cx="813809" cy="412060"/>
            <a:chOff x="725722" y="1698784"/>
            <a:chExt cx="267314" cy="138090"/>
          </a:xfrm>
        </p:grpSpPr>
        <p:sp>
          <p:nvSpPr>
            <p:cNvPr id="349" name="Google Shape;349;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51" name="Google Shape;351;p8"/>
          <p:cNvGrpSpPr/>
          <p:nvPr/>
        </p:nvGrpSpPr>
        <p:grpSpPr>
          <a:xfrm>
            <a:off x="560847" y="7197194"/>
            <a:ext cx="813809" cy="412060"/>
            <a:chOff x="725722" y="1698784"/>
            <a:chExt cx="267314" cy="138090"/>
          </a:xfrm>
        </p:grpSpPr>
        <p:sp>
          <p:nvSpPr>
            <p:cNvPr id="352" name="Google Shape;352;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54" name="Google Shape;354;p8"/>
          <p:cNvGrpSpPr/>
          <p:nvPr/>
        </p:nvGrpSpPr>
        <p:grpSpPr>
          <a:xfrm>
            <a:off x="560847" y="7761760"/>
            <a:ext cx="813809" cy="412060"/>
            <a:chOff x="725722" y="1698784"/>
            <a:chExt cx="267314" cy="138090"/>
          </a:xfrm>
        </p:grpSpPr>
        <p:sp>
          <p:nvSpPr>
            <p:cNvPr id="355" name="Google Shape;355;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57" name="Google Shape;357;p8"/>
          <p:cNvGrpSpPr/>
          <p:nvPr/>
        </p:nvGrpSpPr>
        <p:grpSpPr>
          <a:xfrm>
            <a:off x="560847" y="8890892"/>
            <a:ext cx="813809" cy="412060"/>
            <a:chOff x="725722" y="1698784"/>
            <a:chExt cx="267314" cy="138090"/>
          </a:xfrm>
        </p:grpSpPr>
        <p:sp>
          <p:nvSpPr>
            <p:cNvPr id="358" name="Google Shape;358;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60" name="Google Shape;360;p8"/>
          <p:cNvGrpSpPr/>
          <p:nvPr/>
        </p:nvGrpSpPr>
        <p:grpSpPr>
          <a:xfrm>
            <a:off x="560847" y="8326326"/>
            <a:ext cx="813809" cy="412060"/>
            <a:chOff x="725722" y="1698784"/>
            <a:chExt cx="267314" cy="138090"/>
          </a:xfrm>
        </p:grpSpPr>
        <p:sp>
          <p:nvSpPr>
            <p:cNvPr id="361" name="Google Shape;361;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63" name="Google Shape;363;p8"/>
          <p:cNvGrpSpPr/>
          <p:nvPr/>
        </p:nvGrpSpPr>
        <p:grpSpPr>
          <a:xfrm>
            <a:off x="560847" y="9455459"/>
            <a:ext cx="813809" cy="412060"/>
            <a:chOff x="725722" y="1698784"/>
            <a:chExt cx="267314" cy="138090"/>
          </a:xfrm>
        </p:grpSpPr>
        <p:sp>
          <p:nvSpPr>
            <p:cNvPr id="364" name="Google Shape;364;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66" name="Google Shape;366;p8"/>
          <p:cNvGrpSpPr/>
          <p:nvPr/>
        </p:nvGrpSpPr>
        <p:grpSpPr>
          <a:xfrm>
            <a:off x="560847" y="10020025"/>
            <a:ext cx="813809" cy="412060"/>
            <a:chOff x="725722" y="1698784"/>
            <a:chExt cx="267314" cy="138090"/>
          </a:xfrm>
        </p:grpSpPr>
        <p:sp>
          <p:nvSpPr>
            <p:cNvPr id="367" name="Google Shape;367;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69" name="Google Shape;369;p8"/>
          <p:cNvGrpSpPr/>
          <p:nvPr/>
        </p:nvGrpSpPr>
        <p:grpSpPr>
          <a:xfrm>
            <a:off x="560847" y="10584591"/>
            <a:ext cx="813809" cy="412060"/>
            <a:chOff x="725722" y="1698784"/>
            <a:chExt cx="267314" cy="138090"/>
          </a:xfrm>
        </p:grpSpPr>
        <p:sp>
          <p:nvSpPr>
            <p:cNvPr id="370" name="Google Shape;370;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72" name="Google Shape;372;p8"/>
          <p:cNvGrpSpPr/>
          <p:nvPr/>
        </p:nvGrpSpPr>
        <p:grpSpPr>
          <a:xfrm>
            <a:off x="560847" y="11149157"/>
            <a:ext cx="813809" cy="412060"/>
            <a:chOff x="725722" y="1698784"/>
            <a:chExt cx="267314" cy="138090"/>
          </a:xfrm>
        </p:grpSpPr>
        <p:sp>
          <p:nvSpPr>
            <p:cNvPr id="373" name="Google Shape;373;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grpSp>
        <p:nvGrpSpPr>
          <p:cNvPr id="375" name="Google Shape;375;p8"/>
          <p:cNvGrpSpPr/>
          <p:nvPr/>
        </p:nvGrpSpPr>
        <p:grpSpPr>
          <a:xfrm>
            <a:off x="560847" y="11713724"/>
            <a:ext cx="813809" cy="412060"/>
            <a:chOff x="725722" y="1698784"/>
            <a:chExt cx="267314" cy="138090"/>
          </a:xfrm>
        </p:grpSpPr>
        <p:sp>
          <p:nvSpPr>
            <p:cNvPr id="376" name="Google Shape;376;p8"/>
            <p:cNvSpPr/>
            <p:nvPr/>
          </p:nvSpPr>
          <p:spPr>
            <a:xfrm>
              <a:off x="859536" y="1698784"/>
              <a:ext cx="133500" cy="109500"/>
            </a:xfrm>
            <a:prstGeom prst="ellipse">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725722" y="1735599"/>
              <a:ext cx="254250" cy="101275"/>
            </a:xfrm>
            <a:custGeom>
              <a:rect b="b" l="l" r="r" t="t"/>
              <a:pathLst>
                <a:path extrusionOk="0" h="4051" w="10170">
                  <a:moveTo>
                    <a:pt x="10170" y="1227"/>
                  </a:moveTo>
                  <a:cubicBezTo>
                    <a:pt x="8500" y="1038"/>
                    <a:pt x="1161" y="-376"/>
                    <a:pt x="152" y="95"/>
                  </a:cubicBezTo>
                  <a:cubicBezTo>
                    <a:pt x="-857" y="566"/>
                    <a:pt x="3457" y="3392"/>
                    <a:pt x="4118" y="4051"/>
                  </a:cubicBezTo>
                </a:path>
              </a:pathLst>
            </a:custGeom>
            <a:noFill/>
            <a:ln cap="flat" cmpd="sng" w="19050">
              <a:solidFill>
                <a:srgbClr val="595959"/>
              </a:solidFill>
              <a:prstDash val="solid"/>
              <a:round/>
              <a:headEnd len="med" w="med" type="none"/>
              <a:tailEnd len="med" w="med" type="none"/>
            </a:ln>
          </p:spPr>
        </p:sp>
      </p:grpSp>
      <p:sp>
        <p:nvSpPr>
          <p:cNvPr id="378" name="Google Shape;378;p8"/>
          <p:cNvSpPr/>
          <p:nvPr/>
        </p:nvSpPr>
        <p:spPr>
          <a:xfrm>
            <a:off x="1757577" y="2116213"/>
            <a:ext cx="15672300" cy="9771300"/>
          </a:xfrm>
          <a:prstGeom prst="flowChartAlternateProcess">
            <a:avLst/>
          </a:prstGeom>
          <a:solidFill>
            <a:srgbClr val="EEEEEE"/>
          </a:solid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txBox="1"/>
          <p:nvPr/>
        </p:nvSpPr>
        <p:spPr>
          <a:xfrm>
            <a:off x="2108925" y="7157425"/>
            <a:ext cx="14836200" cy="471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200">
                <a:latin typeface="Architects Daughter"/>
                <a:ea typeface="Architects Daughter"/>
                <a:cs typeface="Architects Daughter"/>
                <a:sym typeface="Architects Daughter"/>
              </a:rPr>
              <a:t>The Basic UDL Reader’s Notebook was created by:</a:t>
            </a:r>
            <a:endParaRPr b="1" sz="4200">
              <a:latin typeface="Architects Daughter"/>
              <a:ea typeface="Architects Daughter"/>
              <a:cs typeface="Architects Daughter"/>
              <a:sym typeface="Architects Daughter"/>
            </a:endParaRPr>
          </a:p>
          <a:p>
            <a:pPr indent="0" lvl="0" marL="0" rtl="0" algn="ctr">
              <a:spcBef>
                <a:spcPts val="0"/>
              </a:spcBef>
              <a:spcAft>
                <a:spcPts val="0"/>
              </a:spcAft>
              <a:buNone/>
            </a:pPr>
            <a:r>
              <a:rPr b="1" lang="en" sz="4200">
                <a:latin typeface="Architects Daughter"/>
                <a:ea typeface="Architects Daughter"/>
                <a:cs typeface="Architects Daughter"/>
                <a:sym typeface="Architects Daughter"/>
              </a:rPr>
              <a:t> Kristin Mayo, Tech Integration Specialist</a:t>
            </a:r>
            <a:endParaRPr b="1" sz="4200">
              <a:latin typeface="Architects Daughter"/>
              <a:ea typeface="Architects Daughter"/>
              <a:cs typeface="Architects Daughter"/>
              <a:sym typeface="Architects Daughter"/>
            </a:endParaRPr>
          </a:p>
          <a:p>
            <a:pPr indent="0" lvl="0" marL="0" rtl="0" algn="l">
              <a:spcBef>
                <a:spcPts val="0"/>
              </a:spcBef>
              <a:spcAft>
                <a:spcPts val="0"/>
              </a:spcAft>
              <a:buNone/>
            </a:pPr>
            <a:r>
              <a:t/>
            </a:r>
            <a:endParaRPr b="1" sz="4200">
              <a:latin typeface="Architects Daughter"/>
              <a:ea typeface="Architects Daughter"/>
              <a:cs typeface="Architects Daughter"/>
              <a:sym typeface="Architects Daughter"/>
            </a:endParaRPr>
          </a:p>
          <a:p>
            <a:pPr indent="0" lvl="0" marL="0" rtl="0" algn="ctr">
              <a:spcBef>
                <a:spcPts val="0"/>
              </a:spcBef>
              <a:spcAft>
                <a:spcPts val="0"/>
              </a:spcAft>
              <a:buNone/>
            </a:pPr>
            <a:r>
              <a:rPr b="1" lang="en" sz="4200">
                <a:latin typeface="Architects Daughter"/>
                <a:ea typeface="Architects Daughter"/>
                <a:cs typeface="Architects Daughter"/>
                <a:sym typeface="Architects Daughter"/>
              </a:rPr>
              <a:t>This template can be used or modified, but </a:t>
            </a:r>
            <a:r>
              <a:rPr b="1" lang="en" sz="4200" u="sng">
                <a:latin typeface="Architects Daughter"/>
                <a:ea typeface="Architects Daughter"/>
                <a:cs typeface="Architects Daughter"/>
                <a:sym typeface="Architects Daughter"/>
              </a:rPr>
              <a:t>never sold</a:t>
            </a:r>
            <a:r>
              <a:rPr b="1" lang="en" sz="4200">
                <a:latin typeface="Architects Daughter"/>
                <a:ea typeface="Architects Daughter"/>
                <a:cs typeface="Architects Daughter"/>
                <a:sym typeface="Architects Daughter"/>
              </a:rPr>
              <a:t>.</a:t>
            </a:r>
            <a:endParaRPr b="1" sz="4200">
              <a:latin typeface="Architects Daughter"/>
              <a:ea typeface="Architects Daughter"/>
              <a:cs typeface="Architects Daughter"/>
              <a:sym typeface="Architects Daughter"/>
            </a:endParaRPr>
          </a:p>
          <a:p>
            <a:pPr indent="0" lvl="0" marL="0" rtl="0" algn="l">
              <a:spcBef>
                <a:spcPts val="0"/>
              </a:spcBef>
              <a:spcAft>
                <a:spcPts val="0"/>
              </a:spcAft>
              <a:buNone/>
            </a:pPr>
            <a:r>
              <a:t/>
            </a:r>
            <a:endParaRPr b="1" sz="4200">
              <a:latin typeface="Architects Daughter"/>
              <a:ea typeface="Architects Daughter"/>
              <a:cs typeface="Architects Daughter"/>
              <a:sym typeface="Architects Daughter"/>
            </a:endParaRPr>
          </a:p>
          <a:p>
            <a:pPr indent="0" lvl="0" marL="0" rtl="0" algn="ctr">
              <a:spcBef>
                <a:spcPts val="0"/>
              </a:spcBef>
              <a:spcAft>
                <a:spcPts val="0"/>
              </a:spcAft>
              <a:buNone/>
            </a:pPr>
            <a:r>
              <a:rPr b="1" lang="en" sz="4200">
                <a:latin typeface="Architects Daughter"/>
                <a:ea typeface="Architects Daughter"/>
                <a:cs typeface="Architects Daughter"/>
                <a:sym typeface="Architects Daughter"/>
              </a:rPr>
              <a:t>MayoEdTech.com</a:t>
            </a:r>
            <a:endParaRPr b="1" sz="4200">
              <a:latin typeface="Architects Daughter"/>
              <a:ea typeface="Architects Daughter"/>
              <a:cs typeface="Architects Daughter"/>
              <a:sym typeface="Architects Daughter"/>
            </a:endParaRPr>
          </a:p>
          <a:p>
            <a:pPr indent="0" lvl="0" marL="0" rtl="0" algn="ctr">
              <a:spcBef>
                <a:spcPts val="0"/>
              </a:spcBef>
              <a:spcAft>
                <a:spcPts val="0"/>
              </a:spcAft>
              <a:buNone/>
            </a:pPr>
            <a:r>
              <a:rPr b="1" lang="en" sz="4200">
                <a:latin typeface="Architects Daughter"/>
                <a:ea typeface="Architects Daughter"/>
                <a:cs typeface="Architects Daughter"/>
                <a:sym typeface="Architects Daughter"/>
              </a:rPr>
              <a:t>@kmayoTechTeach</a:t>
            </a:r>
            <a:endParaRPr b="1" sz="4200">
              <a:latin typeface="Architects Daughter"/>
              <a:ea typeface="Architects Daughter"/>
              <a:cs typeface="Architects Daughter"/>
              <a:sym typeface="Architects Daughter"/>
            </a:endParaRPr>
          </a:p>
        </p:txBody>
      </p:sp>
      <p:pic>
        <p:nvPicPr>
          <p:cNvPr id="380" name="Google Shape;380;p8"/>
          <p:cNvPicPr preferRelativeResize="0"/>
          <p:nvPr/>
        </p:nvPicPr>
        <p:blipFill>
          <a:blip r:embed="rId3">
            <a:alphaModFix/>
          </a:blip>
          <a:stretch>
            <a:fillRect/>
          </a:stretch>
        </p:blipFill>
        <p:spPr>
          <a:xfrm>
            <a:off x="3637225" y="2413206"/>
            <a:ext cx="11913000" cy="4343281"/>
          </a:xfrm>
          <a:prstGeom prst="rect">
            <a:avLst/>
          </a:prstGeom>
          <a:noFill/>
          <a:ln>
            <a:noFill/>
          </a:ln>
        </p:spPr>
      </p:pic>
      <p:sp>
        <p:nvSpPr>
          <p:cNvPr id="381" name="Google Shape;381;p8"/>
          <p:cNvSpPr txBox="1"/>
          <p:nvPr/>
        </p:nvSpPr>
        <p:spPr>
          <a:xfrm>
            <a:off x="14186000" y="11453825"/>
            <a:ext cx="23586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Architects Daughter"/>
                <a:ea typeface="Architects Daughter"/>
                <a:cs typeface="Architects Daughter"/>
                <a:sym typeface="Architects Daughter"/>
              </a:rPr>
              <a:t>Created: October 2021</a:t>
            </a:r>
            <a:endParaRPr b="1" sz="1500">
              <a:latin typeface="Architects Daughter"/>
              <a:ea typeface="Architects Daughter"/>
              <a:cs typeface="Architects Daughter"/>
              <a:sym typeface="Architects Daughte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FE2F3"/>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6944916" y="11606228"/>
            <a:ext cx="1097400" cy="979800"/>
          </a:xfrm>
          <a:prstGeom prst="rect">
            <a:avLst/>
          </a:prstGeom>
          <a:noFill/>
          <a:ln>
            <a:noFill/>
          </a:ln>
        </p:spPr>
        <p:txBody>
          <a:bodyPr anchorCtr="0" anchor="ctr" bIns="197225" lIns="197225" spcFirstLastPara="1" rIns="197225" wrap="square" tIns="197225">
            <a:normAutofit/>
          </a:bodyPr>
          <a:lstStyle>
            <a:lvl1pPr lvl="0" algn="r">
              <a:buNone/>
              <a:defRPr sz="2200">
                <a:solidFill>
                  <a:schemeClr val="dk2"/>
                </a:solidFill>
              </a:defRPr>
            </a:lvl1pPr>
            <a:lvl2pPr lvl="1" algn="r">
              <a:buNone/>
              <a:defRPr sz="2200">
                <a:solidFill>
                  <a:schemeClr val="dk2"/>
                </a:solidFill>
              </a:defRPr>
            </a:lvl2pPr>
            <a:lvl3pPr lvl="2" algn="r">
              <a:buNone/>
              <a:defRPr sz="2200">
                <a:solidFill>
                  <a:schemeClr val="dk2"/>
                </a:solidFill>
              </a:defRPr>
            </a:lvl3pPr>
            <a:lvl4pPr lvl="3" algn="r">
              <a:buNone/>
              <a:defRPr sz="2200">
                <a:solidFill>
                  <a:schemeClr val="dk2"/>
                </a:solidFill>
              </a:defRPr>
            </a:lvl4pPr>
            <a:lvl5pPr lvl="4" algn="r">
              <a:buNone/>
              <a:defRPr sz="2200">
                <a:solidFill>
                  <a:schemeClr val="dk2"/>
                </a:solidFill>
              </a:defRPr>
            </a:lvl5pPr>
            <a:lvl6pPr lvl="5" algn="r">
              <a:buNone/>
              <a:defRPr sz="2200">
                <a:solidFill>
                  <a:schemeClr val="dk2"/>
                </a:solidFill>
              </a:defRPr>
            </a:lvl6pPr>
            <a:lvl7pPr lvl="6" algn="r">
              <a:buNone/>
              <a:defRPr sz="2200">
                <a:solidFill>
                  <a:schemeClr val="dk2"/>
                </a:solidFill>
              </a:defRPr>
            </a:lvl7pPr>
            <a:lvl8pPr lvl="7" algn="r">
              <a:buNone/>
              <a:defRPr sz="2200">
                <a:solidFill>
                  <a:schemeClr val="dk2"/>
                </a:solidFill>
              </a:defRPr>
            </a:lvl8pPr>
            <a:lvl9pPr lvl="8" algn="r">
              <a:buNone/>
              <a:defRPr sz="2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1"/>
          <p:cNvSpPr txBox="1"/>
          <p:nvPr/>
        </p:nvSpPr>
        <p:spPr>
          <a:xfrm>
            <a:off x="0" y="12481550"/>
            <a:ext cx="902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Basic </a:t>
            </a:r>
            <a:r>
              <a:rPr lang="en"/>
              <a:t>UDL Reader’s Notebook © 2021 by Kristin Mayo mayoedtech.com is licensed under CC BY-NC-SA 4.0</a:t>
            </a:r>
            <a:endParaRPr/>
          </a:p>
        </p:txBody>
      </p:sp>
      <p:pic>
        <p:nvPicPr>
          <p:cNvPr id="8" name="Google Shape;8;p1"/>
          <p:cNvPicPr preferRelativeResize="0"/>
          <p:nvPr/>
        </p:nvPicPr>
        <p:blipFill>
          <a:blip r:embed="rId1">
            <a:alphaModFix/>
          </a:blip>
          <a:stretch>
            <a:fillRect/>
          </a:stretch>
        </p:blipFill>
        <p:spPr>
          <a:xfrm>
            <a:off x="8743940" y="12545568"/>
            <a:ext cx="850394" cy="2356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youtube.com/watch?v=l8XtiapzRPE" TargetMode="Externa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hyperlink" Target="http://www.flipgrid.com" TargetMode="External"/><Relationship Id="rId5" Type="http://schemas.openxmlformats.org/officeDocument/2006/relationships/slide" Target="/ppt/slides/slide6.xml"/><Relationship Id="rId6" Type="http://schemas.openxmlformats.org/officeDocument/2006/relationships/hyperlink" Target="http://drive.google.com/file/d/1zr17XJn3xZa9-8jkjQ58mU4KAq7oTnxt/view" TargetMode="External"/><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The student view of the Reader's Notebook." id="386" name="Google Shape;386;p9" title="Reader's Response - UDL">
            <a:hlinkClick r:id="rId3"/>
          </p:cNvPr>
          <p:cNvPicPr preferRelativeResize="0"/>
          <p:nvPr/>
        </p:nvPicPr>
        <p:blipFill>
          <a:blip r:embed="rId4">
            <a:alphaModFix/>
          </a:blip>
          <a:stretch>
            <a:fillRect/>
          </a:stretch>
        </p:blipFill>
        <p:spPr>
          <a:xfrm>
            <a:off x="1701825" y="1414625"/>
            <a:ext cx="14445325" cy="1083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2">
            <a:hlinkClick action="ppaction://hlinksldjump" r:id="rId3"/>
          </p:cNvPr>
          <p:cNvSpPr/>
          <p:nvPr/>
        </p:nvSpPr>
        <p:spPr>
          <a:xfrm rot="780164">
            <a:off x="13545917" y="930893"/>
            <a:ext cx="3017367" cy="2335413"/>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latin typeface="Architects Daughter"/>
              <a:ea typeface="Architects Daughter"/>
              <a:cs typeface="Architects Daughter"/>
              <a:sym typeface="Architects Daughter"/>
            </a:endParaRPr>
          </a:p>
        </p:txBody>
      </p:sp>
      <p:sp>
        <p:nvSpPr>
          <p:cNvPr id="400" name="Google Shape;400;p12">
            <a:hlinkClick r:id="rId4"/>
          </p:cNvPr>
          <p:cNvSpPr/>
          <p:nvPr/>
        </p:nvSpPr>
        <p:spPr>
          <a:xfrm>
            <a:off x="2477725" y="7317550"/>
            <a:ext cx="4113000" cy="3964500"/>
          </a:xfrm>
          <a:prstGeom prst="foldedCorner">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2">
            <a:hlinkClick action="ppaction://hlinksldjump" r:id="rId5"/>
          </p:cNvPr>
          <p:cNvSpPr/>
          <p:nvPr/>
        </p:nvSpPr>
        <p:spPr>
          <a:xfrm>
            <a:off x="7552525" y="7317550"/>
            <a:ext cx="4113000" cy="3964500"/>
          </a:xfrm>
          <a:prstGeom prst="foldedCorner">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2" name="Google Shape;402;p12">
            <a:hlinkClick r:id="rId6"/>
          </p:cNvPr>
          <p:cNvPicPr preferRelativeResize="0"/>
          <p:nvPr/>
        </p:nvPicPr>
        <p:blipFill rotWithShape="1">
          <a:blip r:embed="rId7">
            <a:alphaModFix/>
          </a:blip>
          <a:srcRect b="0" l="0" r="0" t="0"/>
          <a:stretch/>
        </p:blipFill>
        <p:spPr>
          <a:xfrm>
            <a:off x="16983475" y="439625"/>
            <a:ext cx="739425" cy="739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4"/>
          <p:cNvSpPr txBox="1"/>
          <p:nvPr>
            <p:ph type="title"/>
          </p:nvPr>
        </p:nvSpPr>
        <p:spPr>
          <a:xfrm>
            <a:off x="1066800" y="1951350"/>
            <a:ext cx="7143900" cy="1001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txBox="1"/>
          <p:nvPr>
            <p:ph idx="2" type="title"/>
          </p:nvPr>
        </p:nvSpPr>
        <p:spPr>
          <a:xfrm>
            <a:off x="9829800" y="1947675"/>
            <a:ext cx="8116500" cy="1001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txBox="1"/>
          <p:nvPr>
            <p:ph idx="3" type="title"/>
          </p:nvPr>
        </p:nvSpPr>
        <p:spPr>
          <a:xfrm>
            <a:off x="2047825" y="1490472"/>
            <a:ext cx="5147700" cy="4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txBox="1"/>
          <p:nvPr>
            <p:ph idx="4" type="title"/>
          </p:nvPr>
        </p:nvSpPr>
        <p:spPr>
          <a:xfrm>
            <a:off x="10825025" y="1490472"/>
            <a:ext cx="5147700" cy="4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9E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