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4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BCFCF-C184-A2DD-3961-0071C4BB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AC80BE-6601-B9F9-9E6A-F22DB4B75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73E6105-D592-1396-D168-8EE36324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C1E2908-C722-EAAE-B7EF-64D6E718D702}"/>
              </a:ext>
            </a:extLst>
          </p:cNvPr>
          <p:cNvCxnSpPr>
            <a:cxnSpLocks/>
          </p:cNvCxnSpPr>
          <p:nvPr/>
        </p:nvCxnSpPr>
        <p:spPr>
          <a:xfrm>
            <a:off x="2089" y="2010539"/>
            <a:ext cx="12189911" cy="0"/>
          </a:xfrm>
          <a:prstGeom prst="straightConnector1">
            <a:avLst/>
          </a:prstGeom>
          <a:solidFill>
            <a:schemeClr val="accent5"/>
          </a:solidFill>
          <a:ln w="57150">
            <a:solidFill>
              <a:srgbClr val="E0E0E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hape0_20220517_112432">
            <a:extLst>
              <a:ext uri="{FF2B5EF4-FFF2-40B4-BE49-F238E27FC236}">
                <a16:creationId xmlns:a16="http://schemas.microsoft.com/office/drawing/2014/main" id="{191E79A8-5E2E-8A81-ADFA-014A8685832B}"/>
              </a:ext>
            </a:extLst>
          </p:cNvPr>
          <p:cNvSpPr/>
          <p:nvPr/>
        </p:nvSpPr>
        <p:spPr>
          <a:xfrm>
            <a:off x="2616628" y="1899859"/>
            <a:ext cx="132493" cy="221370"/>
          </a:xfrm>
          <a:prstGeom prst="chevron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8" name="Shape1_20220517_112432">
            <a:extLst>
              <a:ext uri="{FF2B5EF4-FFF2-40B4-BE49-F238E27FC236}">
                <a16:creationId xmlns:a16="http://schemas.microsoft.com/office/drawing/2014/main" id="{2F4F50EC-9117-6471-F6EA-7E858220256B}"/>
              </a:ext>
            </a:extLst>
          </p:cNvPr>
          <p:cNvSpPr/>
          <p:nvPr/>
        </p:nvSpPr>
        <p:spPr>
          <a:xfrm>
            <a:off x="4339932" y="1899859"/>
            <a:ext cx="132493" cy="221370"/>
          </a:xfrm>
          <a:prstGeom prst="chevron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9" name="Shape2_20220517_112432">
            <a:extLst>
              <a:ext uri="{FF2B5EF4-FFF2-40B4-BE49-F238E27FC236}">
                <a16:creationId xmlns:a16="http://schemas.microsoft.com/office/drawing/2014/main" id="{B870539A-A2C1-0A9C-E83B-046F53BFF68F}"/>
              </a:ext>
            </a:extLst>
          </p:cNvPr>
          <p:cNvSpPr/>
          <p:nvPr/>
        </p:nvSpPr>
        <p:spPr>
          <a:xfrm>
            <a:off x="7786538" y="1899859"/>
            <a:ext cx="132493" cy="221370"/>
          </a:xfrm>
          <a:prstGeom prst="chevron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0" name="Shape3_20220517_112432">
            <a:extLst>
              <a:ext uri="{FF2B5EF4-FFF2-40B4-BE49-F238E27FC236}">
                <a16:creationId xmlns:a16="http://schemas.microsoft.com/office/drawing/2014/main" id="{DD0A9B37-72C4-8F4E-CB3E-4B77AA672CF9}"/>
              </a:ext>
            </a:extLst>
          </p:cNvPr>
          <p:cNvSpPr/>
          <p:nvPr/>
        </p:nvSpPr>
        <p:spPr>
          <a:xfrm>
            <a:off x="9509846" y="1899859"/>
            <a:ext cx="132493" cy="221370"/>
          </a:xfrm>
          <a:prstGeom prst="chevron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1" name="Shape4_20220517_112432">
            <a:extLst>
              <a:ext uri="{FF2B5EF4-FFF2-40B4-BE49-F238E27FC236}">
                <a16:creationId xmlns:a16="http://schemas.microsoft.com/office/drawing/2014/main" id="{4A8B4D68-DEE2-D5E5-FB86-D6EE55BF1E58}"/>
              </a:ext>
            </a:extLst>
          </p:cNvPr>
          <p:cNvSpPr/>
          <p:nvPr/>
        </p:nvSpPr>
        <p:spPr>
          <a:xfrm>
            <a:off x="6063235" y="1899859"/>
            <a:ext cx="132493" cy="221370"/>
          </a:xfrm>
          <a:prstGeom prst="chevron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2" name="Shape4_20180322_093605">
            <a:extLst>
              <a:ext uri="{FF2B5EF4-FFF2-40B4-BE49-F238E27FC236}">
                <a16:creationId xmlns:a16="http://schemas.microsoft.com/office/drawing/2014/main" id="{F24F384B-B0C3-1C1C-0AB8-FC19996BD2A1}"/>
              </a:ext>
            </a:extLst>
          </p:cNvPr>
          <p:cNvSpPr txBox="1">
            <a:spLocks/>
          </p:cNvSpPr>
          <p:nvPr/>
        </p:nvSpPr>
        <p:spPr>
          <a:xfrm>
            <a:off x="1074506" y="2522149"/>
            <a:ext cx="152111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3" name="Shape4_20180322_093605">
            <a:extLst>
              <a:ext uri="{FF2B5EF4-FFF2-40B4-BE49-F238E27FC236}">
                <a16:creationId xmlns:a16="http://schemas.microsoft.com/office/drawing/2014/main" id="{C1772C57-B347-61F6-5959-FD9E810DD58C}"/>
              </a:ext>
            </a:extLst>
          </p:cNvPr>
          <p:cNvSpPr txBox="1">
            <a:spLocks/>
          </p:cNvSpPr>
          <p:nvPr/>
        </p:nvSpPr>
        <p:spPr>
          <a:xfrm>
            <a:off x="2797813" y="2522149"/>
            <a:ext cx="152111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4" name="Shape4_20180322_093605">
            <a:extLst>
              <a:ext uri="{FF2B5EF4-FFF2-40B4-BE49-F238E27FC236}">
                <a16:creationId xmlns:a16="http://schemas.microsoft.com/office/drawing/2014/main" id="{B04E8482-4418-347A-19F3-E59644607688}"/>
              </a:ext>
            </a:extLst>
          </p:cNvPr>
          <p:cNvSpPr txBox="1">
            <a:spLocks/>
          </p:cNvSpPr>
          <p:nvPr/>
        </p:nvSpPr>
        <p:spPr>
          <a:xfrm>
            <a:off x="4521116" y="2522149"/>
            <a:ext cx="152111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5" name="Shape4_20180322_093605">
            <a:extLst>
              <a:ext uri="{FF2B5EF4-FFF2-40B4-BE49-F238E27FC236}">
                <a16:creationId xmlns:a16="http://schemas.microsoft.com/office/drawing/2014/main" id="{2011007D-F7AC-218D-7B51-12F8940F8350}"/>
              </a:ext>
            </a:extLst>
          </p:cNvPr>
          <p:cNvSpPr txBox="1">
            <a:spLocks/>
          </p:cNvSpPr>
          <p:nvPr/>
        </p:nvSpPr>
        <p:spPr>
          <a:xfrm>
            <a:off x="6244421" y="2522149"/>
            <a:ext cx="152111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6" name="Shape4_20180322_093605">
            <a:extLst>
              <a:ext uri="{FF2B5EF4-FFF2-40B4-BE49-F238E27FC236}">
                <a16:creationId xmlns:a16="http://schemas.microsoft.com/office/drawing/2014/main" id="{BCC51E2C-D898-E272-A109-579C125177C6}"/>
              </a:ext>
            </a:extLst>
          </p:cNvPr>
          <p:cNvSpPr txBox="1">
            <a:spLocks/>
          </p:cNvSpPr>
          <p:nvPr/>
        </p:nvSpPr>
        <p:spPr>
          <a:xfrm>
            <a:off x="7967724" y="2522149"/>
            <a:ext cx="152111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7" name="Shape4_20180322_093605">
            <a:extLst>
              <a:ext uri="{FF2B5EF4-FFF2-40B4-BE49-F238E27FC236}">
                <a16:creationId xmlns:a16="http://schemas.microsoft.com/office/drawing/2014/main" id="{D4CD4721-49C8-8CEF-76F1-7612035D1619}"/>
              </a:ext>
            </a:extLst>
          </p:cNvPr>
          <p:cNvSpPr txBox="1">
            <a:spLocks/>
          </p:cNvSpPr>
          <p:nvPr/>
        </p:nvSpPr>
        <p:spPr>
          <a:xfrm>
            <a:off x="9691023" y="2522149"/>
            <a:ext cx="1521111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cxnSp>
        <p:nvCxnSpPr>
          <p:cNvPr id="58" name="Shape1_20220502_153105">
            <a:extLst>
              <a:ext uri="{FF2B5EF4-FFF2-40B4-BE49-F238E27FC236}">
                <a16:creationId xmlns:a16="http://schemas.microsoft.com/office/drawing/2014/main" id="{341425E1-5346-8791-B43D-614996E48709}"/>
              </a:ext>
            </a:extLst>
          </p:cNvPr>
          <p:cNvCxnSpPr>
            <a:cxnSpLocks/>
          </p:cNvCxnSpPr>
          <p:nvPr/>
        </p:nvCxnSpPr>
        <p:spPr>
          <a:xfrm>
            <a:off x="9576083" y="2522144"/>
            <a:ext cx="0" cy="3743204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hape0_20220502_153105">
            <a:extLst>
              <a:ext uri="{FF2B5EF4-FFF2-40B4-BE49-F238E27FC236}">
                <a16:creationId xmlns:a16="http://schemas.microsoft.com/office/drawing/2014/main" id="{46D606E5-B4F0-663C-4865-7222B6826601}"/>
              </a:ext>
            </a:extLst>
          </p:cNvPr>
          <p:cNvCxnSpPr>
            <a:cxnSpLocks/>
          </p:cNvCxnSpPr>
          <p:nvPr/>
        </p:nvCxnSpPr>
        <p:spPr>
          <a:xfrm>
            <a:off x="2682868" y="2522146"/>
            <a:ext cx="0" cy="3743204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hape2_20220502_153105">
            <a:extLst>
              <a:ext uri="{FF2B5EF4-FFF2-40B4-BE49-F238E27FC236}">
                <a16:creationId xmlns:a16="http://schemas.microsoft.com/office/drawing/2014/main" id="{55E2729E-4EF8-220D-A3EF-3EEA75D0D024}"/>
              </a:ext>
            </a:extLst>
          </p:cNvPr>
          <p:cNvCxnSpPr>
            <a:cxnSpLocks/>
          </p:cNvCxnSpPr>
          <p:nvPr/>
        </p:nvCxnSpPr>
        <p:spPr>
          <a:xfrm>
            <a:off x="4406172" y="2522146"/>
            <a:ext cx="0" cy="3743204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3_20220502_153105">
            <a:extLst>
              <a:ext uri="{FF2B5EF4-FFF2-40B4-BE49-F238E27FC236}">
                <a16:creationId xmlns:a16="http://schemas.microsoft.com/office/drawing/2014/main" id="{38B1CECA-B2E0-2DE8-BD6A-9B95F86A1401}"/>
              </a:ext>
            </a:extLst>
          </p:cNvPr>
          <p:cNvCxnSpPr>
            <a:cxnSpLocks/>
          </p:cNvCxnSpPr>
          <p:nvPr/>
        </p:nvCxnSpPr>
        <p:spPr>
          <a:xfrm>
            <a:off x="6129477" y="2522146"/>
            <a:ext cx="0" cy="3743204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hape4_20220502_153105">
            <a:extLst>
              <a:ext uri="{FF2B5EF4-FFF2-40B4-BE49-F238E27FC236}">
                <a16:creationId xmlns:a16="http://schemas.microsoft.com/office/drawing/2014/main" id="{06DEED62-554D-500A-942D-290F92BA7AA6}"/>
              </a:ext>
            </a:extLst>
          </p:cNvPr>
          <p:cNvCxnSpPr>
            <a:cxnSpLocks/>
          </p:cNvCxnSpPr>
          <p:nvPr/>
        </p:nvCxnSpPr>
        <p:spPr>
          <a:xfrm>
            <a:off x="7852781" y="2522144"/>
            <a:ext cx="0" cy="3743204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Shape0_20220517_112421">
            <a:extLst>
              <a:ext uri="{FF2B5EF4-FFF2-40B4-BE49-F238E27FC236}">
                <a16:creationId xmlns:a16="http://schemas.microsoft.com/office/drawing/2014/main" id="{EA90F058-E458-FE04-A73D-F70FEC4DBB39}"/>
              </a:ext>
            </a:extLst>
          </p:cNvPr>
          <p:cNvSpPr txBox="1">
            <a:spLocks/>
          </p:cNvSpPr>
          <p:nvPr/>
        </p:nvSpPr>
        <p:spPr>
          <a:xfrm>
            <a:off x="1042975" y="1661294"/>
            <a:ext cx="1552644" cy="69851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algn="ctr">
              <a:spcBef>
                <a:spcPct val="50000"/>
              </a:spcBef>
              <a:defRPr sz="1050" b="1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latin typeface="Arial" panose="020B0604020202020204" pitchFamily="34" charset="0"/>
                <a:cs typeface="Calibri" pitchFamily="34" charset="0"/>
              </a:defRPr>
            </a:lvl1pPr>
          </a:lstStyle>
          <a:p>
            <a:pPr defTabSz="2001853">
              <a:spcBef>
                <a:spcPct val="0"/>
              </a:spcBef>
              <a:defRPr/>
            </a:pPr>
            <a:r>
              <a:rPr lang="en-GB" sz="1800" noProof="1"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4" name="Shape1_20220517_112421">
            <a:extLst>
              <a:ext uri="{FF2B5EF4-FFF2-40B4-BE49-F238E27FC236}">
                <a16:creationId xmlns:a16="http://schemas.microsoft.com/office/drawing/2014/main" id="{3FE44BAB-A85D-87A6-FD74-DDB25814617E}"/>
              </a:ext>
            </a:extLst>
          </p:cNvPr>
          <p:cNvSpPr txBox="1">
            <a:spLocks/>
          </p:cNvSpPr>
          <p:nvPr/>
        </p:nvSpPr>
        <p:spPr>
          <a:xfrm>
            <a:off x="2766280" y="1661294"/>
            <a:ext cx="1552644" cy="69851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0" tIns="0" rIns="0" bIns="0" rtlCol="0" anchor="ctr">
            <a:noAutofit/>
          </a:bodyPr>
          <a:lstStyle/>
          <a:p>
            <a:pPr algn="ctr" defTabSz="2001853">
              <a:defRPr/>
            </a:pPr>
            <a:r>
              <a:rPr lang="en-GB" b="1" noProof="1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5" name="Shape2_20220517_112421">
            <a:extLst>
              <a:ext uri="{FF2B5EF4-FFF2-40B4-BE49-F238E27FC236}">
                <a16:creationId xmlns:a16="http://schemas.microsoft.com/office/drawing/2014/main" id="{E6C72608-563C-8763-3BFC-4BF2F053910D}"/>
              </a:ext>
            </a:extLst>
          </p:cNvPr>
          <p:cNvSpPr txBox="1">
            <a:spLocks/>
          </p:cNvSpPr>
          <p:nvPr/>
        </p:nvSpPr>
        <p:spPr>
          <a:xfrm>
            <a:off x="4489585" y="1661294"/>
            <a:ext cx="1552644" cy="69851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0" tIns="0" rIns="0" bIns="0" rtlCol="0" anchor="ctr">
            <a:noAutofit/>
          </a:bodyPr>
          <a:lstStyle/>
          <a:p>
            <a:pPr algn="ctr" defTabSz="2001853">
              <a:defRPr/>
            </a:pPr>
            <a:r>
              <a:rPr lang="en-GB" b="1" noProof="1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6" name="Shape3_20220517_112421">
            <a:extLst>
              <a:ext uri="{FF2B5EF4-FFF2-40B4-BE49-F238E27FC236}">
                <a16:creationId xmlns:a16="http://schemas.microsoft.com/office/drawing/2014/main" id="{37F97F24-A7D5-9C15-008F-ECA0073A52A0}"/>
              </a:ext>
            </a:extLst>
          </p:cNvPr>
          <p:cNvSpPr txBox="1">
            <a:spLocks/>
          </p:cNvSpPr>
          <p:nvPr/>
        </p:nvSpPr>
        <p:spPr>
          <a:xfrm>
            <a:off x="6212889" y="1661294"/>
            <a:ext cx="1552644" cy="69851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0" tIns="0" rIns="0" bIns="0" rtlCol="0" anchor="ctr">
            <a:noAutofit/>
          </a:bodyPr>
          <a:lstStyle/>
          <a:p>
            <a:pPr algn="ctr" defTabSz="2001853">
              <a:defRPr/>
            </a:pPr>
            <a:r>
              <a:rPr lang="en-GB" b="1" noProof="1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7" name="Shape4_20220517_112421">
            <a:extLst>
              <a:ext uri="{FF2B5EF4-FFF2-40B4-BE49-F238E27FC236}">
                <a16:creationId xmlns:a16="http://schemas.microsoft.com/office/drawing/2014/main" id="{9BD93214-4A7C-A634-72EE-8DAEAC9A6605}"/>
              </a:ext>
            </a:extLst>
          </p:cNvPr>
          <p:cNvSpPr txBox="1">
            <a:spLocks/>
          </p:cNvSpPr>
          <p:nvPr/>
        </p:nvSpPr>
        <p:spPr>
          <a:xfrm>
            <a:off x="7936193" y="1661294"/>
            <a:ext cx="1552644" cy="69851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0" tIns="0" rIns="0" bIns="0" rtlCol="0" anchor="ctr">
            <a:noAutofit/>
          </a:bodyPr>
          <a:lstStyle/>
          <a:p>
            <a:pPr algn="ctr" defTabSz="2001853">
              <a:defRPr/>
            </a:pPr>
            <a:r>
              <a:rPr lang="en-GB" b="1" noProof="1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8" name="Shape5_20220517_111357">
            <a:extLst>
              <a:ext uri="{FF2B5EF4-FFF2-40B4-BE49-F238E27FC236}">
                <a16:creationId xmlns:a16="http://schemas.microsoft.com/office/drawing/2014/main" id="{67626BCE-F96F-1EA5-8181-207A8DB6C67D}"/>
              </a:ext>
            </a:extLst>
          </p:cNvPr>
          <p:cNvSpPr txBox="1">
            <a:spLocks/>
          </p:cNvSpPr>
          <p:nvPr/>
        </p:nvSpPr>
        <p:spPr>
          <a:xfrm>
            <a:off x="9659494" y="1661294"/>
            <a:ext cx="1521912" cy="69851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0" tIns="0" rIns="0" bIns="0" rtlCol="0" anchor="ctr">
            <a:noAutofit/>
          </a:bodyPr>
          <a:lstStyle/>
          <a:p>
            <a:pPr algn="ctr" defTabSz="2001853">
              <a:defRPr/>
            </a:pPr>
            <a:r>
              <a:rPr lang="en-GB" b="1" noProof="1">
                <a:solidFill>
                  <a:schemeClr val="bg1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764315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8943</TotalTime>
  <Words>26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478</cp:revision>
  <dcterms:created xsi:type="dcterms:W3CDTF">2021-03-31T02:49:57Z</dcterms:created>
  <dcterms:modified xsi:type="dcterms:W3CDTF">2025-10-16T11:07:53Z</dcterms:modified>
  <cp:category/>
</cp:coreProperties>
</file>